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>
        <p:scale>
          <a:sx n="95" d="100"/>
          <a:sy n="95" d="100"/>
        </p:scale>
        <p:origin x="-2336" y="-12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Oct 25,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 hours)</a:t>
            </a: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11352</TotalTime>
  <Words>663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Kody Peterson</cp:lastModifiedBy>
  <cp:revision>1522</cp:revision>
  <cp:lastPrinted>2016-01-30T16:23:56Z</cp:lastPrinted>
  <dcterms:created xsi:type="dcterms:W3CDTF">2015-01-20T17:19:00Z</dcterms:created>
  <dcterms:modified xsi:type="dcterms:W3CDTF">2016-10-29T16:58:09Z</dcterms:modified>
</cp:coreProperties>
</file>