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  <p:sldMasterId id="2147483670" r:id="rId5"/>
    <p:sldMasterId id="2147483676" r:id="rId6"/>
    <p:sldMasterId id="2147483682" r:id="rId7"/>
    <p:sldMasterId id="2147483688" r:id="rId8"/>
    <p:sldMasterId id="2147483692" r:id="rId9"/>
    <p:sldMasterId id="2147483697" r:id="rId10"/>
    <p:sldMasterId id="2147483701" r:id="rId11"/>
    <p:sldMasterId id="2147483705" r:id="rId12"/>
    <p:sldMasterId id="2147483711" r:id="rId13"/>
    <p:sldMasterId id="2147483716" r:id="rId14"/>
    <p:sldMasterId id="2147483720" r:id="rId15"/>
    <p:sldMasterId id="2147483724" r:id="rId16"/>
    <p:sldMasterId id="2147483730" r:id="rId17"/>
    <p:sldMasterId id="2147483735" r:id="rId18"/>
    <p:sldMasterId id="2147483741" r:id="rId19"/>
    <p:sldMasterId id="2147483747" r:id="rId20"/>
  </p:sldMasterIdLst>
  <p:notesMasterIdLst>
    <p:notesMasterId r:id="rId44"/>
  </p:notesMasterIdLst>
  <p:handoutMasterIdLst>
    <p:handoutMasterId r:id="rId45"/>
  </p:handout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6" r:id="rId29"/>
    <p:sldId id="287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 autoAdjust="0"/>
    <p:restoredTop sz="84269" autoAdjust="0"/>
  </p:normalViewPr>
  <p:slideViewPr>
    <p:cSldViewPr>
      <p:cViewPr varScale="1">
        <p:scale>
          <a:sx n="84" d="100"/>
          <a:sy n="84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40" Type="http://schemas.openxmlformats.org/officeDocument/2006/relationships/slide" Target="slides/slide20.xml"/><Relationship Id="rId41" Type="http://schemas.openxmlformats.org/officeDocument/2006/relationships/slide" Target="slides/slide21.xml"/><Relationship Id="rId42" Type="http://schemas.openxmlformats.org/officeDocument/2006/relationships/slide" Target="slides/slide22.xml"/><Relationship Id="rId43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2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3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35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61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6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97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747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5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4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26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7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63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2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26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9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4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607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01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43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9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28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29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1328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48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0" y="4060435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0606" y="4060403"/>
            <a:ext cx="3800394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 | </a:t>
            </a:r>
          </a:p>
        </p:txBody>
      </p:sp>
    </p:spTree>
    <p:extLst>
      <p:ext uri="{BB962C8B-B14F-4D97-AF65-F5344CB8AC3E}">
        <p14:creationId xmlns:p14="http://schemas.microsoft.com/office/powerpoint/2010/main" val="31059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888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74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202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0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99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7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theme" Target="../theme/theme10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theme" Target="../theme/theme1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theme" Target="../theme/theme12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4" Type="http://schemas.openxmlformats.org/officeDocument/2006/relationships/theme" Target="../theme/theme14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4" Type="http://schemas.openxmlformats.org/officeDocument/2006/relationships/theme" Target="../theme/theme1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theme" Target="../theme/theme1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theme" Target="../theme/theme18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theme" Target="../theme/theme20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8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Express Yourself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26,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42</a:t>
            </a:r>
          </a:p>
        </p:txBody>
      </p:sp>
    </p:spTree>
    <p:extLst>
      <p:ext uri="{BB962C8B-B14F-4D97-AF65-F5344CB8AC3E}">
        <p14:creationId xmlns:p14="http://schemas.microsoft.com/office/powerpoint/2010/main" val="9618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Big Box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1200" y="1234788"/>
            <a:ext cx="3121794" cy="425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Take a few moments to answer the following questions with the person next to you: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this box represent a server?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modules or “sub-boxes” commonly exist inside?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the Box: And More!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4775989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107373" y="4989583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Receive POSTs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8398" y="4799840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61425" y="5013434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Server Side Logic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00" y="5751583"/>
            <a:ext cx="4323113" cy="230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982840" y="5713254"/>
            <a:ext cx="7452078" cy="15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And More!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791200" y="1234788"/>
            <a:ext cx="3121794" cy="486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 way, servers can be represented as hardware boxes with modules of server-side code contained inside.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 typically contain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tasks such as listening, parsing URLs, route handling, and more.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23766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Express?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990601"/>
            <a:ext cx="8537117" cy="304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3345" y="45720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framework for node to make creating code for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much simpler</a:t>
            </a:r>
          </a:p>
        </p:txBody>
      </p:sp>
    </p:spTree>
    <p:extLst>
      <p:ext uri="{BB962C8B-B14F-4D97-AF65-F5344CB8AC3E}">
        <p14:creationId xmlns:p14="http://schemas.microsoft.com/office/powerpoint/2010/main" val="13400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= Maps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74395"/>
            <a:ext cx="7016772" cy="52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= Maps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520" y="147066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026062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/add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596705"/>
            <a:ext cx="3657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/search/:name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53000" y="16764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53000" y="3232346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6800" y="4825305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3978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visits a link…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16859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“Join” Page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11941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“Add”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9840" y="4596705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“search” page with just the results relevant to the name.</a:t>
            </a:r>
          </a:p>
        </p:txBody>
      </p:sp>
    </p:spTree>
    <p:extLst>
      <p:ext uri="{BB962C8B-B14F-4D97-AF65-F5344CB8AC3E}">
        <p14:creationId xmlns:p14="http://schemas.microsoft.com/office/powerpoint/2010/main" val="937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80533" y="5950609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https://mean-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map.herokuapp.com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/#/join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4363"/>
            <a:ext cx="7323667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(GET)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15946" y="1997059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visits /join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415946" y="23239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(GET Request)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Concerns…</a:t>
            </a:r>
          </a:p>
        </p:txBody>
      </p:sp>
    </p:spTree>
    <p:extLst>
      <p:ext uri="{BB962C8B-B14F-4D97-AF65-F5344CB8AC3E}">
        <p14:creationId xmlns:p14="http://schemas.microsoft.com/office/powerpoint/2010/main" val="42777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(GET)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27503" y="361334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3) Server responds by providing HTML with web form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878" y="3321922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3415946" y="1997059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visits /join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415946" y="23239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(GET Request)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94503" y="3757474"/>
            <a:ext cx="2629648" cy="157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2) Request triggers the code in the Server route. The server then finds the relevant HTML content and data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Client-Server Communication (POST)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56564" y="2073259"/>
            <a:ext cx="2924388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submits form entry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69843" y="24001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(POST Request)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Client-Server Communication (POST)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03" y="2255122"/>
            <a:ext cx="2744697" cy="1343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61951" y="16164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Node Server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903" y="1582135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u="sng" dirty="0"/>
              <a:t>Client Browser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5103" y="2926634"/>
            <a:ext cx="255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514351" y="1768867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27503" y="361334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3) Server responds by providing HTML with web form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31878" y="3321922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094503" y="3757474"/>
            <a:ext cx="2629648" cy="157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2) Request triggers the code in the Server route. The server then adds the user to the map and database.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056564" y="2073259"/>
            <a:ext cx="2924388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b="0" dirty="0"/>
              <a:t>1) User submits form entry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69843" y="2400186"/>
            <a:ext cx="2209800" cy="653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/>
              <a:t>(POST Request)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22721"/>
            <a:ext cx="2858180" cy="21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Time!</a:t>
            </a:r>
          </a:p>
        </p:txBody>
      </p:sp>
    </p:spTree>
    <p:extLst>
      <p:ext uri="{BB962C8B-B14F-4D97-AF65-F5344CB8AC3E}">
        <p14:creationId xmlns:p14="http://schemas.microsoft.com/office/powerpoint/2010/main" val="10820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#1 - Concern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“This is all so confusing…”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#1 - Response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3345" y="8382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it will be for your employer as well.</a:t>
            </a:r>
          </a:p>
        </p:txBody>
      </p:sp>
      <p:pic>
        <p:nvPicPr>
          <p:cNvPr id="3074" name="Picture 2" descr="http://s2.quickmeme.com/img/fb/fb7c88438001cc01a65e49d2458c4d64d0774dca9115620d1444c203598a8f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30929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#2 - Concern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“I feel like I’m just copying and pasting”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Comment #2 - Response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54864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https://cdn.meme.am/instances/54826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5" y="838200"/>
            <a:ext cx="5401242" cy="54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43599" y="838200"/>
            <a:ext cx="2729345" cy="540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 code libraries mean YOU have to code less.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you are just copying “best-practices”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6882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41093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Objectives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82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Before you walk out the door you should…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 generic Express Server (copy and paste is fine).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 basic Express GET route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an Express POST route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what POST Man is for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“conceptually” how to use AJAX to GET and POST data to an Express server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Refresh</a:t>
            </a:r>
          </a:p>
        </p:txBody>
      </p:sp>
    </p:spTree>
    <p:extLst>
      <p:ext uri="{BB962C8B-B14F-4D97-AF65-F5344CB8AC3E}">
        <p14:creationId xmlns:p14="http://schemas.microsoft.com/office/powerpoint/2010/main" val="6527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U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heme" id="{3E61B1EA-1310-46A0-B6DA-7DD1D9358867}" vid="{58FA67FA-40E8-458F-BB6E-1B9C39E99343}"/>
    </a:ext>
  </a:extLst>
</a:theme>
</file>

<file path=ppt/theme/theme18.xml><?xml version="1.0" encoding="utf-8"?>
<a:theme xmlns:a="http://schemas.openxmlformats.org/drawingml/2006/main" name="5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CF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_Theme" id="{C83D9D28-1503-46AE-95A4-A6562110F3ED}" vid="{FD728935-2AB7-4AA8-96A9-760B0AD71397}"/>
    </a:ext>
  </a:extLst>
</a:theme>
</file>

<file path=ppt/theme/theme5.xml><?xml version="1.0" encoding="utf-8"?>
<a:theme xmlns:a="http://schemas.openxmlformats.org/drawingml/2006/main" name="2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CL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A_Theme" id="{A2431CA4-1044-4929-B4FB-86CA7663FF6A}" vid="{CE460097-7887-443E-823B-A8F2C5D701C7}"/>
    </a:ext>
  </a:extLst>
</a:theme>
</file>

<file path=ppt/theme/theme9.xml><?xml version="1.0" encoding="utf-8"?>
<a:theme xmlns:a="http://schemas.openxmlformats.org/drawingml/2006/main" name="3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12369</TotalTime>
  <Words>637</Words>
  <Application>Microsoft Macintosh PowerPoint</Application>
  <PresentationFormat>On-screen Show (4:3)</PresentationFormat>
  <Paragraphs>112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23</vt:i4>
      </vt:variant>
    </vt:vector>
  </HeadingPairs>
  <TitlesOfParts>
    <vt:vector size="47" baseType="lpstr">
      <vt:lpstr>Roboto</vt:lpstr>
      <vt:lpstr>Arial</vt:lpstr>
      <vt:lpstr>Calibri Light</vt:lpstr>
      <vt:lpstr>Calibri</vt:lpstr>
      <vt:lpstr>UCF - Theme</vt:lpstr>
      <vt:lpstr>Rutgers - Theme</vt:lpstr>
      <vt:lpstr>1_Rutgers - Theme</vt:lpstr>
      <vt:lpstr>UCF_Theme</vt:lpstr>
      <vt:lpstr>2_Rutgers - Theme</vt:lpstr>
      <vt:lpstr>Unbranded</vt:lpstr>
      <vt:lpstr>UTAustin</vt:lpstr>
      <vt:lpstr>UCLA_Theme</vt:lpstr>
      <vt:lpstr>3_Rutgers - Theme</vt:lpstr>
      <vt:lpstr>1_Unbranded</vt:lpstr>
      <vt:lpstr>1_UTAustin</vt:lpstr>
      <vt:lpstr>UCLA</vt:lpstr>
      <vt:lpstr>4_Rutgers - Theme</vt:lpstr>
      <vt:lpstr>2_Unbranded</vt:lpstr>
      <vt:lpstr>2_UTAustin</vt:lpstr>
      <vt:lpstr>1_UCLA</vt:lpstr>
      <vt:lpstr>UT_Theme</vt:lpstr>
      <vt:lpstr>5_Rutgers - Theme</vt:lpstr>
      <vt:lpstr>3_Unbranded</vt:lpstr>
      <vt:lpstr>3_UTAustin</vt:lpstr>
      <vt:lpstr>Express Yourself</vt:lpstr>
      <vt:lpstr>Early Concerns…</vt:lpstr>
      <vt:lpstr>PowerPoint Presentation</vt:lpstr>
      <vt:lpstr>PowerPoint Presentation</vt:lpstr>
      <vt:lpstr>PowerPoint Presentation</vt:lpstr>
      <vt:lpstr>PowerPoint Presentation</vt:lpstr>
      <vt:lpstr>Today’s Class</vt:lpstr>
      <vt:lpstr>Your Objectives</vt:lpstr>
      <vt:lpstr>A Moment to Refresh</vt:lpstr>
      <vt:lpstr>PowerPoint Presentation</vt:lpstr>
      <vt:lpstr>PowerPoint Presentation</vt:lpstr>
      <vt:lpstr>Express</vt:lpstr>
      <vt:lpstr>Remind me again…</vt:lpstr>
      <vt:lpstr>Express.JS</vt:lpstr>
      <vt:lpstr>Remind me again…</vt:lpstr>
      <vt:lpstr>Routes = Maps</vt:lpstr>
      <vt:lpstr>Routes = Maps</vt:lpstr>
      <vt:lpstr>Quick Example</vt:lpstr>
      <vt:lpstr>Client-Server Communication (GET)</vt:lpstr>
      <vt:lpstr>Client-Server Communication (GET)</vt:lpstr>
      <vt:lpstr>Client-Server Communication (POST)</vt:lpstr>
      <vt:lpstr>Client-Server Communication (POST)</vt:lpstr>
      <vt:lpstr>Activity Time!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1652</cp:revision>
  <cp:lastPrinted>2016-01-30T16:23:56Z</cp:lastPrinted>
  <dcterms:created xsi:type="dcterms:W3CDTF">2015-01-20T17:19:00Z</dcterms:created>
  <dcterms:modified xsi:type="dcterms:W3CDTF">2016-11-01T02:58:05Z</dcterms:modified>
</cp:coreProperties>
</file>