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B9447-03F5-4E89-A675-465B4616D8E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E70B7-26D0-4ABA-AA76-33BA53E1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E70B7-26D0-4ABA-AA76-33BA53E1D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579F-9E97-4CC5-969D-D117AD5CFC7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4B4B-D2CD-4A51-AAA4-EB32135C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562" y="914400"/>
            <a:ext cx="4366411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18204" y="914400"/>
            <a:ext cx="2647406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0023" y="4925912"/>
            <a:ext cx="6737678" cy="81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97843" y="41668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9075" y="4166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36736" y="515007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005" y="1222693"/>
            <a:ext cx="1967695" cy="532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30004" y="1993050"/>
            <a:ext cx="1967695" cy="532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30003" y="2798592"/>
            <a:ext cx="1967695" cy="532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75455" y="1361795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View.html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5455" y="2119225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04474" y="2961695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Home.html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33422" y="1198692"/>
            <a:ext cx="1967695" cy="920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76223" y="1304244"/>
            <a:ext cx="1824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 Route </a:t>
            </a:r>
          </a:p>
          <a:p>
            <a:r>
              <a:rPr lang="en-US" sz="1400" dirty="0"/>
              <a:t>(Reservation Requests)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33422" y="2338325"/>
            <a:ext cx="1967695" cy="920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76223" y="2443877"/>
            <a:ext cx="1824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Routes</a:t>
            </a:r>
            <a:br>
              <a:rPr lang="en-US" sz="1400" dirty="0"/>
            </a:br>
            <a:r>
              <a:rPr lang="en-US" sz="1400" dirty="0"/>
              <a:t>(For rendering HTML pages)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2628" y="1208033"/>
            <a:ext cx="1807396" cy="493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76223" y="3592561"/>
            <a:ext cx="182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33422" y="3441362"/>
            <a:ext cx="1967695" cy="493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76223" y="3555965"/>
            <a:ext cx="182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128" y="1301105"/>
            <a:ext cx="182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 Path Parsing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363" y="2340529"/>
            <a:ext cx="1824894" cy="920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7363" y="2446081"/>
            <a:ext cx="182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Routes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/>
              <a:t>For rendering </a:t>
            </a:r>
            <a:r>
              <a:rPr lang="en-US" sz="1400" dirty="0"/>
              <a:t>JSONs)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76223" y="5048427"/>
            <a:ext cx="6213134" cy="493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19024" y="5163030"/>
            <a:ext cx="182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Array of JSONs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01117" y="2673752"/>
            <a:ext cx="206173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233914" y="3092369"/>
            <a:ext cx="4328934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294208" y="1608882"/>
            <a:ext cx="249674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25473" y="1033361"/>
            <a:ext cx="182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Jquery</a:t>
            </a:r>
            <a:r>
              <a:rPr lang="en-US" sz="1400" dirty="0"/>
              <a:t> AJAX (Get / POST)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40973" y="2226023"/>
            <a:ext cx="182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Express </a:t>
            </a:r>
            <a:r>
              <a:rPr lang="en-US" sz="1400" dirty="0" err="1"/>
              <a:t>SendFile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143126" y="3331027"/>
            <a:ext cx="390296" cy="153719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41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Haque</dc:creator>
  <cp:lastModifiedBy>Ahmed Haque</cp:lastModifiedBy>
  <cp:revision>2</cp:revision>
  <dcterms:created xsi:type="dcterms:W3CDTF">2016-10-29T14:48:30Z</dcterms:created>
  <dcterms:modified xsi:type="dcterms:W3CDTF">2016-10-29T15:03:01Z</dcterms:modified>
</cp:coreProperties>
</file>