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512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9" autoAdjust="0"/>
    <p:restoredTop sz="84286" autoAdjust="0"/>
  </p:normalViewPr>
  <p:slideViewPr>
    <p:cSldViewPr>
      <p:cViewPr varScale="1">
        <p:scale>
          <a:sx n="80" d="100"/>
          <a:sy n="80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hyperlink" Target="https://www.youtube.com/watch?v=X2wLP0izeJ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Round 2!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9, 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SEO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strategy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</a:t>
            </a:r>
            <a:r>
              <a:rPr lang="en-US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teammembers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Asian Baby Says It Best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3323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 Glass – On “Taste”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 + SEO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9852</TotalTime>
  <Words>371</Words>
  <Application>Microsoft Macintosh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The Asian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1353</cp:revision>
  <cp:lastPrinted>2016-01-30T16:23:56Z</cp:lastPrinted>
  <dcterms:created xsi:type="dcterms:W3CDTF">2015-01-20T17:19:00Z</dcterms:created>
  <dcterms:modified xsi:type="dcterms:W3CDTF">2017-01-24T19:37:03Z</dcterms:modified>
</cp:coreProperties>
</file>