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421" r:id="rId2"/>
    <p:sldId id="427" r:id="rId3"/>
    <p:sldId id="428" r:id="rId4"/>
    <p:sldId id="422" r:id="rId5"/>
    <p:sldId id="423" r:id="rId6"/>
    <p:sldId id="424" r:id="rId7"/>
    <p:sldId id="425" r:id="rId8"/>
    <p:sldId id="426" r:id="rId9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FF"/>
    <a:srgbClr val="FF0000"/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1" y="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2023/3/30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nzip.osdn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7-Zip</a:t>
            </a:r>
            <a:r>
              <a:rPr kumimoji="1" lang="ja-JP" altLang="en-US" dirty="0" smtClean="0"/>
              <a:t>のインストール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2023/03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 </a:t>
            </a:r>
            <a:r>
              <a:rPr lang="en-US" altLang="ja-JP" dirty="0" smtClean="0"/>
              <a:t>2019/08</a:t>
            </a:r>
            <a:r>
              <a:rPr kumimoji="1" lang="ja-JP" altLang="en-US" dirty="0" smtClean="0"/>
              <a:t>版。</a:t>
            </a:r>
            <a:endParaRPr kumimoji="1" lang="en-US" altLang="ja-JP" dirty="0" smtClean="0"/>
          </a:p>
          <a:p>
            <a:r>
              <a:rPr lang="en-US" altLang="ja-JP" dirty="0" smtClean="0"/>
              <a:t>2023/03/28 2023/03</a:t>
            </a:r>
            <a:r>
              <a:rPr lang="ja-JP" altLang="en-US" dirty="0" smtClean="0"/>
              <a:t>版。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7-Zip 22.01</a:t>
            </a:r>
            <a:r>
              <a:rPr kumimoji="1" lang="ja-JP" altLang="en-US" dirty="0" smtClean="0"/>
              <a:t>に対応。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7-Zip</a:t>
            </a:r>
            <a:r>
              <a:rPr kumimoji="1" lang="ja-JP" altLang="en-US" dirty="0" smtClean="0"/>
              <a:t>のインストール方法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で圧縮ファイル（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形式など）を展開するときに便利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</a:t>
            </a:r>
            <a:r>
              <a:rPr lang="ja-JP" altLang="en-US" dirty="0"/>
              <a:t>使用</a:t>
            </a:r>
            <a:r>
              <a:rPr lang="ja-JP" altLang="en-US" dirty="0" smtClean="0"/>
              <a:t>する</a:t>
            </a:r>
            <a:r>
              <a:rPr kumimoji="1" lang="ja-JP" altLang="en-US" dirty="0" smtClean="0"/>
              <a:t>ユーザアカウントの種類は「管理者」</a:t>
            </a:r>
            <a:endParaRPr kumimoji="1"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この資料中の画面は主に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2095614"/>
            <a:ext cx="7619048" cy="45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7-Zip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/>
              <a:t>入手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https://sevenzip.osdn.jp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からインストーラをダウンロード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151784" y="4644623"/>
            <a:ext cx="1008112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151784" y="4343935"/>
            <a:ext cx="1008112" cy="22613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38568" y="5295211"/>
            <a:ext cx="4674830" cy="813434"/>
          </a:xfrm>
          <a:prstGeom prst="wedgeRoundRectCallout">
            <a:avLst>
              <a:gd name="adj1" fmla="val -36829"/>
              <a:gd name="adj2" fmla="val -7026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使用する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Windows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のバージョン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合う</a:t>
            </a:r>
            <a:r>
              <a:rPr kumimoji="1" lang="ja-JP" altLang="en-US" sz="2400" dirty="0">
                <a:solidFill>
                  <a:schemeClr val="tx1"/>
                </a:solidFill>
              </a:rPr>
              <a:t>ほう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8474" y="6381328"/>
            <a:ext cx="629505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/>
              <a:t>※7</a:t>
            </a:r>
            <a:r>
              <a:rPr kumimoji="1" lang="en-US" altLang="ja-JP" dirty="0" smtClean="0"/>
              <a:t>-Zip </a:t>
            </a:r>
            <a:r>
              <a:rPr kumimoji="1" lang="ja-JP" altLang="en-US" dirty="0" smtClean="0"/>
              <a:t>日本語サイト </a:t>
            </a:r>
            <a:r>
              <a:rPr lang="en-US" altLang="ja-JP" dirty="0">
                <a:hlinkClick r:id="rId3"/>
              </a:rPr>
              <a:t>https://sevenzip.osdn.jp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2023/03/28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8" y="2767051"/>
            <a:ext cx="4786039" cy="3326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02" y="2767051"/>
            <a:ext cx="3837360" cy="2302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7-Zip</a:t>
            </a:r>
            <a:r>
              <a:rPr lang="ja-JP" altLang="en-US" dirty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インストーラを起動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インストーラをダブルクリック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警告には「はい」を選択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672064" y="5382314"/>
            <a:ext cx="2232248" cy="57606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88925" y="3473616"/>
            <a:ext cx="792088" cy="8007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631897" y="5279862"/>
            <a:ext cx="3312369" cy="813434"/>
          </a:xfrm>
          <a:prstGeom prst="wedgeRoundRectCallout">
            <a:avLst>
              <a:gd name="adj1" fmla="val 18382"/>
              <a:gd name="adj2" fmla="val -1501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入手した</a:t>
            </a:r>
            <a:r>
              <a:rPr lang="ja-JP" altLang="en-US" sz="2400" dirty="0" smtClean="0">
                <a:solidFill>
                  <a:schemeClr val="tx1"/>
                </a:solidFill>
              </a:rPr>
              <a:t>インストーラを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7680176" y="6126164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24" y="3172287"/>
            <a:ext cx="2876951" cy="17242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23" y="2133685"/>
            <a:ext cx="2876951" cy="17242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23" y="4729070"/>
            <a:ext cx="2876951" cy="17242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7-Zip</a:t>
            </a:r>
            <a:r>
              <a:rPr lang="ja-JP" altLang="en-US" dirty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インストールを実行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インストール先フォルダを指定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はそのままでよ</a:t>
            </a:r>
            <a:r>
              <a:rPr lang="ja-JP" altLang="en-US" dirty="0"/>
              <a:t>い</a:t>
            </a:r>
            <a:endParaRPr kumimoji="1" lang="en-US" altLang="ja-JP" dirty="0" smtClean="0"/>
          </a:p>
          <a:p>
            <a:r>
              <a:rPr lang="en-US" altLang="ja-JP" dirty="0"/>
              <a:t>[Install] </a:t>
            </a:r>
            <a:r>
              <a:rPr lang="ja-JP" altLang="en-US" dirty="0"/>
              <a:t>を</a:t>
            </a:r>
            <a:r>
              <a:rPr lang="ja-JP" altLang="en-US" dirty="0" smtClean="0"/>
              <a:t>クリック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実行完了を待つ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[Close] </a:t>
            </a:r>
            <a:r>
              <a:rPr lang="ja-JP" altLang="en-US" dirty="0" smtClean="0"/>
              <a:t>をクリック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588471" y="4521945"/>
            <a:ext cx="1080120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3128531" y="5014654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8184232" y="6072456"/>
            <a:ext cx="1080120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9109472" y="5106732"/>
            <a:ext cx="2101056" cy="783161"/>
          </a:xfrm>
          <a:prstGeom prst="wedgeRoundRectCallout">
            <a:avLst>
              <a:gd name="adj1" fmla="val -42632"/>
              <a:gd name="adj2" fmla="val 6750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表示されたら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6366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7-Zip</a:t>
            </a:r>
            <a:r>
              <a:rPr lang="ja-JP" altLang="en-US" dirty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インストール完了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のスタートメニューに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登録されたことを確認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圧縮ファイルを右クリックすると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7-Zip </a:t>
            </a:r>
            <a:r>
              <a:rPr kumimoji="1" lang="ja-JP" altLang="en-US" dirty="0" smtClean="0"/>
              <a:t>の機能を使用できる</a:t>
            </a: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76" y="2780928"/>
            <a:ext cx="3219048" cy="300952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221880" y="4206144"/>
            <a:ext cx="2433960" cy="109506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927648" y="5504913"/>
            <a:ext cx="2880320" cy="803813"/>
          </a:xfrm>
          <a:prstGeom prst="wedgeRoundRectCallout">
            <a:avLst>
              <a:gd name="adj1" fmla="val -39138"/>
              <a:gd name="adj2" fmla="val -6957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スタートメニューに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登録され</a:t>
            </a:r>
            <a:r>
              <a:rPr lang="ja-JP" altLang="en-US" sz="2400" dirty="0">
                <a:solidFill>
                  <a:schemeClr val="tx1"/>
                </a:solidFill>
              </a:rPr>
              <a:t>た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780928"/>
            <a:ext cx="6095238" cy="228571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5845563" y="3501286"/>
            <a:ext cx="2808312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798</TotalTime>
  <Words>304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Office テーマ</vt:lpstr>
      <vt:lpstr>7-Zipのインストール (Windows 10)</vt:lpstr>
      <vt:lpstr>この資料の使用について</vt:lpstr>
      <vt:lpstr>改版履歴</vt:lpstr>
      <vt:lpstr>はじめに この資料の概要</vt:lpstr>
      <vt:lpstr>7-Zipのインストール (1) 入手</vt:lpstr>
      <vt:lpstr>7-Zipのインストール (2) インストーラを起動</vt:lpstr>
      <vt:lpstr>7-Zipのインストール (3) インストールを実行</vt:lpstr>
      <vt:lpstr>7-Zipのインストール (4) インストール完了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7-Zipのインストール</dc:title>
  <dc:subject/>
  <dc:creator>古井陽之助</dc:creator>
  <cp:lastModifiedBy>古井 陽之助</cp:lastModifiedBy>
  <cp:revision>108</cp:revision>
  <cp:lastPrinted>2016-04-12T02:46:45Z</cp:lastPrinted>
  <dcterms:created xsi:type="dcterms:W3CDTF">2012-05-07T13:56:41Z</dcterms:created>
  <dcterms:modified xsi:type="dcterms:W3CDTF">2023-03-30T12:41:07Z</dcterms:modified>
</cp:coreProperties>
</file>