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75" d="100"/>
          <a:sy n="275" d="100"/>
        </p:scale>
        <p:origin x="-5170" y="-3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23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1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25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64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64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07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06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7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33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98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8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E6266-371C-48F0-A3A8-53E40A85CE92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8582-82FD-4EF6-9132-227CAA7D0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4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/>
          <a:srcRect l="38714" r="38187" b="9924"/>
          <a:stretch/>
        </p:blipFill>
        <p:spPr>
          <a:xfrm>
            <a:off x="10117874" y="4452868"/>
            <a:ext cx="1247572" cy="179832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/>
          <a:srcRect l="38714" r="38187" b="9924"/>
          <a:stretch/>
        </p:blipFill>
        <p:spPr>
          <a:xfrm flipH="1">
            <a:off x="8870302" y="4452868"/>
            <a:ext cx="1247572" cy="179832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8940211" y="4751863"/>
            <a:ext cx="2355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endParaRPr kumimoji="1" lang="ja-JP" altLang="en-US" sz="7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01444" y="759993"/>
            <a:ext cx="5372390" cy="1969782"/>
            <a:chOff x="5187052" y="1449823"/>
            <a:chExt cx="5372390" cy="1969782"/>
          </a:xfrm>
        </p:grpSpPr>
        <p:sp>
          <p:nvSpPr>
            <p:cNvPr id="28" name="フローチャート: せん孔テープ 27"/>
            <p:cNvSpPr/>
            <p:nvPr/>
          </p:nvSpPr>
          <p:spPr>
            <a:xfrm>
              <a:off x="5187052" y="1449823"/>
              <a:ext cx="4144837" cy="196978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処理 28"/>
            <p:cNvSpPr/>
            <p:nvPr/>
          </p:nvSpPr>
          <p:spPr>
            <a:xfrm>
              <a:off x="5187052" y="1449823"/>
              <a:ext cx="2052992" cy="196978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処理 29"/>
            <p:cNvSpPr/>
            <p:nvPr/>
          </p:nvSpPr>
          <p:spPr>
            <a:xfrm>
              <a:off x="8506450" y="1449823"/>
              <a:ext cx="2052992" cy="196978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8497814" y="1449823"/>
              <a:ext cx="0" cy="1594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401444" y="401608"/>
            <a:ext cx="5372390" cy="1969782"/>
            <a:chOff x="5187052" y="1449823"/>
            <a:chExt cx="5372390" cy="1969782"/>
          </a:xfrm>
        </p:grpSpPr>
        <p:sp>
          <p:nvSpPr>
            <p:cNvPr id="4" name="フローチャート: せん孔テープ 3"/>
            <p:cNvSpPr/>
            <p:nvPr/>
          </p:nvSpPr>
          <p:spPr>
            <a:xfrm>
              <a:off x="5187052" y="1449823"/>
              <a:ext cx="4144837" cy="1969782"/>
            </a:xfrm>
            <a:prstGeom prst="flowChartPunchedTap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ローチャート: 処理 4"/>
            <p:cNvSpPr/>
            <p:nvPr/>
          </p:nvSpPr>
          <p:spPr>
            <a:xfrm>
              <a:off x="5187052" y="1449823"/>
              <a:ext cx="2052992" cy="196978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ローチャート: 処理 5"/>
            <p:cNvSpPr/>
            <p:nvPr/>
          </p:nvSpPr>
          <p:spPr>
            <a:xfrm>
              <a:off x="8506450" y="1449823"/>
              <a:ext cx="2052992" cy="196978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8497814" y="1449823"/>
              <a:ext cx="0" cy="1594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図 31"/>
          <p:cNvPicPr>
            <a:picLocks noChangeAspect="1"/>
          </p:cNvPicPr>
          <p:nvPr/>
        </p:nvPicPr>
        <p:blipFill rotWithShape="1">
          <a:blip r:embed="rId3"/>
          <a:srcRect l="38661" r="38163" b="8087"/>
          <a:stretch/>
        </p:blipFill>
        <p:spPr>
          <a:xfrm>
            <a:off x="5483629" y="2251710"/>
            <a:ext cx="1251708" cy="216417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3"/>
          <a:srcRect l="38661" r="38163" b="8087"/>
          <a:stretch/>
        </p:blipFill>
        <p:spPr>
          <a:xfrm flipH="1">
            <a:off x="4231921" y="2251709"/>
            <a:ext cx="1251708" cy="2164173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4305966" y="2733630"/>
            <a:ext cx="2355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endParaRPr kumimoji="1" lang="ja-JP" altLang="en-US" sz="7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古井 陽之助</dc:creator>
  <cp:lastModifiedBy>古井 陽之助</cp:lastModifiedBy>
  <cp:revision>3</cp:revision>
  <dcterms:created xsi:type="dcterms:W3CDTF">2019-08-04T06:42:55Z</dcterms:created>
  <dcterms:modified xsi:type="dcterms:W3CDTF">2019-08-04T10:44:57Z</dcterms:modified>
</cp:coreProperties>
</file>