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y.danoun.pro@gmail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6764" y="889761"/>
            <a:ext cx="5963920" cy="5768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Segoe UI"/>
                <a:cs typeface="Segoe UI"/>
              </a:rPr>
              <a:t>Youssef</a:t>
            </a:r>
            <a:r>
              <a:rPr dirty="0" sz="1050" spc="-20" b="1">
                <a:latin typeface="Segoe UI"/>
                <a:cs typeface="Segoe UI"/>
              </a:rPr>
              <a:t> </a:t>
            </a:r>
            <a:r>
              <a:rPr dirty="0" sz="1050" spc="-10" b="1">
                <a:latin typeface="Segoe UI"/>
                <a:cs typeface="Segoe UI"/>
              </a:rPr>
              <a:t>DANOUN</a:t>
            </a:r>
            <a:endParaRPr sz="1050">
              <a:latin typeface="Segoe UI"/>
              <a:cs typeface="Segoe UI"/>
            </a:endParaRPr>
          </a:p>
          <a:p>
            <a:pPr marL="48895">
              <a:lnSpc>
                <a:spcPct val="100000"/>
              </a:lnSpc>
              <a:spcBef>
                <a:spcPts val="1330"/>
              </a:spcBef>
            </a:pPr>
            <a:r>
              <a:rPr dirty="0" sz="1050" spc="-10">
                <a:latin typeface="Segoe UI"/>
                <a:cs typeface="Segoe UI"/>
              </a:rPr>
              <a:t>Berrechid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050">
                <a:latin typeface="Segoe UI"/>
                <a:cs typeface="Segoe UI"/>
              </a:rPr>
              <a:t>0650311559 –</a:t>
            </a:r>
            <a:r>
              <a:rPr dirty="0" sz="1050" spc="15">
                <a:latin typeface="Segoe UI"/>
                <a:cs typeface="Segoe UI"/>
              </a:rPr>
              <a:t> </a:t>
            </a:r>
            <a:r>
              <a:rPr dirty="0" u="sng" sz="1050" spc="-10">
                <a:uFill>
                  <a:solidFill>
                    <a:srgbClr val="000000"/>
                  </a:solidFill>
                </a:uFill>
                <a:latin typeface="Segoe UI"/>
                <a:cs typeface="Segoe UI"/>
                <a:hlinkClick r:id="rId2"/>
              </a:rPr>
              <a:t>y.danoun.pro@gmail.com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050" b="1">
                <a:latin typeface="Segoe UI"/>
                <a:cs typeface="Segoe UI"/>
              </a:rPr>
              <a:t>Casablanca</a:t>
            </a:r>
            <a:r>
              <a:rPr dirty="0" sz="1050">
                <a:latin typeface="Segoe UI"/>
                <a:cs typeface="Segoe UI"/>
              </a:rPr>
              <a:t>,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le</a:t>
            </a:r>
            <a:r>
              <a:rPr dirty="0" sz="1050" spc="-6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28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juin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 spc="-20">
                <a:latin typeface="Segoe UI"/>
                <a:cs typeface="Segoe UI"/>
              </a:rPr>
              <a:t>2025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050" b="1">
                <a:latin typeface="Segoe UI"/>
                <a:cs typeface="Segoe UI"/>
              </a:rPr>
              <a:t>Objet</a:t>
            </a:r>
            <a:r>
              <a:rPr dirty="0" sz="1050" spc="-60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:</a:t>
            </a:r>
            <a:r>
              <a:rPr dirty="0" sz="1050" spc="-30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Candidature</a:t>
            </a:r>
            <a:r>
              <a:rPr dirty="0" sz="1050" spc="-25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pour</a:t>
            </a:r>
            <a:r>
              <a:rPr dirty="0" sz="1050" spc="-25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un</a:t>
            </a:r>
            <a:r>
              <a:rPr dirty="0" sz="1050" spc="-25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stage</a:t>
            </a:r>
            <a:r>
              <a:rPr dirty="0" sz="1050" spc="-55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en</a:t>
            </a:r>
            <a:r>
              <a:rPr dirty="0" sz="1050" spc="-50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ingénierie</a:t>
            </a:r>
            <a:r>
              <a:rPr dirty="0" sz="1050" spc="-45" b="1">
                <a:latin typeface="Segoe UI"/>
                <a:cs typeface="Segoe UI"/>
              </a:rPr>
              <a:t> </a:t>
            </a:r>
            <a:r>
              <a:rPr dirty="0" sz="1050" spc="-10" b="1">
                <a:latin typeface="Segoe UI"/>
                <a:cs typeface="Segoe UI"/>
              </a:rPr>
              <a:t>informatique</a:t>
            </a:r>
            <a:r>
              <a:rPr dirty="0" sz="1050" spc="-45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et</a:t>
            </a:r>
            <a:r>
              <a:rPr dirty="0" sz="1050" spc="-65" b="1">
                <a:latin typeface="Segoe UI"/>
                <a:cs typeface="Segoe UI"/>
              </a:rPr>
              <a:t> </a:t>
            </a:r>
            <a:r>
              <a:rPr dirty="0" sz="1050" spc="-10" b="1">
                <a:latin typeface="Segoe UI"/>
                <a:cs typeface="Segoe UI"/>
              </a:rPr>
              <a:t>réseaux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050">
                <a:latin typeface="Segoe UI"/>
                <a:cs typeface="Segoe UI"/>
              </a:rPr>
              <a:t>Madame,</a:t>
            </a:r>
            <a:r>
              <a:rPr dirty="0" sz="1050" spc="-4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Monsieur,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050">
                <a:latin typeface="Segoe UI"/>
                <a:cs typeface="Segoe UI"/>
              </a:rPr>
              <a:t>Actuellement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étudiant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ingénierie</a:t>
            </a:r>
            <a:r>
              <a:rPr dirty="0" sz="1050" spc="-45" b="1">
                <a:latin typeface="Segoe UI"/>
                <a:cs typeface="Segoe UI"/>
              </a:rPr>
              <a:t> </a:t>
            </a:r>
            <a:r>
              <a:rPr dirty="0" sz="1050" spc="-10" b="1">
                <a:latin typeface="Segoe UI"/>
                <a:cs typeface="Segoe UI"/>
              </a:rPr>
              <a:t>informatique</a:t>
            </a:r>
            <a:r>
              <a:rPr dirty="0" sz="1050" spc="-45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et</a:t>
            </a:r>
            <a:r>
              <a:rPr dirty="0" sz="1050" spc="-35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réseaux</a:t>
            </a:r>
            <a:r>
              <a:rPr dirty="0" sz="1050" spc="-35" b="1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à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l’</a:t>
            </a:r>
            <a:r>
              <a:rPr dirty="0" sz="1050" b="1">
                <a:latin typeface="Segoe UI"/>
                <a:cs typeface="Segoe UI"/>
              </a:rPr>
              <a:t>EMSI</a:t>
            </a:r>
            <a:r>
              <a:rPr dirty="0" sz="1050">
                <a:latin typeface="Segoe UI"/>
                <a:cs typeface="Segoe UI"/>
              </a:rPr>
              <a:t>,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je</a:t>
            </a:r>
            <a:r>
              <a:rPr dirty="0" sz="1050" spc="-5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suis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à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la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recherche</a:t>
            </a:r>
            <a:endParaRPr sz="1050">
              <a:latin typeface="Segoe UI"/>
              <a:cs typeface="Segoe UI"/>
            </a:endParaRPr>
          </a:p>
          <a:p>
            <a:pPr marL="12700" marR="347980">
              <a:lnSpc>
                <a:spcPct val="110600"/>
              </a:lnSpc>
              <a:spcBef>
                <a:spcPts val="25"/>
              </a:spcBef>
            </a:pPr>
            <a:r>
              <a:rPr dirty="0" sz="1050">
                <a:latin typeface="Segoe UI"/>
                <a:cs typeface="Segoe UI"/>
              </a:rPr>
              <a:t>d’un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stage</a:t>
            </a:r>
            <a:r>
              <a:rPr dirty="0" sz="1050" spc="-30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d’une</a:t>
            </a:r>
            <a:r>
              <a:rPr dirty="0" sz="1050" spc="-35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durée</a:t>
            </a:r>
            <a:r>
              <a:rPr dirty="0" sz="1050" spc="-30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de</a:t>
            </a:r>
            <a:r>
              <a:rPr dirty="0" sz="1050" spc="-35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2</a:t>
            </a:r>
            <a:r>
              <a:rPr dirty="0" sz="1050" spc="-45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à</a:t>
            </a:r>
            <a:r>
              <a:rPr dirty="0" sz="1050" spc="-35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3</a:t>
            </a:r>
            <a:r>
              <a:rPr dirty="0" sz="1050" spc="-45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mois</a:t>
            </a:r>
            <a:r>
              <a:rPr dirty="0" sz="1050">
                <a:latin typeface="Segoe UI"/>
                <a:cs typeface="Segoe UI"/>
              </a:rPr>
              <a:t>, afin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mettre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pratique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les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compétences acquises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au </a:t>
            </a:r>
            <a:r>
              <a:rPr dirty="0" sz="1050">
                <a:latin typeface="Segoe UI"/>
                <a:cs typeface="Segoe UI"/>
              </a:rPr>
              <a:t>cours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formation.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Passionné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par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les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domaines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programmation</a:t>
            </a:r>
            <a:r>
              <a:rPr dirty="0" sz="1050">
                <a:latin typeface="Segoe UI"/>
                <a:cs typeface="Segoe UI"/>
              </a:rPr>
              <a:t>,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l’</a:t>
            </a:r>
            <a:r>
              <a:rPr dirty="0" sz="1050" spc="-10" b="1">
                <a:latin typeface="Segoe UI"/>
                <a:cs typeface="Segoe UI"/>
              </a:rPr>
              <a:t>intelligence </a:t>
            </a:r>
            <a:r>
              <a:rPr dirty="0" sz="1050" b="1">
                <a:latin typeface="Segoe UI"/>
                <a:cs typeface="Segoe UI"/>
              </a:rPr>
              <a:t>artificielle</a:t>
            </a:r>
            <a:r>
              <a:rPr dirty="0" sz="1050" spc="-5" b="1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la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data</a:t>
            </a:r>
            <a:r>
              <a:rPr dirty="0" sz="1050" spc="-15" b="1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science</a:t>
            </a:r>
            <a:r>
              <a:rPr dirty="0" sz="1050">
                <a:latin typeface="Segoe UI"/>
                <a:cs typeface="Segoe UI"/>
              </a:rPr>
              <a:t>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je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suis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particulièrement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attiré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par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les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projets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innovants</a:t>
            </a:r>
            <a:r>
              <a:rPr dirty="0" sz="1050" spc="-10">
                <a:latin typeface="Segoe UI"/>
                <a:cs typeface="Segoe UI"/>
              </a:rPr>
              <a:t> menés </a:t>
            </a:r>
            <a:r>
              <a:rPr dirty="0" sz="1050">
                <a:latin typeface="Segoe UI"/>
                <a:cs typeface="Segoe UI"/>
              </a:rPr>
              <a:t>par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 b="1">
                <a:latin typeface="Segoe UI"/>
                <a:cs typeface="Segoe UI"/>
              </a:rPr>
              <a:t>CBI</a:t>
            </a:r>
            <a:r>
              <a:rPr dirty="0" sz="1050">
                <a:latin typeface="Segoe UI"/>
                <a:cs typeface="Segoe UI"/>
              </a:rPr>
              <a:t>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entreprise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reconnue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pour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son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expertise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technologique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la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qualité</a:t>
            </a:r>
            <a:r>
              <a:rPr dirty="0" sz="1050" spc="-4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réalisations.</a:t>
            </a:r>
            <a:endParaRPr sz="1050">
              <a:latin typeface="Segoe UI"/>
              <a:cs typeface="Segoe UI"/>
            </a:endParaRPr>
          </a:p>
          <a:p>
            <a:pPr marL="12700" marR="5080">
              <a:lnSpc>
                <a:spcPct val="111100"/>
              </a:lnSpc>
              <a:spcBef>
                <a:spcPts val="1190"/>
              </a:spcBef>
            </a:pPr>
            <a:r>
              <a:rPr dirty="0" sz="1050">
                <a:latin typeface="Segoe UI"/>
                <a:cs typeface="Segoe UI"/>
              </a:rPr>
              <a:t>Ma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formation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m’a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permis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développer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compétences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solides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développement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logiciel,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en </a:t>
            </a:r>
            <a:r>
              <a:rPr dirty="0" sz="1050">
                <a:latin typeface="Segoe UI"/>
                <a:cs typeface="Segoe UI"/>
              </a:rPr>
              <a:t>gestion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réseaux</a:t>
            </a:r>
            <a:r>
              <a:rPr dirty="0" sz="1050" spc="-4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informatiques,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ainsi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qu’une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première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approche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des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outils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liés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à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l’IA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à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l’analyse </a:t>
            </a:r>
            <a:r>
              <a:rPr dirty="0" sz="1050">
                <a:latin typeface="Segoe UI"/>
                <a:cs typeface="Segoe UI"/>
              </a:rPr>
              <a:t>de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données. </a:t>
            </a:r>
            <a:r>
              <a:rPr dirty="0" sz="1050" spc="-10">
                <a:latin typeface="Segoe UI"/>
                <a:cs typeface="Segoe UI"/>
              </a:rPr>
              <a:t>Curieux</a:t>
            </a:r>
            <a:r>
              <a:rPr dirty="0" sz="1050" spc="-5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et</a:t>
            </a:r>
            <a:r>
              <a:rPr dirty="0" sz="1050" spc="-10">
                <a:latin typeface="Segoe UI"/>
                <a:cs typeface="Segoe UI"/>
              </a:rPr>
              <a:t> rigoureux,</a:t>
            </a:r>
            <a:r>
              <a:rPr dirty="0" sz="1050" spc="-4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je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m'investis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pleinement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dans chaque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projet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afin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consolider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mes </a:t>
            </a:r>
            <a:r>
              <a:rPr dirty="0" sz="1050" spc="-10">
                <a:latin typeface="Segoe UI"/>
                <a:cs typeface="Segoe UI"/>
              </a:rPr>
              <a:t>connaissances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relever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nouveaux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défis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techniques.</a:t>
            </a:r>
            <a:endParaRPr sz="1050">
              <a:latin typeface="Segoe UI"/>
              <a:cs typeface="Segoe UI"/>
            </a:endParaRPr>
          </a:p>
          <a:p>
            <a:pPr marL="12700" marR="106045">
              <a:lnSpc>
                <a:spcPct val="111100"/>
              </a:lnSpc>
              <a:spcBef>
                <a:spcPts val="1195"/>
              </a:spcBef>
            </a:pPr>
            <a:r>
              <a:rPr dirty="0" sz="1050">
                <a:latin typeface="Segoe UI"/>
                <a:cs typeface="Segoe UI"/>
              </a:rPr>
              <a:t>Intégrer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vos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équipes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serait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pour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moi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une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opportunité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précieuse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d’évoluer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dans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environnement </a:t>
            </a:r>
            <a:r>
              <a:rPr dirty="0" sz="1050">
                <a:latin typeface="Segoe UI"/>
                <a:cs typeface="Segoe UI"/>
              </a:rPr>
              <a:t>stimulant,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tout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contribuant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concrètement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à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vos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missions.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Je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suis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convaincu</a:t>
            </a:r>
            <a:r>
              <a:rPr dirty="0" sz="1050" spc="-4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que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stage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me </a:t>
            </a:r>
            <a:r>
              <a:rPr dirty="0" sz="1050">
                <a:latin typeface="Segoe UI"/>
                <a:cs typeface="Segoe UI"/>
              </a:rPr>
              <a:t>permettra</a:t>
            </a:r>
            <a:r>
              <a:rPr dirty="0" sz="1050" spc="-5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renforcer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acquis,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tout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apportant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une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réelle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valeur</a:t>
            </a:r>
            <a:r>
              <a:rPr dirty="0" sz="1050" spc="-4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ajoutée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à</a:t>
            </a:r>
            <a:r>
              <a:rPr dirty="0" sz="1050" spc="-4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vos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projets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grâce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 spc="-50">
                <a:latin typeface="Segoe UI"/>
                <a:cs typeface="Segoe UI"/>
              </a:rPr>
              <a:t>à </a:t>
            </a:r>
            <a:r>
              <a:rPr dirty="0" sz="1050">
                <a:latin typeface="Segoe UI"/>
                <a:cs typeface="Segoe UI"/>
              </a:rPr>
              <a:t>ma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motivation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capacité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d’adaptation.</a:t>
            </a:r>
            <a:endParaRPr sz="1050">
              <a:latin typeface="Segoe UI"/>
              <a:cs typeface="Segoe UI"/>
            </a:endParaRPr>
          </a:p>
          <a:p>
            <a:pPr marL="12700" marR="259079">
              <a:lnSpc>
                <a:spcPct val="110600"/>
              </a:lnSpc>
              <a:spcBef>
                <a:spcPts val="1200"/>
              </a:spcBef>
            </a:pPr>
            <a:r>
              <a:rPr dirty="0" sz="1050">
                <a:latin typeface="Segoe UI"/>
                <a:cs typeface="Segoe UI"/>
              </a:rPr>
              <a:t>Je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me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tiens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à</a:t>
            </a:r>
            <a:r>
              <a:rPr dirty="0" sz="1050" spc="-5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votre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disposition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pour</a:t>
            </a:r>
            <a:r>
              <a:rPr dirty="0" sz="1050" spc="-4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entretien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à</a:t>
            </a:r>
            <a:r>
              <a:rPr dirty="0" sz="1050" spc="-5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votre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convenance</a:t>
            </a:r>
            <a:r>
              <a:rPr dirty="0" sz="1050" spc="-4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vous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remercie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par</a:t>
            </a:r>
            <a:r>
              <a:rPr dirty="0" sz="1050" spc="-4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avance </a:t>
            </a:r>
            <a:r>
              <a:rPr dirty="0" sz="1050">
                <a:latin typeface="Segoe UI"/>
                <a:cs typeface="Segoe UI"/>
              </a:rPr>
              <a:t>pour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l’attention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portée</a:t>
            </a:r>
            <a:r>
              <a:rPr dirty="0" sz="1050" spc="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à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candidature.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1050">
                <a:latin typeface="Segoe UI"/>
                <a:cs typeface="Segoe UI"/>
              </a:rPr>
              <a:t>Veuillez</a:t>
            </a:r>
            <a:r>
              <a:rPr dirty="0" sz="1050" spc="-4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agréer,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Madame,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Monsieur,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l’expression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</a:t>
            </a:r>
            <a:r>
              <a:rPr dirty="0" sz="1050" spc="-7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mes</a:t>
            </a:r>
            <a:r>
              <a:rPr dirty="0" sz="1050" spc="-10">
                <a:latin typeface="Segoe UI"/>
                <a:cs typeface="Segoe UI"/>
              </a:rPr>
              <a:t> salutations</a:t>
            </a:r>
            <a:r>
              <a:rPr dirty="0" sz="1050" spc="-5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distinguées.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050" b="1">
                <a:latin typeface="Segoe UI"/>
                <a:cs typeface="Segoe UI"/>
              </a:rPr>
              <a:t>Youssef</a:t>
            </a:r>
            <a:r>
              <a:rPr dirty="0" sz="1050" spc="-20" b="1">
                <a:latin typeface="Segoe UI"/>
                <a:cs typeface="Segoe UI"/>
              </a:rPr>
              <a:t> </a:t>
            </a:r>
            <a:r>
              <a:rPr dirty="0" sz="1050" spc="-10" b="1">
                <a:latin typeface="Segoe UI"/>
                <a:cs typeface="Segoe UI"/>
              </a:rPr>
              <a:t>DANOUN</a:t>
            </a:r>
            <a:endParaRPr sz="1050">
              <a:latin typeface="Segoe UI"/>
              <a:cs typeface="Segoe UI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99464" y="7143622"/>
          <a:ext cx="6055995" cy="1343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980"/>
                <a:gridCol w="1494155"/>
                <a:gridCol w="1494155"/>
                <a:gridCol w="1493520"/>
              </a:tblGrid>
              <a:tr h="33528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50" spc="-20">
                          <a:latin typeface="Segoe UI"/>
                          <a:cs typeface="Segoe UI"/>
                        </a:rPr>
                        <a:t>Name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50" spc="-20">
                          <a:latin typeface="Segoe UI"/>
                          <a:cs typeface="Segoe UI"/>
                        </a:rPr>
                        <a:t>City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50" spc="-25">
                          <a:latin typeface="Segoe UI"/>
                          <a:cs typeface="Segoe UI"/>
                        </a:rPr>
                        <a:t>Age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50" spc="-10">
                          <a:latin typeface="Segoe UI"/>
                          <a:cs typeface="Segoe UI"/>
                        </a:rPr>
                        <a:t>Salary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50" spc="-10">
                          <a:latin typeface="Segoe UI"/>
                          <a:cs typeface="Segoe UI"/>
                        </a:rPr>
                        <a:t>Youssef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50" spc="-10">
                          <a:latin typeface="Segoe UI"/>
                          <a:cs typeface="Segoe UI"/>
                        </a:rPr>
                        <a:t>Berrechid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50" spc="-25">
                          <a:latin typeface="Segoe UI"/>
                          <a:cs typeface="Segoe UI"/>
                        </a:rPr>
                        <a:t>22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50" spc="-20">
                          <a:latin typeface="Segoe UI"/>
                          <a:cs typeface="Segoe UI"/>
                        </a:rPr>
                        <a:t>2999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050" spc="-10">
                          <a:latin typeface="Segoe UI"/>
                          <a:cs typeface="Segoe UI"/>
                        </a:rPr>
                        <a:t>Hamza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050" spc="-10">
                          <a:latin typeface="Segoe UI"/>
                          <a:cs typeface="Segoe UI"/>
                        </a:rPr>
                        <a:t>Rabat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050" spc="-25">
                          <a:latin typeface="Segoe UI"/>
                          <a:cs typeface="Segoe UI"/>
                        </a:rPr>
                        <a:t>20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050" spc="-20">
                          <a:latin typeface="Segoe UI"/>
                          <a:cs typeface="Segoe UI"/>
                        </a:rPr>
                        <a:t>3444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50" spc="-10">
                          <a:latin typeface="Segoe UI"/>
                          <a:cs typeface="Segoe UI"/>
                        </a:rPr>
                        <a:t>Achref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50" spc="-20">
                          <a:latin typeface="Segoe UI"/>
                          <a:cs typeface="Segoe UI"/>
                        </a:rPr>
                        <a:t>Casa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50" spc="-25">
                          <a:latin typeface="Segoe UI"/>
                          <a:cs typeface="Segoe UI"/>
                        </a:rPr>
                        <a:t>34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50" spc="-20">
                          <a:latin typeface="Segoe UI"/>
                          <a:cs typeface="Segoe UI"/>
                        </a:rPr>
                        <a:t>7777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0564" y="1579880"/>
            <a:ext cx="3810000" cy="1200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Youssef Danoun</dc:creator>
  <dcterms:created xsi:type="dcterms:W3CDTF">2025-08-11T18:11:23Z</dcterms:created>
  <dcterms:modified xsi:type="dcterms:W3CDTF">2025-08-11T18:11:23Z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2025-08-11T00:00:00Z</vt:filetime>
  </property>
  <property fmtid="{D5CDD505-2E9C-101B-9397-08002B2CF9AE}" pid="5" name="Producer">
    <vt:lpwstr>www.ilovepdf.com</vt:lpwstr>
  </property>
</Properties>
</file>