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20257-24C1-49E8-8A3E-DF9782FFE860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26005-8C78-4C21-BAF7-DE168F4E8D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49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13C15-85F6-4F02-BC7F-2EA9E2D81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757BAC-B3E8-4349-A6E2-F677B1705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0DAF01-DE26-4A26-B331-FCBA8F55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2DDC-D01A-451B-97BF-78E94A48741A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F1076A-4497-4E0B-999A-EDE598BA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0EAC2E-E8FD-4334-A196-A9ECD14C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E89-2C9E-487A-8B7D-86B57028E0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53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682F9-0849-41AE-AB47-C4D4C5F5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1586CE-37ED-4A6A-A553-3206F2ACB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3ADA9E-25F3-4F38-8E4B-56479C32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2DDC-D01A-451B-97BF-78E94A48741A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B26C31-7C36-4C33-87BE-75B022AF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C0B928-3985-49D9-9F2C-24DEEF7A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E89-2C9E-487A-8B7D-86B57028E0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8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4A1AE0-6E98-46F4-BD6F-6B2C93AE2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F86788-BB42-4E54-9FD5-5F3531E05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3F3B4E-1164-4684-803B-16345D47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2DDC-D01A-451B-97BF-78E94A48741A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42904F-FB89-4A78-A371-44A349D4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27D1EF-A165-400C-8F84-8AB6C8AB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E89-2C9E-487A-8B7D-86B57028E0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22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6ED13-A614-4B32-9321-3380BD14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85E516-EB8F-458F-8324-AEEB0E86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FE5C2-0A02-4308-AFED-7599EDC0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2DDC-D01A-451B-97BF-78E94A48741A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A1DCF0-1BC6-4471-AAEA-B2D50FCB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634E99-C767-435B-95B5-8C5C9B6D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E89-2C9E-487A-8B7D-86B57028E0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19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5A7E3-79EF-4C46-B82F-BD7A4110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B9078-51E7-441A-AFF1-DB3680EB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375234-5E85-4935-AB06-2220D6A1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2DDC-D01A-451B-97BF-78E94A48741A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F08CD-8DC7-4CB1-B6EE-2FCB5EAB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12A453-4663-43AC-9EAE-843C15BF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E89-2C9E-487A-8B7D-86B57028E0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3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6F884-DDA8-41ED-87B9-8600DB71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4AC54-2FBD-4AA2-8FFB-310857729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217E80-9205-4A3A-A3C9-24DFA45AE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48F5BF-BA0B-474C-BD94-5E653E20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2DDC-D01A-451B-97BF-78E94A48741A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BFF757-23A8-47FE-ACD8-EC70A419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AD619F-58A9-478D-9DC8-3850FE7F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E89-2C9E-487A-8B7D-86B57028E0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1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280C6-3561-47EB-832B-308DCB1D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2B3E82-158F-424D-A300-1EF562F1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CB3F36-208B-4DCD-9B7E-3085AB0A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94B4B86-608D-4E84-A01A-4D143BDDE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C6A3C5-97D2-43AC-A504-206D98EE7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0478DA-A58E-4526-9963-F934D600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2DDC-D01A-451B-97BF-78E94A48741A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97D45F-33B0-40A6-BECD-26E12365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0E110B-609D-4E9D-8205-17508337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E89-2C9E-487A-8B7D-86B57028E0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91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7BDF44-5184-4B1A-ABA7-EF6DE60C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86B995-E7D1-4F8F-B980-5D593B57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2DDC-D01A-451B-97BF-78E94A48741A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0A71A2-F266-4D05-AEDF-2BD4833A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D877F8-9ABF-4E6B-96E5-4E7F66B4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E89-2C9E-487A-8B7D-86B57028E0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445A39-1F22-4C03-A79A-11671B27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2DDC-D01A-451B-97BF-78E94A48741A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2B77BA-CC1C-4A71-B18A-A210B7C7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E67E4F-E0EA-40D4-88BE-FD0DE75F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E89-2C9E-487A-8B7D-86B57028E0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03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C3321-AD78-4D83-B5C5-5C2FD28C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0FA031-1499-40C6-B767-A8EFBB901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B8C9A7-23DA-4FBC-A580-8B17A074A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7C4CC3-1460-42F5-8B3E-EE060B8F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2DDC-D01A-451B-97BF-78E94A48741A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1BE62B-1AD5-46AD-9603-84783657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963864-6C00-4F13-9263-4F689384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E89-2C9E-487A-8B7D-86B57028E0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59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4A375-9B7A-46FC-969F-6CA68B68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536F00-B834-4BDA-9D5B-C2E57A32D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D81D37-A8F3-419B-B2EC-D51D4FA05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A17B00-615A-4A18-B5A5-7586C48F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2DDC-D01A-451B-97BF-78E94A48741A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BA7B9D-74C4-4E6B-A71C-C7D5008E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12ABE-EB89-44DB-9AAF-98593122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3E89-2C9E-487A-8B7D-86B57028E0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64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8DCAC2-3072-4251-BEBB-0C2A78E4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6C6857-BFEB-446C-B85B-AF5FC1B3C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479050-2986-4ACB-BBD8-ACA26D82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2DDC-D01A-451B-97BF-78E94A48741A}" type="datetimeFigureOut">
              <a:rPr kumimoji="1" lang="ja-JP" altLang="en-US" smtClean="0"/>
              <a:t>2021/11/9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2A4FF-E9FE-44DC-AD19-933896F55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922820-D5C0-43B1-8519-BE9EEF91C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3E89-2C9E-487A-8B7D-86B57028E0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62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1F5723-0023-4CED-A97B-434B1D718FA1}"/>
              </a:ext>
            </a:extLst>
          </p:cNvPr>
          <p:cNvSpPr txBox="1"/>
          <p:nvPr/>
        </p:nvSpPr>
        <p:spPr>
          <a:xfrm>
            <a:off x="254000" y="29210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WF</a:t>
            </a:r>
            <a:r>
              <a:rPr lang="ja-JP" altLang="en-US" b="1" dirty="0">
                <a:solidFill>
                  <a:srgbClr val="00B0F0"/>
                </a:solidFill>
              </a:rPr>
              <a:t> </a:t>
            </a:r>
            <a:r>
              <a:rPr lang="en-US" altLang="ja-JP" b="1" dirty="0">
                <a:solidFill>
                  <a:srgbClr val="00B0F0"/>
                </a:solidFill>
              </a:rPr>
              <a:t>–</a:t>
            </a:r>
            <a:r>
              <a:rPr lang="ja-JP" altLang="en-US" b="1" dirty="0">
                <a:solidFill>
                  <a:srgbClr val="00B0F0"/>
                </a:solidFill>
              </a:rPr>
              <a:t> ログイン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281CAC5-764A-4E48-B0C6-B21654231B33}"/>
              </a:ext>
            </a:extLst>
          </p:cNvPr>
          <p:cNvSpPr/>
          <p:nvPr/>
        </p:nvSpPr>
        <p:spPr>
          <a:xfrm>
            <a:off x="558800" y="1117600"/>
            <a:ext cx="5537200" cy="396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26B489-4251-42A7-BCCD-D8052D166034}"/>
              </a:ext>
            </a:extLst>
          </p:cNvPr>
          <p:cNvSpPr txBox="1"/>
          <p:nvPr/>
        </p:nvSpPr>
        <p:spPr>
          <a:xfrm>
            <a:off x="735080" y="1282700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Sales</a:t>
            </a:r>
            <a:r>
              <a:rPr lang="ja-JP" altLang="en-US" sz="1600" dirty="0"/>
              <a:t> </a:t>
            </a:r>
            <a:r>
              <a:rPr lang="en-US" altLang="ja-JP" sz="1600" dirty="0"/>
              <a:t>Manager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CD56CD-6252-4732-AB9B-F56556FB65A5}"/>
              </a:ext>
            </a:extLst>
          </p:cNvPr>
          <p:cNvSpPr txBox="1"/>
          <p:nvPr/>
        </p:nvSpPr>
        <p:spPr>
          <a:xfrm>
            <a:off x="2824698" y="18107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ログイン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191202C-F9FD-4445-B7C7-3598224BC36E}"/>
              </a:ext>
            </a:extLst>
          </p:cNvPr>
          <p:cNvSpPr txBox="1"/>
          <p:nvPr/>
        </p:nvSpPr>
        <p:spPr>
          <a:xfrm>
            <a:off x="1311045" y="255990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メールアドレス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ED949A-A794-4AD0-BB3E-4681FC108EF8}"/>
              </a:ext>
            </a:extLst>
          </p:cNvPr>
          <p:cNvSpPr txBox="1"/>
          <p:nvPr/>
        </p:nvSpPr>
        <p:spPr>
          <a:xfrm>
            <a:off x="1311045" y="30988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パスワード</a:t>
            </a:r>
            <a:endParaRPr kumimoji="1" lang="ja-JP" altLang="en-US" sz="12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F77E0B8-E4D0-45A6-AC7A-F9E1426D4553}"/>
              </a:ext>
            </a:extLst>
          </p:cNvPr>
          <p:cNvSpPr/>
          <p:nvPr/>
        </p:nvSpPr>
        <p:spPr>
          <a:xfrm>
            <a:off x="2824698" y="2559908"/>
            <a:ext cx="1836202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DC56641-A220-4363-AF66-DFC68317BFE6}"/>
              </a:ext>
            </a:extLst>
          </p:cNvPr>
          <p:cNvSpPr/>
          <p:nvPr/>
        </p:nvSpPr>
        <p:spPr>
          <a:xfrm>
            <a:off x="2824698" y="3029580"/>
            <a:ext cx="1836202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C53E296-E125-47A7-AC8D-6AA810B59133}"/>
              </a:ext>
            </a:extLst>
          </p:cNvPr>
          <p:cNvSpPr/>
          <p:nvPr/>
        </p:nvSpPr>
        <p:spPr>
          <a:xfrm>
            <a:off x="2824698" y="3555168"/>
            <a:ext cx="819396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3A033D-D2E0-498A-AFDB-460F665DEEE9}"/>
              </a:ext>
            </a:extLst>
          </p:cNvPr>
          <p:cNvSpPr txBox="1"/>
          <p:nvPr/>
        </p:nvSpPr>
        <p:spPr>
          <a:xfrm>
            <a:off x="2867191" y="3570556"/>
            <a:ext cx="800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ログイン</a:t>
            </a:r>
            <a:endParaRPr kumimoji="1" lang="ja-JP" altLang="en-US" sz="10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BC957E-61D4-4BE2-B454-2E0A72637679}"/>
              </a:ext>
            </a:extLst>
          </p:cNvPr>
          <p:cNvSpPr txBox="1"/>
          <p:nvPr/>
        </p:nvSpPr>
        <p:spPr>
          <a:xfrm>
            <a:off x="6852404" y="109537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機能</a:t>
            </a:r>
            <a:endParaRPr kumimoji="1"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70A32EA-810B-4053-B09E-3C621BC27DCD}"/>
              </a:ext>
            </a:extLst>
          </p:cNvPr>
          <p:cNvSpPr txBox="1"/>
          <p:nvPr/>
        </p:nvSpPr>
        <p:spPr>
          <a:xfrm>
            <a:off x="6852404" y="1487556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・メールアドレス、パスワード入力でトップ画面へ移動</a:t>
            </a:r>
            <a:endParaRPr kumimoji="1" lang="en-US" altLang="ja-JP" sz="1200" dirty="0"/>
          </a:p>
          <a:p>
            <a:r>
              <a:rPr lang="ja-JP" altLang="en-US" sz="1200" dirty="0"/>
              <a:t>・入力値が誤りの場合はエラーメッセージ表示</a:t>
            </a:r>
            <a:endParaRPr lang="en-US" altLang="ja-JP" sz="1200" dirty="0"/>
          </a:p>
          <a:p>
            <a:r>
              <a:rPr kumimoji="1" lang="ja-JP" altLang="en-US" sz="1200" dirty="0"/>
              <a:t>・ユーザー登録ボタン押下でユーザー登録画面へ移動</a:t>
            </a:r>
            <a:endParaRPr kumimoji="1" lang="en-US" altLang="ja-JP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72CF66E-BE46-4D4F-BE2B-B2FBDD7FDAE0}"/>
              </a:ext>
            </a:extLst>
          </p:cNvPr>
          <p:cNvSpPr txBox="1"/>
          <p:nvPr/>
        </p:nvSpPr>
        <p:spPr>
          <a:xfrm>
            <a:off x="6848245" y="249835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データ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6699B9-9058-4739-A567-BD6A8B1D1B46}"/>
              </a:ext>
            </a:extLst>
          </p:cNvPr>
          <p:cNvSpPr txBox="1"/>
          <p:nvPr/>
        </p:nvSpPr>
        <p:spPr>
          <a:xfrm>
            <a:off x="6848245" y="289108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□ユーザー</a:t>
            </a:r>
            <a:endParaRPr kumimoji="1" lang="en-US" altLang="ja-JP" sz="1200" dirty="0"/>
          </a:p>
          <a:p>
            <a:r>
              <a:rPr lang="ja-JP" altLang="en-US" sz="1200" dirty="0"/>
              <a:t>　・メールアドレス</a:t>
            </a:r>
            <a:endParaRPr lang="en-US" altLang="ja-JP" sz="1200" dirty="0"/>
          </a:p>
          <a:p>
            <a:r>
              <a:rPr kumimoji="1" lang="ja-JP" altLang="en-US" sz="1200" dirty="0"/>
              <a:t>　・パスワード</a:t>
            </a:r>
            <a:endParaRPr kumimoji="1" lang="en-US" altLang="ja-JP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BFD1EBC-C29D-4018-8D23-3146133D175B}"/>
              </a:ext>
            </a:extLst>
          </p:cNvPr>
          <p:cNvSpPr/>
          <p:nvPr/>
        </p:nvSpPr>
        <p:spPr>
          <a:xfrm>
            <a:off x="6848245" y="1117600"/>
            <a:ext cx="4784955" cy="1073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044F6B0-C39A-4BE6-BBA3-0BF8F86574A5}"/>
              </a:ext>
            </a:extLst>
          </p:cNvPr>
          <p:cNvSpPr/>
          <p:nvPr/>
        </p:nvSpPr>
        <p:spPr>
          <a:xfrm>
            <a:off x="6848245" y="2498353"/>
            <a:ext cx="4784955" cy="1483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54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1F5723-0023-4CED-A97B-434B1D718FA1}"/>
              </a:ext>
            </a:extLst>
          </p:cNvPr>
          <p:cNvSpPr txBox="1"/>
          <p:nvPr/>
        </p:nvSpPr>
        <p:spPr>
          <a:xfrm>
            <a:off x="254000" y="29210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WF</a:t>
            </a:r>
            <a:r>
              <a:rPr lang="ja-JP" altLang="en-US" b="1" dirty="0">
                <a:solidFill>
                  <a:srgbClr val="00B0F0"/>
                </a:solidFill>
              </a:rPr>
              <a:t> </a:t>
            </a:r>
            <a:r>
              <a:rPr lang="en-US" altLang="ja-JP" b="1" dirty="0">
                <a:solidFill>
                  <a:srgbClr val="00B0F0"/>
                </a:solidFill>
              </a:rPr>
              <a:t>–</a:t>
            </a:r>
            <a:r>
              <a:rPr lang="ja-JP" altLang="en-US" b="1" dirty="0">
                <a:solidFill>
                  <a:srgbClr val="00B0F0"/>
                </a:solidFill>
              </a:rPr>
              <a:t> トップ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281CAC5-764A-4E48-B0C6-B21654231B33}"/>
              </a:ext>
            </a:extLst>
          </p:cNvPr>
          <p:cNvSpPr/>
          <p:nvPr/>
        </p:nvSpPr>
        <p:spPr>
          <a:xfrm>
            <a:off x="558800" y="1095378"/>
            <a:ext cx="5537200" cy="396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26B489-4251-42A7-BCCD-D8052D166034}"/>
              </a:ext>
            </a:extLst>
          </p:cNvPr>
          <p:cNvSpPr txBox="1"/>
          <p:nvPr/>
        </p:nvSpPr>
        <p:spPr>
          <a:xfrm>
            <a:off x="735080" y="1282700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Sales</a:t>
            </a:r>
            <a:r>
              <a:rPr lang="ja-JP" altLang="en-US" sz="1600" dirty="0"/>
              <a:t> </a:t>
            </a:r>
            <a:r>
              <a:rPr lang="en-US" altLang="ja-JP" sz="1600" dirty="0"/>
              <a:t>Manager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CD56CD-6252-4732-AB9B-F56556FB65A5}"/>
              </a:ext>
            </a:extLst>
          </p:cNvPr>
          <p:cNvSpPr txBox="1"/>
          <p:nvPr/>
        </p:nvSpPr>
        <p:spPr>
          <a:xfrm>
            <a:off x="2820702" y="165436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トップ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C53E296-E125-47A7-AC8D-6AA810B59133}"/>
              </a:ext>
            </a:extLst>
          </p:cNvPr>
          <p:cNvSpPr/>
          <p:nvPr/>
        </p:nvSpPr>
        <p:spPr>
          <a:xfrm>
            <a:off x="2530890" y="2376758"/>
            <a:ext cx="1311724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191202C-F9FD-4445-B7C7-3598224BC36E}"/>
              </a:ext>
            </a:extLst>
          </p:cNvPr>
          <p:cNvSpPr txBox="1"/>
          <p:nvPr/>
        </p:nvSpPr>
        <p:spPr>
          <a:xfrm>
            <a:off x="2666814" y="23695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データの登録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BC957E-61D4-4BE2-B454-2E0A72637679}"/>
              </a:ext>
            </a:extLst>
          </p:cNvPr>
          <p:cNvSpPr txBox="1"/>
          <p:nvPr/>
        </p:nvSpPr>
        <p:spPr>
          <a:xfrm>
            <a:off x="6880427" y="11490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機能</a:t>
            </a:r>
            <a:endParaRPr kumimoji="1"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70A32EA-810B-4053-B09E-3C621BC27DCD}"/>
              </a:ext>
            </a:extLst>
          </p:cNvPr>
          <p:cNvSpPr txBox="1"/>
          <p:nvPr/>
        </p:nvSpPr>
        <p:spPr>
          <a:xfrm>
            <a:off x="6852404" y="1487556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・各ボタン押下で各ページへ移動</a:t>
            </a:r>
            <a:endParaRPr kumimoji="1" lang="en-US" altLang="ja-JP" sz="1200" dirty="0"/>
          </a:p>
          <a:p>
            <a:r>
              <a:rPr kumimoji="1" lang="ja-JP" altLang="en-US" sz="1200" dirty="0"/>
              <a:t>・ログアウト</a:t>
            </a:r>
            <a:endParaRPr kumimoji="1" lang="en-US" altLang="ja-JP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72CF66E-BE46-4D4F-BE2B-B2FBDD7FDAE0}"/>
              </a:ext>
            </a:extLst>
          </p:cNvPr>
          <p:cNvSpPr txBox="1"/>
          <p:nvPr/>
        </p:nvSpPr>
        <p:spPr>
          <a:xfrm>
            <a:off x="6919807" y="28294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データ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6699B9-9058-4739-A567-BD6A8B1D1B46}"/>
              </a:ext>
            </a:extLst>
          </p:cNvPr>
          <p:cNvSpPr txBox="1"/>
          <p:nvPr/>
        </p:nvSpPr>
        <p:spPr>
          <a:xfrm>
            <a:off x="6935196" y="31760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なし</a:t>
            </a:r>
            <a:endParaRPr kumimoji="1" lang="en-US" altLang="ja-JP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BFD1EBC-C29D-4018-8D23-3146133D175B}"/>
              </a:ext>
            </a:extLst>
          </p:cNvPr>
          <p:cNvSpPr/>
          <p:nvPr/>
        </p:nvSpPr>
        <p:spPr>
          <a:xfrm>
            <a:off x="6848245" y="1117600"/>
            <a:ext cx="4784955" cy="125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044F6B0-C39A-4BE6-BBA3-0BF8F86574A5}"/>
              </a:ext>
            </a:extLst>
          </p:cNvPr>
          <p:cNvSpPr/>
          <p:nvPr/>
        </p:nvSpPr>
        <p:spPr>
          <a:xfrm>
            <a:off x="6864128" y="2746714"/>
            <a:ext cx="4784955" cy="1483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C4C7896-44FD-4083-B442-80FB2959CC9B}"/>
              </a:ext>
            </a:extLst>
          </p:cNvPr>
          <p:cNvSpPr/>
          <p:nvPr/>
        </p:nvSpPr>
        <p:spPr>
          <a:xfrm>
            <a:off x="2530890" y="3176084"/>
            <a:ext cx="1311724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F6D208D-40F4-4B8E-8852-1BB25B22B9B8}"/>
              </a:ext>
            </a:extLst>
          </p:cNvPr>
          <p:cNvSpPr txBox="1"/>
          <p:nvPr/>
        </p:nvSpPr>
        <p:spPr>
          <a:xfrm>
            <a:off x="2632754" y="319857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ユーザー管理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886F0EF-D684-49A9-A8AC-13A8B2131BC1}"/>
              </a:ext>
            </a:extLst>
          </p:cNvPr>
          <p:cNvSpPr/>
          <p:nvPr/>
        </p:nvSpPr>
        <p:spPr>
          <a:xfrm>
            <a:off x="2530890" y="2757944"/>
            <a:ext cx="1311724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ED949A-A794-4AD0-BB3E-4681FC108EF8}"/>
              </a:ext>
            </a:extLst>
          </p:cNvPr>
          <p:cNvSpPr txBox="1"/>
          <p:nvPr/>
        </p:nvSpPr>
        <p:spPr>
          <a:xfrm>
            <a:off x="2762282" y="27870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月間一覧</a:t>
            </a:r>
            <a:endParaRPr kumimoji="1" lang="ja-JP" altLang="en-US" sz="12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3F6BFC4-BD26-44D5-BE91-E1A0239C110F}"/>
              </a:ext>
            </a:extLst>
          </p:cNvPr>
          <p:cNvSpPr/>
          <p:nvPr/>
        </p:nvSpPr>
        <p:spPr>
          <a:xfrm>
            <a:off x="5000383" y="1487556"/>
            <a:ext cx="800219" cy="16680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7665E97-2F5E-484F-ACF1-F0488FFC3EF1}"/>
              </a:ext>
            </a:extLst>
          </p:cNvPr>
          <p:cNvSpPr txBox="1"/>
          <p:nvPr/>
        </p:nvSpPr>
        <p:spPr>
          <a:xfrm>
            <a:off x="5004898" y="146383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ログアウト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4133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1F5723-0023-4CED-A97B-434B1D718FA1}"/>
              </a:ext>
            </a:extLst>
          </p:cNvPr>
          <p:cNvSpPr txBox="1"/>
          <p:nvPr/>
        </p:nvSpPr>
        <p:spPr>
          <a:xfrm>
            <a:off x="254000" y="292100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WF</a:t>
            </a:r>
            <a:r>
              <a:rPr lang="ja-JP" altLang="en-US" b="1" dirty="0">
                <a:solidFill>
                  <a:srgbClr val="00B0F0"/>
                </a:solidFill>
              </a:rPr>
              <a:t> </a:t>
            </a:r>
            <a:r>
              <a:rPr lang="en-US" altLang="ja-JP" b="1" dirty="0">
                <a:solidFill>
                  <a:srgbClr val="00B0F0"/>
                </a:solidFill>
              </a:rPr>
              <a:t>–</a:t>
            </a:r>
            <a:r>
              <a:rPr lang="ja-JP" altLang="en-US" b="1" dirty="0">
                <a:solidFill>
                  <a:srgbClr val="00B0F0"/>
                </a:solidFill>
              </a:rPr>
              <a:t> 売上新規登録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281CAC5-764A-4E48-B0C6-B21654231B33}"/>
              </a:ext>
            </a:extLst>
          </p:cNvPr>
          <p:cNvSpPr/>
          <p:nvPr/>
        </p:nvSpPr>
        <p:spPr>
          <a:xfrm>
            <a:off x="542917" y="1186821"/>
            <a:ext cx="5537200" cy="396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26B489-4251-42A7-BCCD-D8052D166034}"/>
              </a:ext>
            </a:extLst>
          </p:cNvPr>
          <p:cNvSpPr txBox="1"/>
          <p:nvPr/>
        </p:nvSpPr>
        <p:spPr>
          <a:xfrm>
            <a:off x="735080" y="1282700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Sales</a:t>
            </a:r>
            <a:r>
              <a:rPr lang="ja-JP" altLang="en-US" sz="1600" dirty="0"/>
              <a:t> </a:t>
            </a:r>
            <a:r>
              <a:rPr lang="en-US" altLang="ja-JP" sz="1600" dirty="0"/>
              <a:t>Manager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CD56CD-6252-4732-AB9B-F56556FB65A5}"/>
              </a:ext>
            </a:extLst>
          </p:cNvPr>
          <p:cNvSpPr txBox="1"/>
          <p:nvPr/>
        </p:nvSpPr>
        <p:spPr>
          <a:xfrm>
            <a:off x="2330389" y="221886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売上データ新規登録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BC957E-61D4-4BE2-B454-2E0A72637679}"/>
              </a:ext>
            </a:extLst>
          </p:cNvPr>
          <p:cNvSpPr txBox="1"/>
          <p:nvPr/>
        </p:nvSpPr>
        <p:spPr>
          <a:xfrm>
            <a:off x="6880427" y="11490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機能</a:t>
            </a:r>
            <a:endParaRPr kumimoji="1"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70A32EA-810B-4053-B09E-3C621BC27DCD}"/>
              </a:ext>
            </a:extLst>
          </p:cNvPr>
          <p:cNvSpPr txBox="1"/>
          <p:nvPr/>
        </p:nvSpPr>
        <p:spPr>
          <a:xfrm>
            <a:off x="6852404" y="1487556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・各ボタン押下で各ページへ移動</a:t>
            </a:r>
            <a:endParaRPr kumimoji="1" lang="en-US" altLang="ja-JP" sz="1200" dirty="0"/>
          </a:p>
          <a:p>
            <a:r>
              <a:rPr kumimoji="1" lang="ja-JP" altLang="en-US" sz="1200" dirty="0"/>
              <a:t>・ログアウト</a:t>
            </a:r>
            <a:endParaRPr kumimoji="1" lang="en-US" altLang="ja-JP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72CF66E-BE46-4D4F-BE2B-B2FBDD7FDAE0}"/>
              </a:ext>
            </a:extLst>
          </p:cNvPr>
          <p:cNvSpPr txBox="1"/>
          <p:nvPr/>
        </p:nvSpPr>
        <p:spPr>
          <a:xfrm>
            <a:off x="6919807" y="28294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データ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6699B9-9058-4739-A567-BD6A8B1D1B46}"/>
              </a:ext>
            </a:extLst>
          </p:cNvPr>
          <p:cNvSpPr txBox="1"/>
          <p:nvPr/>
        </p:nvSpPr>
        <p:spPr>
          <a:xfrm>
            <a:off x="6935196" y="31760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なし</a:t>
            </a:r>
            <a:endParaRPr kumimoji="1" lang="en-US" altLang="ja-JP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BFD1EBC-C29D-4018-8D23-3146133D175B}"/>
              </a:ext>
            </a:extLst>
          </p:cNvPr>
          <p:cNvSpPr/>
          <p:nvPr/>
        </p:nvSpPr>
        <p:spPr>
          <a:xfrm>
            <a:off x="6848245" y="1117600"/>
            <a:ext cx="4784955" cy="125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044F6B0-C39A-4BE6-BBA3-0BF8F86574A5}"/>
              </a:ext>
            </a:extLst>
          </p:cNvPr>
          <p:cNvSpPr/>
          <p:nvPr/>
        </p:nvSpPr>
        <p:spPr>
          <a:xfrm>
            <a:off x="6864128" y="2746714"/>
            <a:ext cx="4784955" cy="1483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3F6BFC4-BD26-44D5-BE91-E1A0239C110F}"/>
              </a:ext>
            </a:extLst>
          </p:cNvPr>
          <p:cNvSpPr/>
          <p:nvPr/>
        </p:nvSpPr>
        <p:spPr>
          <a:xfrm>
            <a:off x="5000383" y="1487556"/>
            <a:ext cx="924167" cy="16680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ログアウト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0504EC40-D4E0-4361-BE8B-F40215455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91356"/>
              </p:ext>
            </p:extLst>
          </p:nvPr>
        </p:nvGraphicFramePr>
        <p:xfrm>
          <a:off x="1339850" y="2641195"/>
          <a:ext cx="407798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8990">
                  <a:extLst>
                    <a:ext uri="{9D8B030D-6E8A-4147-A177-3AD203B41FA5}">
                      <a16:colId xmlns:a16="http://schemas.microsoft.com/office/drawing/2014/main" val="4065465149"/>
                    </a:ext>
                  </a:extLst>
                </a:gridCol>
                <a:gridCol w="2038990">
                  <a:extLst>
                    <a:ext uri="{9D8B030D-6E8A-4147-A177-3AD203B41FA5}">
                      <a16:colId xmlns:a16="http://schemas.microsoft.com/office/drawing/2014/main" val="2032841363"/>
                    </a:ext>
                  </a:extLst>
                </a:gridCol>
              </a:tblGrid>
              <a:tr h="18812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/>
                        <a:t>日付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32454"/>
                  </a:ext>
                </a:extLst>
              </a:tr>
              <a:tr h="18812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売上高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7350"/>
                  </a:ext>
                </a:extLst>
              </a:tr>
              <a:tr h="18812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人件費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1881"/>
                  </a:ext>
                </a:extLst>
              </a:tr>
              <a:tr h="18812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仕入れ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944207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886F0EF-D684-49A9-A8AC-13A8B2131BC1}"/>
              </a:ext>
            </a:extLst>
          </p:cNvPr>
          <p:cNvSpPr/>
          <p:nvPr/>
        </p:nvSpPr>
        <p:spPr>
          <a:xfrm>
            <a:off x="2656003" y="4357284"/>
            <a:ext cx="1311724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191202C-F9FD-4445-B7C7-3598224BC36E}"/>
              </a:ext>
            </a:extLst>
          </p:cNvPr>
          <p:cNvSpPr txBox="1"/>
          <p:nvPr/>
        </p:nvSpPr>
        <p:spPr>
          <a:xfrm>
            <a:off x="2757867" y="437095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データの登録</a:t>
            </a:r>
            <a:endParaRPr kumimoji="1" lang="ja-JP" altLang="en-US" sz="12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58E7300-7C3E-4DB3-A6FA-99E74386738D}"/>
              </a:ext>
            </a:extLst>
          </p:cNvPr>
          <p:cNvSpPr/>
          <p:nvPr/>
        </p:nvSpPr>
        <p:spPr>
          <a:xfrm>
            <a:off x="2846606" y="1487556"/>
            <a:ext cx="924167" cy="16680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トップ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F0D0932-7172-4B0B-9E99-462CF6919083}"/>
              </a:ext>
            </a:extLst>
          </p:cNvPr>
          <p:cNvSpPr/>
          <p:nvPr/>
        </p:nvSpPr>
        <p:spPr>
          <a:xfrm>
            <a:off x="3899630" y="1487556"/>
            <a:ext cx="924167" cy="16680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月間一覧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3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1F5723-0023-4CED-A97B-434B1D718FA1}"/>
              </a:ext>
            </a:extLst>
          </p:cNvPr>
          <p:cNvSpPr txBox="1"/>
          <p:nvPr/>
        </p:nvSpPr>
        <p:spPr>
          <a:xfrm>
            <a:off x="254000" y="29210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WF</a:t>
            </a:r>
            <a:r>
              <a:rPr lang="ja-JP" altLang="en-US" b="1" dirty="0">
                <a:solidFill>
                  <a:srgbClr val="00B0F0"/>
                </a:solidFill>
              </a:rPr>
              <a:t> </a:t>
            </a:r>
            <a:r>
              <a:rPr lang="en-US" altLang="ja-JP" b="1" dirty="0">
                <a:solidFill>
                  <a:srgbClr val="00B0F0"/>
                </a:solidFill>
              </a:rPr>
              <a:t>–</a:t>
            </a:r>
            <a:r>
              <a:rPr lang="ja-JP" altLang="en-US" b="1" dirty="0">
                <a:solidFill>
                  <a:srgbClr val="00B0F0"/>
                </a:solidFill>
              </a:rPr>
              <a:t> 月間一覧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281CAC5-764A-4E48-B0C6-B21654231B33}"/>
              </a:ext>
            </a:extLst>
          </p:cNvPr>
          <p:cNvSpPr/>
          <p:nvPr/>
        </p:nvSpPr>
        <p:spPr>
          <a:xfrm>
            <a:off x="422699" y="1095378"/>
            <a:ext cx="5537200" cy="547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26B489-4251-42A7-BCCD-D8052D166034}"/>
              </a:ext>
            </a:extLst>
          </p:cNvPr>
          <p:cNvSpPr txBox="1"/>
          <p:nvPr/>
        </p:nvSpPr>
        <p:spPr>
          <a:xfrm>
            <a:off x="735080" y="1282700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Sales</a:t>
            </a:r>
            <a:r>
              <a:rPr lang="ja-JP" altLang="en-US" sz="1600" dirty="0"/>
              <a:t> </a:t>
            </a:r>
            <a:r>
              <a:rPr lang="en-US" altLang="ja-JP" sz="1600" dirty="0"/>
              <a:t>Manager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CD56CD-6252-4732-AB9B-F56556FB65A5}"/>
              </a:ext>
            </a:extLst>
          </p:cNvPr>
          <p:cNvSpPr txBox="1"/>
          <p:nvPr/>
        </p:nvSpPr>
        <p:spPr>
          <a:xfrm>
            <a:off x="2798633" y="20061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月間一覧</a:t>
            </a:r>
            <a:endParaRPr kumimoji="1" lang="en-US" altLang="ja-JP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BC957E-61D4-4BE2-B454-2E0A72637679}"/>
              </a:ext>
            </a:extLst>
          </p:cNvPr>
          <p:cNvSpPr txBox="1"/>
          <p:nvPr/>
        </p:nvSpPr>
        <p:spPr>
          <a:xfrm>
            <a:off x="6880427" y="11490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機能</a:t>
            </a:r>
            <a:endParaRPr kumimoji="1"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70A32EA-810B-4053-B09E-3C621BC27DCD}"/>
              </a:ext>
            </a:extLst>
          </p:cNvPr>
          <p:cNvSpPr txBox="1"/>
          <p:nvPr/>
        </p:nvSpPr>
        <p:spPr>
          <a:xfrm>
            <a:off x="6852404" y="1487556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・各ボタン押下で各ページへ移動</a:t>
            </a:r>
            <a:endParaRPr kumimoji="1" lang="en-US" altLang="ja-JP" sz="1200" dirty="0"/>
          </a:p>
          <a:p>
            <a:r>
              <a:rPr kumimoji="1" lang="ja-JP" altLang="en-US" sz="1200" dirty="0"/>
              <a:t>・ログアウト</a:t>
            </a:r>
            <a:endParaRPr kumimoji="1" lang="en-US" altLang="ja-JP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72CF66E-BE46-4D4F-BE2B-B2FBDD7FDAE0}"/>
              </a:ext>
            </a:extLst>
          </p:cNvPr>
          <p:cNvSpPr txBox="1"/>
          <p:nvPr/>
        </p:nvSpPr>
        <p:spPr>
          <a:xfrm>
            <a:off x="6919807" y="28294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データ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6699B9-9058-4739-A567-BD6A8B1D1B46}"/>
              </a:ext>
            </a:extLst>
          </p:cNvPr>
          <p:cNvSpPr txBox="1"/>
          <p:nvPr/>
        </p:nvSpPr>
        <p:spPr>
          <a:xfrm>
            <a:off x="6935196" y="317608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・日付</a:t>
            </a:r>
            <a:endParaRPr lang="en-US" altLang="ja-JP" sz="1200" dirty="0"/>
          </a:p>
          <a:p>
            <a:r>
              <a:rPr kumimoji="1" lang="ja-JP" altLang="en-US" sz="1200" dirty="0"/>
              <a:t>・売上</a:t>
            </a:r>
            <a:endParaRPr kumimoji="1" lang="en-US" altLang="ja-JP" sz="1200" dirty="0"/>
          </a:p>
          <a:p>
            <a:r>
              <a:rPr kumimoji="1" lang="ja-JP" altLang="en-US" sz="1200" dirty="0"/>
              <a:t>・仕入</a:t>
            </a:r>
            <a:endParaRPr kumimoji="1" lang="en-US" altLang="ja-JP" sz="1200" dirty="0"/>
          </a:p>
          <a:p>
            <a:r>
              <a:rPr kumimoji="1" lang="ja-JP" altLang="en-US" sz="1200" dirty="0"/>
              <a:t>・人件費</a:t>
            </a:r>
            <a:endParaRPr kumimoji="1" lang="en-US" altLang="ja-JP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BFD1EBC-C29D-4018-8D23-3146133D175B}"/>
              </a:ext>
            </a:extLst>
          </p:cNvPr>
          <p:cNvSpPr/>
          <p:nvPr/>
        </p:nvSpPr>
        <p:spPr>
          <a:xfrm>
            <a:off x="6848245" y="1117600"/>
            <a:ext cx="4784955" cy="125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044F6B0-C39A-4BE6-BBA3-0BF8F86574A5}"/>
              </a:ext>
            </a:extLst>
          </p:cNvPr>
          <p:cNvSpPr/>
          <p:nvPr/>
        </p:nvSpPr>
        <p:spPr>
          <a:xfrm>
            <a:off x="6864128" y="2746714"/>
            <a:ext cx="4784955" cy="1483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3F6BFC4-BD26-44D5-BE91-E1A0239C110F}"/>
              </a:ext>
            </a:extLst>
          </p:cNvPr>
          <p:cNvSpPr/>
          <p:nvPr/>
        </p:nvSpPr>
        <p:spPr>
          <a:xfrm>
            <a:off x="5010495" y="1462890"/>
            <a:ext cx="800219" cy="15836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ログアウト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241F533E-A2C6-44AF-93BC-D90FC1E82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47946"/>
              </p:ext>
            </p:extLst>
          </p:nvPr>
        </p:nvGraphicFramePr>
        <p:xfrm>
          <a:off x="558800" y="2687233"/>
          <a:ext cx="4528636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960">
                  <a:extLst>
                    <a:ext uri="{9D8B030D-6E8A-4147-A177-3AD203B41FA5}">
                      <a16:colId xmlns:a16="http://schemas.microsoft.com/office/drawing/2014/main" val="920366963"/>
                    </a:ext>
                  </a:extLst>
                </a:gridCol>
                <a:gridCol w="407960">
                  <a:extLst>
                    <a:ext uri="{9D8B030D-6E8A-4147-A177-3AD203B41FA5}">
                      <a16:colId xmlns:a16="http://schemas.microsoft.com/office/drawing/2014/main" val="2449379123"/>
                    </a:ext>
                  </a:extLst>
                </a:gridCol>
                <a:gridCol w="407960">
                  <a:extLst>
                    <a:ext uri="{9D8B030D-6E8A-4147-A177-3AD203B41FA5}">
                      <a16:colId xmlns:a16="http://schemas.microsoft.com/office/drawing/2014/main" val="2144583128"/>
                    </a:ext>
                  </a:extLst>
                </a:gridCol>
                <a:gridCol w="407960">
                  <a:extLst>
                    <a:ext uri="{9D8B030D-6E8A-4147-A177-3AD203B41FA5}">
                      <a16:colId xmlns:a16="http://schemas.microsoft.com/office/drawing/2014/main" val="1314225050"/>
                    </a:ext>
                  </a:extLst>
                </a:gridCol>
                <a:gridCol w="407960">
                  <a:extLst>
                    <a:ext uri="{9D8B030D-6E8A-4147-A177-3AD203B41FA5}">
                      <a16:colId xmlns:a16="http://schemas.microsoft.com/office/drawing/2014/main" val="1476203590"/>
                    </a:ext>
                  </a:extLst>
                </a:gridCol>
                <a:gridCol w="407960">
                  <a:extLst>
                    <a:ext uri="{9D8B030D-6E8A-4147-A177-3AD203B41FA5}">
                      <a16:colId xmlns:a16="http://schemas.microsoft.com/office/drawing/2014/main" val="1333874110"/>
                    </a:ext>
                  </a:extLst>
                </a:gridCol>
                <a:gridCol w="407960">
                  <a:extLst>
                    <a:ext uri="{9D8B030D-6E8A-4147-A177-3AD203B41FA5}">
                      <a16:colId xmlns:a16="http://schemas.microsoft.com/office/drawing/2014/main" val="3744339470"/>
                    </a:ext>
                  </a:extLst>
                </a:gridCol>
                <a:gridCol w="407960">
                  <a:extLst>
                    <a:ext uri="{9D8B030D-6E8A-4147-A177-3AD203B41FA5}">
                      <a16:colId xmlns:a16="http://schemas.microsoft.com/office/drawing/2014/main" val="2046760526"/>
                    </a:ext>
                  </a:extLst>
                </a:gridCol>
                <a:gridCol w="407960">
                  <a:extLst>
                    <a:ext uri="{9D8B030D-6E8A-4147-A177-3AD203B41FA5}">
                      <a16:colId xmlns:a16="http://schemas.microsoft.com/office/drawing/2014/main" val="1100146602"/>
                    </a:ext>
                  </a:extLst>
                </a:gridCol>
                <a:gridCol w="856996">
                  <a:extLst>
                    <a:ext uri="{9D8B030D-6E8A-4147-A177-3AD203B41FA5}">
                      <a16:colId xmlns:a16="http://schemas.microsoft.com/office/drawing/2014/main" val="4233811021"/>
                    </a:ext>
                  </a:extLst>
                </a:gridCol>
              </a:tblGrid>
              <a:tr h="357207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日付</a:t>
                      </a:r>
                      <a:endParaRPr kumimoji="1" lang="en-US" altLang="ja-JP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売上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累計売上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仕入れ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累計仕入れ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累計原価率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人件費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累計人件費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累計人件費率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61937"/>
                  </a:ext>
                </a:extLst>
              </a:tr>
              <a:tr h="166697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457908"/>
                  </a:ext>
                </a:extLst>
              </a:tr>
              <a:tr h="166697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156342"/>
                  </a:ext>
                </a:extLst>
              </a:tr>
              <a:tr h="166697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305774"/>
                  </a:ext>
                </a:extLst>
              </a:tr>
              <a:tr h="166697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580948"/>
                  </a:ext>
                </a:extLst>
              </a:tr>
              <a:tr h="166697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505116"/>
                  </a:ext>
                </a:extLst>
              </a:tr>
              <a:tr h="166697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643803"/>
                  </a:ext>
                </a:extLst>
              </a:tr>
              <a:tr h="166697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48257"/>
                  </a:ext>
                </a:extLst>
              </a:tr>
              <a:tr h="166697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713061"/>
                  </a:ext>
                </a:extLst>
              </a:tr>
              <a:tr h="166697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51989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385377-CB81-45E5-8836-28270EF9B084}"/>
              </a:ext>
            </a:extLst>
          </p:cNvPr>
          <p:cNvSpPr txBox="1"/>
          <p:nvPr/>
        </p:nvSpPr>
        <p:spPr>
          <a:xfrm rot="5400000">
            <a:off x="2480052" y="5436746"/>
            <a:ext cx="42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graphicFrame>
        <p:nvGraphicFramePr>
          <p:cNvPr id="31" name="表 2">
            <a:extLst>
              <a:ext uri="{FF2B5EF4-FFF2-40B4-BE49-F238E27FC236}">
                <a16:creationId xmlns:a16="http://schemas.microsoft.com/office/drawing/2014/main" id="{579E3A07-EBA0-496B-9A97-32C0C1A32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01152"/>
              </p:ext>
            </p:extLst>
          </p:nvPr>
        </p:nvGraphicFramePr>
        <p:xfrm>
          <a:off x="558801" y="5786615"/>
          <a:ext cx="3670299" cy="2518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811">
                  <a:extLst>
                    <a:ext uri="{9D8B030D-6E8A-4147-A177-3AD203B41FA5}">
                      <a16:colId xmlns:a16="http://schemas.microsoft.com/office/drawing/2014/main" val="920366963"/>
                    </a:ext>
                  </a:extLst>
                </a:gridCol>
                <a:gridCol w="407811">
                  <a:extLst>
                    <a:ext uri="{9D8B030D-6E8A-4147-A177-3AD203B41FA5}">
                      <a16:colId xmlns:a16="http://schemas.microsoft.com/office/drawing/2014/main" val="2449379123"/>
                    </a:ext>
                  </a:extLst>
                </a:gridCol>
                <a:gridCol w="407811">
                  <a:extLst>
                    <a:ext uri="{9D8B030D-6E8A-4147-A177-3AD203B41FA5}">
                      <a16:colId xmlns:a16="http://schemas.microsoft.com/office/drawing/2014/main" val="2144583128"/>
                    </a:ext>
                  </a:extLst>
                </a:gridCol>
                <a:gridCol w="407811">
                  <a:extLst>
                    <a:ext uri="{9D8B030D-6E8A-4147-A177-3AD203B41FA5}">
                      <a16:colId xmlns:a16="http://schemas.microsoft.com/office/drawing/2014/main" val="1314225050"/>
                    </a:ext>
                  </a:extLst>
                </a:gridCol>
                <a:gridCol w="407811">
                  <a:extLst>
                    <a:ext uri="{9D8B030D-6E8A-4147-A177-3AD203B41FA5}">
                      <a16:colId xmlns:a16="http://schemas.microsoft.com/office/drawing/2014/main" val="1476203590"/>
                    </a:ext>
                  </a:extLst>
                </a:gridCol>
                <a:gridCol w="407811">
                  <a:extLst>
                    <a:ext uri="{9D8B030D-6E8A-4147-A177-3AD203B41FA5}">
                      <a16:colId xmlns:a16="http://schemas.microsoft.com/office/drawing/2014/main" val="1333874110"/>
                    </a:ext>
                  </a:extLst>
                </a:gridCol>
                <a:gridCol w="407811">
                  <a:extLst>
                    <a:ext uri="{9D8B030D-6E8A-4147-A177-3AD203B41FA5}">
                      <a16:colId xmlns:a16="http://schemas.microsoft.com/office/drawing/2014/main" val="3744339470"/>
                    </a:ext>
                  </a:extLst>
                </a:gridCol>
                <a:gridCol w="407811">
                  <a:extLst>
                    <a:ext uri="{9D8B030D-6E8A-4147-A177-3AD203B41FA5}">
                      <a16:colId xmlns:a16="http://schemas.microsoft.com/office/drawing/2014/main" val="2046760526"/>
                    </a:ext>
                  </a:extLst>
                </a:gridCol>
                <a:gridCol w="407811">
                  <a:extLst>
                    <a:ext uri="{9D8B030D-6E8A-4147-A177-3AD203B41FA5}">
                      <a16:colId xmlns:a16="http://schemas.microsoft.com/office/drawing/2014/main" val="1100146602"/>
                    </a:ext>
                  </a:extLst>
                </a:gridCol>
              </a:tblGrid>
              <a:tr h="251854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合計</a:t>
                      </a:r>
                      <a:endParaRPr kumimoji="1" lang="en-US" altLang="ja-JP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61937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886F0EF-D684-49A9-A8AC-13A8B2131BC1}"/>
              </a:ext>
            </a:extLst>
          </p:cNvPr>
          <p:cNvSpPr/>
          <p:nvPr/>
        </p:nvSpPr>
        <p:spPr>
          <a:xfrm>
            <a:off x="4307751" y="3201590"/>
            <a:ext cx="342830" cy="11299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solidFill>
                  <a:schemeClr val="tx1"/>
                </a:solidFill>
              </a:rPr>
              <a:t>修正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A7AB77A-8D55-4BD7-A336-E89F53E2927F}"/>
              </a:ext>
            </a:extLst>
          </p:cNvPr>
          <p:cNvSpPr/>
          <p:nvPr/>
        </p:nvSpPr>
        <p:spPr>
          <a:xfrm>
            <a:off x="4697593" y="3207383"/>
            <a:ext cx="342830" cy="11299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D35E816-A2C5-424D-8AE6-EBC3B3A3FF79}"/>
              </a:ext>
            </a:extLst>
          </p:cNvPr>
          <p:cNvSpPr/>
          <p:nvPr/>
        </p:nvSpPr>
        <p:spPr>
          <a:xfrm>
            <a:off x="4503233" y="2508508"/>
            <a:ext cx="588860" cy="11299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" dirty="0">
                <a:solidFill>
                  <a:schemeClr val="tx1"/>
                </a:solidFill>
              </a:rPr>
              <a:t>新規登録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D21B03E-1F83-4500-94E2-3524BE1F8103}"/>
              </a:ext>
            </a:extLst>
          </p:cNvPr>
          <p:cNvSpPr/>
          <p:nvPr/>
        </p:nvSpPr>
        <p:spPr>
          <a:xfrm>
            <a:off x="4103124" y="1462890"/>
            <a:ext cx="800219" cy="15836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トップ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6E6063-D402-4D4B-98F7-D2E9488B5538}"/>
              </a:ext>
            </a:extLst>
          </p:cNvPr>
          <p:cNvSpPr/>
          <p:nvPr/>
        </p:nvSpPr>
        <p:spPr>
          <a:xfrm>
            <a:off x="558800" y="2340866"/>
            <a:ext cx="736600" cy="178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期間選択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40A0951-1B7F-4333-A71D-62F5ACF11EE2}"/>
              </a:ext>
            </a:extLst>
          </p:cNvPr>
          <p:cNvSpPr/>
          <p:nvPr/>
        </p:nvSpPr>
        <p:spPr>
          <a:xfrm>
            <a:off x="1295400" y="2340866"/>
            <a:ext cx="736600" cy="178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2021</a:t>
            </a:r>
            <a:r>
              <a:rPr kumimoji="1" lang="ja-JP" altLang="en-US" sz="1000" dirty="0">
                <a:solidFill>
                  <a:schemeClr val="tx1"/>
                </a:solidFill>
              </a:rPr>
              <a:t>－</a:t>
            </a:r>
            <a:r>
              <a:rPr kumimoji="1" lang="en-US" altLang="ja-JP" sz="1000" dirty="0">
                <a:solidFill>
                  <a:schemeClr val="tx1"/>
                </a:solidFill>
              </a:rPr>
              <a:t>11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5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1F5723-0023-4CED-A97B-434B1D718FA1}"/>
              </a:ext>
            </a:extLst>
          </p:cNvPr>
          <p:cNvSpPr txBox="1"/>
          <p:nvPr/>
        </p:nvSpPr>
        <p:spPr>
          <a:xfrm>
            <a:off x="254000" y="292100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WF</a:t>
            </a:r>
            <a:r>
              <a:rPr lang="ja-JP" altLang="en-US" b="1" dirty="0">
                <a:solidFill>
                  <a:srgbClr val="00B0F0"/>
                </a:solidFill>
              </a:rPr>
              <a:t> </a:t>
            </a:r>
            <a:r>
              <a:rPr lang="en-US" altLang="ja-JP" b="1" dirty="0">
                <a:solidFill>
                  <a:srgbClr val="00B0F0"/>
                </a:solidFill>
              </a:rPr>
              <a:t>–</a:t>
            </a:r>
            <a:r>
              <a:rPr lang="ja-JP" altLang="en-US" b="1" dirty="0">
                <a:solidFill>
                  <a:srgbClr val="00B0F0"/>
                </a:solidFill>
              </a:rPr>
              <a:t> 売上データ修正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281CAC5-764A-4E48-B0C6-B21654231B33}"/>
              </a:ext>
            </a:extLst>
          </p:cNvPr>
          <p:cNvSpPr/>
          <p:nvPr/>
        </p:nvSpPr>
        <p:spPr>
          <a:xfrm>
            <a:off x="610241" y="1036305"/>
            <a:ext cx="5537200" cy="396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26B489-4251-42A7-BCCD-D8052D166034}"/>
              </a:ext>
            </a:extLst>
          </p:cNvPr>
          <p:cNvSpPr txBox="1"/>
          <p:nvPr/>
        </p:nvSpPr>
        <p:spPr>
          <a:xfrm>
            <a:off x="735080" y="1282700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Sales</a:t>
            </a:r>
            <a:r>
              <a:rPr lang="ja-JP" altLang="en-US" sz="1600" dirty="0"/>
              <a:t> </a:t>
            </a:r>
            <a:r>
              <a:rPr lang="en-US" altLang="ja-JP" sz="1600" dirty="0"/>
              <a:t>Manager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CD56CD-6252-4732-AB9B-F56556FB65A5}"/>
              </a:ext>
            </a:extLst>
          </p:cNvPr>
          <p:cNvSpPr txBox="1"/>
          <p:nvPr/>
        </p:nvSpPr>
        <p:spPr>
          <a:xfrm>
            <a:off x="2539781" y="174717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売上データ修正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BC957E-61D4-4BE2-B454-2E0A72637679}"/>
              </a:ext>
            </a:extLst>
          </p:cNvPr>
          <p:cNvSpPr txBox="1"/>
          <p:nvPr/>
        </p:nvSpPr>
        <p:spPr>
          <a:xfrm>
            <a:off x="6880427" y="11490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機能</a:t>
            </a:r>
            <a:endParaRPr kumimoji="1"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70A32EA-810B-4053-B09E-3C621BC27DCD}"/>
              </a:ext>
            </a:extLst>
          </p:cNvPr>
          <p:cNvSpPr txBox="1"/>
          <p:nvPr/>
        </p:nvSpPr>
        <p:spPr>
          <a:xfrm>
            <a:off x="6852404" y="1487556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・各ボタン押下で各ページへ移動</a:t>
            </a:r>
            <a:endParaRPr kumimoji="1" lang="en-US" altLang="ja-JP" sz="1200" dirty="0"/>
          </a:p>
          <a:p>
            <a:r>
              <a:rPr kumimoji="1" lang="ja-JP" altLang="en-US" sz="1200" dirty="0"/>
              <a:t>・ログアウト</a:t>
            </a:r>
            <a:endParaRPr kumimoji="1" lang="en-US" altLang="ja-JP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72CF66E-BE46-4D4F-BE2B-B2FBDD7FDAE0}"/>
              </a:ext>
            </a:extLst>
          </p:cNvPr>
          <p:cNvSpPr txBox="1"/>
          <p:nvPr/>
        </p:nvSpPr>
        <p:spPr>
          <a:xfrm>
            <a:off x="6919807" y="28294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データ</a:t>
            </a:r>
            <a:endParaRPr kumimoji="1" lang="ja-JP" altLang="en-US" sz="1600" b="1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BFD1EBC-C29D-4018-8D23-3146133D175B}"/>
              </a:ext>
            </a:extLst>
          </p:cNvPr>
          <p:cNvSpPr/>
          <p:nvPr/>
        </p:nvSpPr>
        <p:spPr>
          <a:xfrm>
            <a:off x="6848245" y="1117600"/>
            <a:ext cx="4784955" cy="125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044F6B0-C39A-4BE6-BBA3-0BF8F86574A5}"/>
              </a:ext>
            </a:extLst>
          </p:cNvPr>
          <p:cNvSpPr/>
          <p:nvPr/>
        </p:nvSpPr>
        <p:spPr>
          <a:xfrm>
            <a:off x="6864128" y="2746714"/>
            <a:ext cx="4784955" cy="1483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3F6BFC4-BD26-44D5-BE91-E1A0239C110F}"/>
              </a:ext>
            </a:extLst>
          </p:cNvPr>
          <p:cNvSpPr/>
          <p:nvPr/>
        </p:nvSpPr>
        <p:spPr>
          <a:xfrm>
            <a:off x="5207000" y="1454697"/>
            <a:ext cx="720602" cy="13369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ログアウト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0504EC40-D4E0-4361-BE8B-F402154556C2}"/>
              </a:ext>
            </a:extLst>
          </p:cNvPr>
          <p:cNvGraphicFramePr>
            <a:graphicFrameLocks noGrp="1"/>
          </p:cNvGraphicFramePr>
          <p:nvPr/>
        </p:nvGraphicFramePr>
        <p:xfrm>
          <a:off x="1339851" y="2285985"/>
          <a:ext cx="407798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8990">
                  <a:extLst>
                    <a:ext uri="{9D8B030D-6E8A-4147-A177-3AD203B41FA5}">
                      <a16:colId xmlns:a16="http://schemas.microsoft.com/office/drawing/2014/main" val="4065465149"/>
                    </a:ext>
                  </a:extLst>
                </a:gridCol>
                <a:gridCol w="2038990">
                  <a:extLst>
                    <a:ext uri="{9D8B030D-6E8A-4147-A177-3AD203B41FA5}">
                      <a16:colId xmlns:a16="http://schemas.microsoft.com/office/drawing/2014/main" val="2032841363"/>
                    </a:ext>
                  </a:extLst>
                </a:gridCol>
              </a:tblGrid>
              <a:tr h="18812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/>
                        <a:t>日付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32454"/>
                  </a:ext>
                </a:extLst>
              </a:tr>
              <a:tr h="18812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売上高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7350"/>
                  </a:ext>
                </a:extLst>
              </a:tr>
              <a:tr h="18812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人件費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1881"/>
                  </a:ext>
                </a:extLst>
              </a:tr>
              <a:tr h="18812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仕入れ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944207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886F0EF-D684-49A9-A8AC-13A8B2131BC1}"/>
              </a:ext>
            </a:extLst>
          </p:cNvPr>
          <p:cNvSpPr/>
          <p:nvPr/>
        </p:nvSpPr>
        <p:spPr>
          <a:xfrm>
            <a:off x="2193388" y="4091311"/>
            <a:ext cx="1156871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更新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B80F85-9059-4905-9FC2-E91344CE6B16}"/>
              </a:ext>
            </a:extLst>
          </p:cNvPr>
          <p:cNvSpPr/>
          <p:nvPr/>
        </p:nvSpPr>
        <p:spPr>
          <a:xfrm>
            <a:off x="4362357" y="1454697"/>
            <a:ext cx="720602" cy="13369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月間一覧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4B65246-29C1-4A43-B323-12FE58DAF0CE}"/>
              </a:ext>
            </a:extLst>
          </p:cNvPr>
          <p:cNvSpPr/>
          <p:nvPr/>
        </p:nvSpPr>
        <p:spPr>
          <a:xfrm>
            <a:off x="3488510" y="4091310"/>
            <a:ext cx="1156871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削除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CD73942-900F-4968-A1D6-CE4C6ECD5678}"/>
              </a:ext>
            </a:extLst>
          </p:cNvPr>
          <p:cNvSpPr/>
          <p:nvPr/>
        </p:nvSpPr>
        <p:spPr>
          <a:xfrm>
            <a:off x="3516171" y="1461594"/>
            <a:ext cx="720602" cy="13369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トップ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23E8B1-4BE3-4E3A-8F68-39AF7C2DE62E}"/>
              </a:ext>
            </a:extLst>
          </p:cNvPr>
          <p:cNvSpPr txBox="1"/>
          <p:nvPr/>
        </p:nvSpPr>
        <p:spPr>
          <a:xfrm>
            <a:off x="6911641" y="317221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・日付</a:t>
            </a:r>
            <a:endParaRPr lang="en-US" altLang="ja-JP" sz="1200" dirty="0"/>
          </a:p>
          <a:p>
            <a:r>
              <a:rPr kumimoji="1" lang="ja-JP" altLang="en-US" sz="1200" dirty="0"/>
              <a:t>・売上</a:t>
            </a:r>
            <a:endParaRPr kumimoji="1" lang="en-US" altLang="ja-JP" sz="1200" dirty="0"/>
          </a:p>
          <a:p>
            <a:r>
              <a:rPr kumimoji="1" lang="ja-JP" altLang="en-US" sz="1200" dirty="0"/>
              <a:t>・仕入</a:t>
            </a:r>
            <a:endParaRPr kumimoji="1" lang="en-US" altLang="ja-JP" sz="1200" dirty="0"/>
          </a:p>
          <a:p>
            <a:r>
              <a:rPr kumimoji="1" lang="ja-JP" altLang="en-US" sz="1200" dirty="0"/>
              <a:t>・人件費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76398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1F5723-0023-4CED-A97B-434B1D718FA1}"/>
              </a:ext>
            </a:extLst>
          </p:cNvPr>
          <p:cNvSpPr txBox="1"/>
          <p:nvPr/>
        </p:nvSpPr>
        <p:spPr>
          <a:xfrm>
            <a:off x="254000" y="292100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WF</a:t>
            </a:r>
            <a:r>
              <a:rPr lang="ja-JP" altLang="en-US" b="1" dirty="0">
                <a:solidFill>
                  <a:srgbClr val="00B0F0"/>
                </a:solidFill>
              </a:rPr>
              <a:t> </a:t>
            </a:r>
            <a:r>
              <a:rPr lang="en-US" altLang="ja-JP" b="1" dirty="0">
                <a:solidFill>
                  <a:srgbClr val="00B0F0"/>
                </a:solidFill>
              </a:rPr>
              <a:t>–</a:t>
            </a:r>
            <a:r>
              <a:rPr lang="ja-JP" altLang="en-US" b="1" dirty="0">
                <a:solidFill>
                  <a:srgbClr val="00B0F0"/>
                </a:solidFill>
              </a:rPr>
              <a:t> ユーザー管理トップ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281CAC5-764A-4E48-B0C6-B21654231B33}"/>
              </a:ext>
            </a:extLst>
          </p:cNvPr>
          <p:cNvSpPr/>
          <p:nvPr/>
        </p:nvSpPr>
        <p:spPr>
          <a:xfrm>
            <a:off x="574156" y="1117600"/>
            <a:ext cx="5537200" cy="396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26B489-4251-42A7-BCCD-D8052D166034}"/>
              </a:ext>
            </a:extLst>
          </p:cNvPr>
          <p:cNvSpPr txBox="1"/>
          <p:nvPr/>
        </p:nvSpPr>
        <p:spPr>
          <a:xfrm>
            <a:off x="735080" y="1282700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Sales</a:t>
            </a:r>
            <a:r>
              <a:rPr lang="ja-JP" altLang="en-US" sz="1600" dirty="0"/>
              <a:t> </a:t>
            </a:r>
            <a:r>
              <a:rPr lang="en-US" altLang="ja-JP" sz="1600" dirty="0"/>
              <a:t>Manager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CD56CD-6252-4732-AB9B-F56556FB65A5}"/>
              </a:ext>
            </a:extLst>
          </p:cNvPr>
          <p:cNvSpPr txBox="1"/>
          <p:nvPr/>
        </p:nvSpPr>
        <p:spPr>
          <a:xfrm>
            <a:off x="2427993" y="189370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ユーザー一覧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BC957E-61D4-4BE2-B454-2E0A72637679}"/>
              </a:ext>
            </a:extLst>
          </p:cNvPr>
          <p:cNvSpPr txBox="1"/>
          <p:nvPr/>
        </p:nvSpPr>
        <p:spPr>
          <a:xfrm>
            <a:off x="6880427" y="11490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機能</a:t>
            </a:r>
            <a:endParaRPr kumimoji="1"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70A32EA-810B-4053-B09E-3C621BC27DCD}"/>
              </a:ext>
            </a:extLst>
          </p:cNvPr>
          <p:cNvSpPr txBox="1"/>
          <p:nvPr/>
        </p:nvSpPr>
        <p:spPr>
          <a:xfrm>
            <a:off x="6852404" y="1487556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・各ボタン押下で各ページへ移動</a:t>
            </a:r>
            <a:endParaRPr kumimoji="1" lang="en-US" altLang="ja-JP" sz="1200" dirty="0"/>
          </a:p>
          <a:p>
            <a:r>
              <a:rPr kumimoji="1" lang="ja-JP" altLang="en-US" sz="1200" dirty="0"/>
              <a:t>・ログアウト</a:t>
            </a:r>
            <a:endParaRPr kumimoji="1" lang="en-US" altLang="ja-JP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72CF66E-BE46-4D4F-BE2B-B2FBDD7FDAE0}"/>
              </a:ext>
            </a:extLst>
          </p:cNvPr>
          <p:cNvSpPr txBox="1"/>
          <p:nvPr/>
        </p:nvSpPr>
        <p:spPr>
          <a:xfrm>
            <a:off x="6919807" y="28294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データ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6699B9-9058-4739-A567-BD6A8B1D1B46}"/>
              </a:ext>
            </a:extLst>
          </p:cNvPr>
          <p:cNvSpPr txBox="1"/>
          <p:nvPr/>
        </p:nvSpPr>
        <p:spPr>
          <a:xfrm>
            <a:off x="6935196" y="317608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・ユーザー</a:t>
            </a:r>
            <a:r>
              <a:rPr lang="en-US" altLang="ja-JP" sz="1200" dirty="0"/>
              <a:t>ID</a:t>
            </a:r>
            <a:br>
              <a:rPr lang="en-US" altLang="ja-JP" sz="1200" dirty="0"/>
            </a:br>
            <a:r>
              <a:rPr lang="ja-JP" altLang="en-US" sz="1200" dirty="0"/>
              <a:t>・ユーザーネーム</a:t>
            </a:r>
            <a:endParaRPr lang="en-US" altLang="ja-JP" sz="1200" dirty="0"/>
          </a:p>
          <a:p>
            <a:r>
              <a:rPr lang="ja-JP" altLang="en-US" sz="1200" dirty="0"/>
              <a:t>・メールアドレス</a:t>
            </a:r>
            <a:endParaRPr lang="en-US" altLang="ja-JP" sz="1200" dirty="0"/>
          </a:p>
          <a:p>
            <a:r>
              <a:rPr lang="ja-JP" altLang="en-US" sz="1200" dirty="0"/>
              <a:t>・パスワード</a:t>
            </a:r>
            <a:endParaRPr lang="en-US" altLang="ja-JP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BFD1EBC-C29D-4018-8D23-3146133D175B}"/>
              </a:ext>
            </a:extLst>
          </p:cNvPr>
          <p:cNvSpPr/>
          <p:nvPr/>
        </p:nvSpPr>
        <p:spPr>
          <a:xfrm>
            <a:off x="6848245" y="1117600"/>
            <a:ext cx="4784955" cy="125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044F6B0-C39A-4BE6-BBA3-0BF8F86574A5}"/>
              </a:ext>
            </a:extLst>
          </p:cNvPr>
          <p:cNvSpPr/>
          <p:nvPr/>
        </p:nvSpPr>
        <p:spPr>
          <a:xfrm>
            <a:off x="6864128" y="2746714"/>
            <a:ext cx="4784955" cy="1483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3F6BFC4-BD26-44D5-BE91-E1A0239C110F}"/>
              </a:ext>
            </a:extLst>
          </p:cNvPr>
          <p:cNvSpPr/>
          <p:nvPr/>
        </p:nvSpPr>
        <p:spPr>
          <a:xfrm>
            <a:off x="4933951" y="1487556"/>
            <a:ext cx="866652" cy="16680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ログアウト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40ABD93-E09A-4E76-ABAD-313E7BF34EFC}"/>
              </a:ext>
            </a:extLst>
          </p:cNvPr>
          <p:cNvSpPr/>
          <p:nvPr/>
        </p:nvSpPr>
        <p:spPr>
          <a:xfrm>
            <a:off x="3976277" y="1487556"/>
            <a:ext cx="866652" cy="16680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トップ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7A5FDB95-382E-4BB0-B16C-2D047A908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46120"/>
              </p:ext>
            </p:extLst>
          </p:nvPr>
        </p:nvGraphicFramePr>
        <p:xfrm>
          <a:off x="850900" y="2339223"/>
          <a:ext cx="4949702" cy="8815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2971">
                  <a:extLst>
                    <a:ext uri="{9D8B030D-6E8A-4147-A177-3AD203B41FA5}">
                      <a16:colId xmlns:a16="http://schemas.microsoft.com/office/drawing/2014/main" val="32550025"/>
                    </a:ext>
                  </a:extLst>
                </a:gridCol>
                <a:gridCol w="1536911">
                  <a:extLst>
                    <a:ext uri="{9D8B030D-6E8A-4147-A177-3AD203B41FA5}">
                      <a16:colId xmlns:a16="http://schemas.microsoft.com/office/drawing/2014/main" val="3593212016"/>
                    </a:ext>
                  </a:extLst>
                </a:gridCol>
                <a:gridCol w="989940">
                  <a:extLst>
                    <a:ext uri="{9D8B030D-6E8A-4147-A177-3AD203B41FA5}">
                      <a16:colId xmlns:a16="http://schemas.microsoft.com/office/drawing/2014/main" val="2303882342"/>
                    </a:ext>
                  </a:extLst>
                </a:gridCol>
                <a:gridCol w="989940">
                  <a:extLst>
                    <a:ext uri="{9D8B030D-6E8A-4147-A177-3AD203B41FA5}">
                      <a16:colId xmlns:a16="http://schemas.microsoft.com/office/drawing/2014/main" val="2653500386"/>
                    </a:ext>
                  </a:extLst>
                </a:gridCol>
                <a:gridCol w="989940">
                  <a:extLst>
                    <a:ext uri="{9D8B030D-6E8A-4147-A177-3AD203B41FA5}">
                      <a16:colId xmlns:a16="http://schemas.microsoft.com/office/drawing/2014/main" val="954544562"/>
                    </a:ext>
                  </a:extLst>
                </a:gridCol>
              </a:tblGrid>
              <a:tr h="220376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ID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ユーザーネーム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メールアドレス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パスワード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728220"/>
                  </a:ext>
                </a:extLst>
              </a:tr>
              <a:tr h="220376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1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867705"/>
                  </a:ext>
                </a:extLst>
              </a:tr>
              <a:tr h="220376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076839"/>
                  </a:ext>
                </a:extLst>
              </a:tr>
              <a:tr h="220376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3</a:t>
                      </a:r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2261"/>
                  </a:ext>
                </a:extLst>
              </a:tr>
            </a:tbl>
          </a:graphicData>
        </a:graphic>
      </p:graphicFrame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99DC97F-71FA-4F11-91C6-EDBCC631DD39}"/>
              </a:ext>
            </a:extLst>
          </p:cNvPr>
          <p:cNvSpPr/>
          <p:nvPr/>
        </p:nvSpPr>
        <p:spPr>
          <a:xfrm>
            <a:off x="5279903" y="2110530"/>
            <a:ext cx="520699" cy="16680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>
                <a:solidFill>
                  <a:schemeClr val="tx1"/>
                </a:solidFill>
              </a:rPr>
              <a:t>新規登録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F648CD3-A79D-49A0-90A3-25AD56672A0A}"/>
              </a:ext>
            </a:extLst>
          </p:cNvPr>
          <p:cNvSpPr/>
          <p:nvPr/>
        </p:nvSpPr>
        <p:spPr>
          <a:xfrm>
            <a:off x="4932180" y="2617183"/>
            <a:ext cx="345952" cy="11632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00" dirty="0">
                <a:solidFill>
                  <a:schemeClr val="tx1"/>
                </a:solidFill>
              </a:rPr>
              <a:t>修正</a:t>
            </a:r>
            <a:endParaRPr kumimoji="1" lang="ja-JP" altLang="en-US" sz="5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472919F-CE07-4FD7-8003-E11E497F0AFC}"/>
              </a:ext>
            </a:extLst>
          </p:cNvPr>
          <p:cNvSpPr/>
          <p:nvPr/>
        </p:nvSpPr>
        <p:spPr>
          <a:xfrm>
            <a:off x="5366391" y="2612507"/>
            <a:ext cx="345952" cy="12099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>
                <a:solidFill>
                  <a:schemeClr val="tx1"/>
                </a:solidFill>
              </a:rPr>
              <a:t>削除</a:t>
            </a:r>
          </a:p>
        </p:txBody>
      </p:sp>
    </p:spTree>
    <p:extLst>
      <p:ext uri="{BB962C8B-B14F-4D97-AF65-F5344CB8AC3E}">
        <p14:creationId xmlns:p14="http://schemas.microsoft.com/office/powerpoint/2010/main" val="175495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1F5723-0023-4CED-A97B-434B1D718FA1}"/>
              </a:ext>
            </a:extLst>
          </p:cNvPr>
          <p:cNvSpPr txBox="1"/>
          <p:nvPr/>
        </p:nvSpPr>
        <p:spPr>
          <a:xfrm>
            <a:off x="254000" y="292100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WF</a:t>
            </a:r>
            <a:r>
              <a:rPr lang="ja-JP" altLang="en-US" b="1" dirty="0">
                <a:solidFill>
                  <a:srgbClr val="00B0F0"/>
                </a:solidFill>
              </a:rPr>
              <a:t> </a:t>
            </a:r>
            <a:r>
              <a:rPr lang="en-US" altLang="ja-JP" b="1" dirty="0">
                <a:solidFill>
                  <a:srgbClr val="00B0F0"/>
                </a:solidFill>
              </a:rPr>
              <a:t>–</a:t>
            </a:r>
            <a:r>
              <a:rPr lang="ja-JP" altLang="en-US" b="1" dirty="0">
                <a:solidFill>
                  <a:srgbClr val="00B0F0"/>
                </a:solidFill>
              </a:rPr>
              <a:t> ユーザー登録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281CAC5-764A-4E48-B0C6-B21654231B33}"/>
              </a:ext>
            </a:extLst>
          </p:cNvPr>
          <p:cNvSpPr/>
          <p:nvPr/>
        </p:nvSpPr>
        <p:spPr>
          <a:xfrm>
            <a:off x="558800" y="1117600"/>
            <a:ext cx="5537200" cy="396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26B489-4251-42A7-BCCD-D8052D166034}"/>
              </a:ext>
            </a:extLst>
          </p:cNvPr>
          <p:cNvSpPr txBox="1"/>
          <p:nvPr/>
        </p:nvSpPr>
        <p:spPr>
          <a:xfrm>
            <a:off x="735080" y="1282700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Sales</a:t>
            </a:r>
            <a:r>
              <a:rPr lang="ja-JP" altLang="en-US" sz="1600" dirty="0"/>
              <a:t> </a:t>
            </a:r>
            <a:r>
              <a:rPr lang="en-US" altLang="ja-JP" sz="1600" dirty="0"/>
              <a:t>Manager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CD56CD-6252-4732-AB9B-F56556FB65A5}"/>
              </a:ext>
            </a:extLst>
          </p:cNvPr>
          <p:cNvSpPr txBox="1"/>
          <p:nvPr/>
        </p:nvSpPr>
        <p:spPr>
          <a:xfrm>
            <a:off x="2427993" y="189370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ユーザー登録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BC957E-61D4-4BE2-B454-2E0A72637679}"/>
              </a:ext>
            </a:extLst>
          </p:cNvPr>
          <p:cNvSpPr txBox="1"/>
          <p:nvPr/>
        </p:nvSpPr>
        <p:spPr>
          <a:xfrm>
            <a:off x="6880427" y="11490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機能</a:t>
            </a:r>
            <a:endParaRPr kumimoji="1"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70A32EA-810B-4053-B09E-3C621BC27DCD}"/>
              </a:ext>
            </a:extLst>
          </p:cNvPr>
          <p:cNvSpPr txBox="1"/>
          <p:nvPr/>
        </p:nvSpPr>
        <p:spPr>
          <a:xfrm>
            <a:off x="6852404" y="1487556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・各ボタン押下で各ページへ移動</a:t>
            </a:r>
            <a:endParaRPr kumimoji="1" lang="en-US" altLang="ja-JP" sz="1200" dirty="0"/>
          </a:p>
          <a:p>
            <a:r>
              <a:rPr kumimoji="1" lang="ja-JP" altLang="en-US" sz="1200" dirty="0"/>
              <a:t>・ログアウト</a:t>
            </a:r>
            <a:endParaRPr kumimoji="1" lang="en-US" altLang="ja-JP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72CF66E-BE46-4D4F-BE2B-B2FBDD7FDAE0}"/>
              </a:ext>
            </a:extLst>
          </p:cNvPr>
          <p:cNvSpPr txBox="1"/>
          <p:nvPr/>
        </p:nvSpPr>
        <p:spPr>
          <a:xfrm>
            <a:off x="6919807" y="28294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データ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6699B9-9058-4739-A567-BD6A8B1D1B46}"/>
              </a:ext>
            </a:extLst>
          </p:cNvPr>
          <p:cNvSpPr txBox="1"/>
          <p:nvPr/>
        </p:nvSpPr>
        <p:spPr>
          <a:xfrm>
            <a:off x="6935196" y="31760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なし</a:t>
            </a:r>
            <a:endParaRPr kumimoji="1" lang="en-US" altLang="ja-JP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BFD1EBC-C29D-4018-8D23-3146133D175B}"/>
              </a:ext>
            </a:extLst>
          </p:cNvPr>
          <p:cNvSpPr/>
          <p:nvPr/>
        </p:nvSpPr>
        <p:spPr>
          <a:xfrm>
            <a:off x="6848245" y="1117600"/>
            <a:ext cx="4784955" cy="125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044F6B0-C39A-4BE6-BBA3-0BF8F86574A5}"/>
              </a:ext>
            </a:extLst>
          </p:cNvPr>
          <p:cNvSpPr/>
          <p:nvPr/>
        </p:nvSpPr>
        <p:spPr>
          <a:xfrm>
            <a:off x="6864128" y="2746714"/>
            <a:ext cx="4784955" cy="1483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C4C7896-44FD-4083-B442-80FB2959CC9B}"/>
              </a:ext>
            </a:extLst>
          </p:cNvPr>
          <p:cNvSpPr/>
          <p:nvPr/>
        </p:nvSpPr>
        <p:spPr>
          <a:xfrm>
            <a:off x="2722287" y="3601641"/>
            <a:ext cx="538149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F6D208D-40F4-4B8E-8852-1BB25B22B9B8}"/>
              </a:ext>
            </a:extLst>
          </p:cNvPr>
          <p:cNvSpPr txBox="1"/>
          <p:nvPr/>
        </p:nvSpPr>
        <p:spPr>
          <a:xfrm>
            <a:off x="2746914" y="36297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登録</a:t>
            </a:r>
            <a:endParaRPr kumimoji="1" lang="ja-JP" altLang="en-US" sz="10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3F6BFC4-BD26-44D5-BE91-E1A0239C110F}"/>
              </a:ext>
            </a:extLst>
          </p:cNvPr>
          <p:cNvSpPr/>
          <p:nvPr/>
        </p:nvSpPr>
        <p:spPr>
          <a:xfrm>
            <a:off x="4933951" y="1487556"/>
            <a:ext cx="866652" cy="16680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ログアウト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2877A2-B8AE-44ED-A131-4AB1F9FD2EF4}"/>
              </a:ext>
            </a:extLst>
          </p:cNvPr>
          <p:cNvSpPr txBox="1"/>
          <p:nvPr/>
        </p:nvSpPr>
        <p:spPr>
          <a:xfrm>
            <a:off x="1532734" y="239744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ユーザーネーム</a:t>
            </a:r>
            <a:endParaRPr kumimoji="1" lang="ja-JP" altLang="en-US" sz="1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69BE0EC-4E1A-4387-ABAE-F5C92B047096}"/>
              </a:ext>
            </a:extLst>
          </p:cNvPr>
          <p:cNvSpPr txBox="1"/>
          <p:nvPr/>
        </p:nvSpPr>
        <p:spPr>
          <a:xfrm>
            <a:off x="1519224" y="276460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メールアドレス</a:t>
            </a:r>
            <a:endParaRPr kumimoji="1" lang="ja-JP" altLang="en-US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7B1296D-0D98-47E6-BF0D-B0CE65855D14}"/>
              </a:ext>
            </a:extLst>
          </p:cNvPr>
          <p:cNvSpPr txBox="1"/>
          <p:nvPr/>
        </p:nvSpPr>
        <p:spPr>
          <a:xfrm>
            <a:off x="1515629" y="313969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パスワード</a:t>
            </a:r>
            <a:endParaRPr kumimoji="1" lang="ja-JP" altLang="en-US" sz="10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1069504-51D9-4338-BED4-93264E7DE7DA}"/>
              </a:ext>
            </a:extLst>
          </p:cNvPr>
          <p:cNvSpPr/>
          <p:nvPr/>
        </p:nvSpPr>
        <p:spPr>
          <a:xfrm>
            <a:off x="2724513" y="2353199"/>
            <a:ext cx="1836202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07EBB6D-2455-4C26-9265-83FA6A101397}"/>
              </a:ext>
            </a:extLst>
          </p:cNvPr>
          <p:cNvSpPr/>
          <p:nvPr/>
        </p:nvSpPr>
        <p:spPr>
          <a:xfrm>
            <a:off x="2722287" y="2746714"/>
            <a:ext cx="1836202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21B1EA1-EA55-4798-AF42-BE773F73740C}"/>
              </a:ext>
            </a:extLst>
          </p:cNvPr>
          <p:cNvSpPr/>
          <p:nvPr/>
        </p:nvSpPr>
        <p:spPr>
          <a:xfrm>
            <a:off x="2725560" y="3134748"/>
            <a:ext cx="1836202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40ABD93-E09A-4E76-ABAD-313E7BF34EFC}"/>
              </a:ext>
            </a:extLst>
          </p:cNvPr>
          <p:cNvSpPr/>
          <p:nvPr/>
        </p:nvSpPr>
        <p:spPr>
          <a:xfrm>
            <a:off x="3976277" y="1487556"/>
            <a:ext cx="866652" cy="16680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トップ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1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1F5723-0023-4CED-A97B-434B1D718FA1}"/>
              </a:ext>
            </a:extLst>
          </p:cNvPr>
          <p:cNvSpPr txBox="1"/>
          <p:nvPr/>
        </p:nvSpPr>
        <p:spPr>
          <a:xfrm>
            <a:off x="254000" y="292100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WF</a:t>
            </a:r>
            <a:r>
              <a:rPr lang="ja-JP" altLang="en-US" b="1" dirty="0">
                <a:solidFill>
                  <a:srgbClr val="00B0F0"/>
                </a:solidFill>
              </a:rPr>
              <a:t> </a:t>
            </a:r>
            <a:r>
              <a:rPr lang="en-US" altLang="ja-JP" b="1" dirty="0">
                <a:solidFill>
                  <a:srgbClr val="00B0F0"/>
                </a:solidFill>
              </a:rPr>
              <a:t>–</a:t>
            </a:r>
            <a:r>
              <a:rPr lang="ja-JP" altLang="en-US" b="1" dirty="0">
                <a:solidFill>
                  <a:srgbClr val="00B0F0"/>
                </a:solidFill>
              </a:rPr>
              <a:t> ユーザー情報修正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281CAC5-764A-4E48-B0C6-B21654231B33}"/>
              </a:ext>
            </a:extLst>
          </p:cNvPr>
          <p:cNvSpPr/>
          <p:nvPr/>
        </p:nvSpPr>
        <p:spPr>
          <a:xfrm>
            <a:off x="572463" y="1153548"/>
            <a:ext cx="5537200" cy="396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26B489-4251-42A7-BCCD-D8052D166034}"/>
              </a:ext>
            </a:extLst>
          </p:cNvPr>
          <p:cNvSpPr txBox="1"/>
          <p:nvPr/>
        </p:nvSpPr>
        <p:spPr>
          <a:xfrm>
            <a:off x="735080" y="1282700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Sales</a:t>
            </a:r>
            <a:r>
              <a:rPr lang="ja-JP" altLang="en-US" sz="1600" dirty="0"/>
              <a:t> </a:t>
            </a:r>
            <a:r>
              <a:rPr lang="en-US" altLang="ja-JP" sz="1600" dirty="0"/>
              <a:t>Manager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CD56CD-6252-4732-AB9B-F56556FB65A5}"/>
              </a:ext>
            </a:extLst>
          </p:cNvPr>
          <p:cNvSpPr txBox="1"/>
          <p:nvPr/>
        </p:nvSpPr>
        <p:spPr>
          <a:xfrm>
            <a:off x="2427993" y="189370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ユーザー情報修正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BC957E-61D4-4BE2-B454-2E0A72637679}"/>
              </a:ext>
            </a:extLst>
          </p:cNvPr>
          <p:cNvSpPr txBox="1"/>
          <p:nvPr/>
        </p:nvSpPr>
        <p:spPr>
          <a:xfrm>
            <a:off x="6880427" y="114900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機能</a:t>
            </a:r>
            <a:endParaRPr kumimoji="1"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70A32EA-810B-4053-B09E-3C621BC27DCD}"/>
              </a:ext>
            </a:extLst>
          </p:cNvPr>
          <p:cNvSpPr txBox="1"/>
          <p:nvPr/>
        </p:nvSpPr>
        <p:spPr>
          <a:xfrm>
            <a:off x="6852404" y="1487556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・各ボタン押下で各ページへ移動</a:t>
            </a:r>
            <a:endParaRPr kumimoji="1" lang="en-US" altLang="ja-JP" sz="1200" dirty="0"/>
          </a:p>
          <a:p>
            <a:r>
              <a:rPr kumimoji="1" lang="ja-JP" altLang="en-US" sz="1200" dirty="0"/>
              <a:t>・ログアウト</a:t>
            </a:r>
            <a:endParaRPr kumimoji="1" lang="en-US" altLang="ja-JP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72CF66E-BE46-4D4F-BE2B-B2FBDD7FDAE0}"/>
              </a:ext>
            </a:extLst>
          </p:cNvPr>
          <p:cNvSpPr txBox="1"/>
          <p:nvPr/>
        </p:nvSpPr>
        <p:spPr>
          <a:xfrm>
            <a:off x="6919807" y="28294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データ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6699B9-9058-4739-A567-BD6A8B1D1B46}"/>
              </a:ext>
            </a:extLst>
          </p:cNvPr>
          <p:cNvSpPr txBox="1"/>
          <p:nvPr/>
        </p:nvSpPr>
        <p:spPr>
          <a:xfrm>
            <a:off x="6935196" y="3176084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・ユーザーネーム</a:t>
            </a:r>
            <a:endParaRPr kumimoji="1" lang="en-US" altLang="ja-JP" sz="1200" dirty="0"/>
          </a:p>
          <a:p>
            <a:r>
              <a:rPr lang="ja-JP" altLang="en-US" sz="1200" dirty="0"/>
              <a:t>・メールアドレス</a:t>
            </a:r>
            <a:endParaRPr lang="en-US" altLang="ja-JP" sz="1200" dirty="0"/>
          </a:p>
          <a:p>
            <a:r>
              <a:rPr kumimoji="1" lang="ja-JP" altLang="en-US" sz="1200" dirty="0"/>
              <a:t>・パスワード</a:t>
            </a:r>
            <a:endParaRPr kumimoji="1" lang="en-US" altLang="ja-JP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BFD1EBC-C29D-4018-8D23-3146133D175B}"/>
              </a:ext>
            </a:extLst>
          </p:cNvPr>
          <p:cNvSpPr/>
          <p:nvPr/>
        </p:nvSpPr>
        <p:spPr>
          <a:xfrm>
            <a:off x="6848245" y="1117600"/>
            <a:ext cx="4784955" cy="125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044F6B0-C39A-4BE6-BBA3-0BF8F86574A5}"/>
              </a:ext>
            </a:extLst>
          </p:cNvPr>
          <p:cNvSpPr/>
          <p:nvPr/>
        </p:nvSpPr>
        <p:spPr>
          <a:xfrm>
            <a:off x="6864128" y="2746714"/>
            <a:ext cx="4784955" cy="1483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C4C7896-44FD-4083-B442-80FB2959CC9B}"/>
              </a:ext>
            </a:extLst>
          </p:cNvPr>
          <p:cNvSpPr/>
          <p:nvPr/>
        </p:nvSpPr>
        <p:spPr>
          <a:xfrm>
            <a:off x="2722287" y="3624759"/>
            <a:ext cx="77656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更新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3F6BFC4-BD26-44D5-BE91-E1A0239C110F}"/>
              </a:ext>
            </a:extLst>
          </p:cNvPr>
          <p:cNvSpPr/>
          <p:nvPr/>
        </p:nvSpPr>
        <p:spPr>
          <a:xfrm>
            <a:off x="4933951" y="1487556"/>
            <a:ext cx="866652" cy="16680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ログアウト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2877A2-B8AE-44ED-A131-4AB1F9FD2EF4}"/>
              </a:ext>
            </a:extLst>
          </p:cNvPr>
          <p:cNvSpPr txBox="1"/>
          <p:nvPr/>
        </p:nvSpPr>
        <p:spPr>
          <a:xfrm>
            <a:off x="1532734" y="239744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ユーザーネーム</a:t>
            </a:r>
            <a:endParaRPr kumimoji="1" lang="ja-JP" altLang="en-US" sz="1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69BE0EC-4E1A-4387-ABAE-F5C92B047096}"/>
              </a:ext>
            </a:extLst>
          </p:cNvPr>
          <p:cNvSpPr txBox="1"/>
          <p:nvPr/>
        </p:nvSpPr>
        <p:spPr>
          <a:xfrm>
            <a:off x="1519224" y="276460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メールアドレス</a:t>
            </a:r>
            <a:endParaRPr kumimoji="1" lang="ja-JP" altLang="en-US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7B1296D-0D98-47E6-BF0D-B0CE65855D14}"/>
              </a:ext>
            </a:extLst>
          </p:cNvPr>
          <p:cNvSpPr txBox="1"/>
          <p:nvPr/>
        </p:nvSpPr>
        <p:spPr>
          <a:xfrm>
            <a:off x="1515629" y="313969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パスワード</a:t>
            </a:r>
            <a:endParaRPr kumimoji="1" lang="ja-JP" altLang="en-US" sz="10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1069504-51D9-4338-BED4-93264E7DE7DA}"/>
              </a:ext>
            </a:extLst>
          </p:cNvPr>
          <p:cNvSpPr/>
          <p:nvPr/>
        </p:nvSpPr>
        <p:spPr>
          <a:xfrm>
            <a:off x="2724513" y="2353199"/>
            <a:ext cx="1836202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07EBB6D-2455-4C26-9265-83FA6A101397}"/>
              </a:ext>
            </a:extLst>
          </p:cNvPr>
          <p:cNvSpPr/>
          <p:nvPr/>
        </p:nvSpPr>
        <p:spPr>
          <a:xfrm>
            <a:off x="2722287" y="2746714"/>
            <a:ext cx="1836202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21B1EA1-EA55-4798-AF42-BE773F73740C}"/>
              </a:ext>
            </a:extLst>
          </p:cNvPr>
          <p:cNvSpPr/>
          <p:nvPr/>
        </p:nvSpPr>
        <p:spPr>
          <a:xfrm>
            <a:off x="2725560" y="3134748"/>
            <a:ext cx="1836202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40ABD93-E09A-4E76-ABAD-313E7BF34EFC}"/>
              </a:ext>
            </a:extLst>
          </p:cNvPr>
          <p:cNvSpPr/>
          <p:nvPr/>
        </p:nvSpPr>
        <p:spPr>
          <a:xfrm>
            <a:off x="3976277" y="1487556"/>
            <a:ext cx="866652" cy="16680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トップ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DB979EC-B24A-4B6A-BF78-56EB255E05F0}"/>
              </a:ext>
            </a:extLst>
          </p:cNvPr>
          <p:cNvSpPr/>
          <p:nvPr/>
        </p:nvSpPr>
        <p:spPr>
          <a:xfrm>
            <a:off x="3781926" y="3624759"/>
            <a:ext cx="776563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削除</a:t>
            </a:r>
          </a:p>
        </p:txBody>
      </p:sp>
    </p:spTree>
    <p:extLst>
      <p:ext uri="{BB962C8B-B14F-4D97-AF65-F5344CB8AC3E}">
        <p14:creationId xmlns:p14="http://schemas.microsoft.com/office/powerpoint/2010/main" val="12756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304</Words>
  <Application>Microsoft Office PowerPoint</Application>
  <PresentationFormat>ワイド画面</PresentationFormat>
  <Paragraphs>144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toyo2021const@gmail.com</dc:creator>
  <cp:lastModifiedBy>toyo2021const@gmail.com</cp:lastModifiedBy>
  <cp:revision>10</cp:revision>
  <dcterms:created xsi:type="dcterms:W3CDTF">2021-11-03T17:24:30Z</dcterms:created>
  <dcterms:modified xsi:type="dcterms:W3CDTF">2021-11-08T15:44:29Z</dcterms:modified>
</cp:coreProperties>
</file>