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93455" r:id="rId4"/>
  </p:sldMasterIdLst>
  <p:notesMasterIdLst>
    <p:notesMasterId r:id="rId19"/>
  </p:notesMasterIdLst>
  <p:handoutMasterIdLst>
    <p:handoutMasterId r:id="rId20"/>
  </p:handoutMasterIdLst>
  <p:sldIdLst>
    <p:sldId id="311" r:id="rId5"/>
    <p:sldId id="256" r:id="rId6"/>
    <p:sldId id="545" r:id="rId7"/>
    <p:sldId id="537" r:id="rId8"/>
    <p:sldId id="546" r:id="rId9"/>
    <p:sldId id="547" r:id="rId10"/>
    <p:sldId id="548" r:id="rId11"/>
    <p:sldId id="549" r:id="rId12"/>
    <p:sldId id="551" r:id="rId13"/>
    <p:sldId id="527" r:id="rId14"/>
    <p:sldId id="347" r:id="rId15"/>
    <p:sldId id="422" r:id="rId16"/>
    <p:sldId id="541" r:id="rId17"/>
    <p:sldId id="375"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4CD28DC-70CE-8C4A-A6DA-128B80196F3D}">
          <p14:sldIdLst>
            <p14:sldId id="311"/>
          </p14:sldIdLst>
        </p14:section>
        <p14:section name="Main Section" id="{DBEECEAA-536F-7E42-BB64-1696D0A4C13A}">
          <p14:sldIdLst>
            <p14:sldId id="256"/>
            <p14:sldId id="545"/>
            <p14:sldId id="537"/>
            <p14:sldId id="546"/>
            <p14:sldId id="547"/>
            <p14:sldId id="548"/>
            <p14:sldId id="549"/>
            <p14:sldId id="551"/>
            <p14:sldId id="527"/>
            <p14:sldId id="347"/>
            <p14:sldId id="422"/>
            <p14:sldId id="541"/>
            <p14:sldId id="375"/>
          </p14:sldIdLst>
        </p14:section>
      </p14:sectionLst>
    </p:ex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89CA"/>
    <a:srgbClr val="2175B4"/>
    <a:srgbClr val="0E74C5"/>
    <a:srgbClr val="00008B"/>
    <a:srgbClr val="174B94"/>
    <a:srgbClr val="FFFFFF"/>
    <a:srgbClr val="2C2C2C"/>
    <a:srgbClr val="181818"/>
    <a:srgbClr val="313131"/>
    <a:srgbClr val="288BC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65" autoAdjust="0"/>
    <p:restoredTop sz="91165" autoAdjust="0"/>
  </p:normalViewPr>
  <p:slideViewPr>
    <p:cSldViewPr snapToGrid="0" snapToObjects="1">
      <p:cViewPr varScale="1">
        <p:scale>
          <a:sx n="107" d="100"/>
          <a:sy n="107" d="100"/>
        </p:scale>
        <p:origin x="-120" y="-592"/>
      </p:cViewPr>
      <p:guideLst>
        <p:guide orient="horz" pos="1620"/>
        <p:guide pos="2880"/>
      </p:guideLst>
    </p:cSldViewPr>
  </p:slideViewPr>
  <p:outlineViewPr>
    <p:cViewPr>
      <p:scale>
        <a:sx n="33" d="100"/>
        <a:sy n="33" d="100"/>
      </p:scale>
      <p:origin x="0" y="4560"/>
    </p:cViewPr>
  </p:outlineViewPr>
  <p:notesTextViewPr>
    <p:cViewPr>
      <p:scale>
        <a:sx n="70" d="100"/>
        <a:sy n="70" d="100"/>
      </p:scale>
      <p:origin x="0" y="0"/>
    </p:cViewPr>
  </p:notesTextViewPr>
  <p:sorterViewPr>
    <p:cViewPr>
      <p:scale>
        <a:sx n="149" d="100"/>
        <a:sy n="149" d="100"/>
      </p:scale>
      <p:origin x="0" y="-1864"/>
    </p:cViewPr>
  </p:sorterViewPr>
  <p:notesViewPr>
    <p:cSldViewPr snapToGrid="0" snapToObjects="1">
      <p:cViewPr varScale="1">
        <p:scale>
          <a:sx n="93" d="100"/>
          <a:sy n="93" d="100"/>
        </p:scale>
        <p:origin x="-2640"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7C76DFE-788D-2545-95FA-24B2AC2B1DF2}" type="datetimeFigureOut">
              <a:rPr lang="en-US" smtClean="0"/>
              <a:t>03/10/15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1534D1-4710-074E-9FC3-9DBE0ED20839}" type="slidenum">
              <a:rPr lang="en-US" smtClean="0"/>
              <a:t>‹#›</a:t>
            </a:fld>
            <a:endParaRPr lang="en-US"/>
          </a:p>
        </p:txBody>
      </p:sp>
    </p:spTree>
    <p:extLst>
      <p:ext uri="{BB962C8B-B14F-4D97-AF65-F5344CB8AC3E}">
        <p14:creationId xmlns:p14="http://schemas.microsoft.com/office/powerpoint/2010/main" val="11467785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2C37F9-EA18-9840-A76B-703E238CE9A6}" type="datetimeFigureOut">
              <a:rPr lang="en-US" smtClean="0"/>
              <a:t>03/10/15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267993-32C5-0440-A101-D47E9625D120}" type="slidenum">
              <a:rPr lang="en-US" smtClean="0"/>
              <a:t>‹#›</a:t>
            </a:fld>
            <a:endParaRPr lang="en-US"/>
          </a:p>
        </p:txBody>
      </p:sp>
    </p:spTree>
    <p:extLst>
      <p:ext uri="{BB962C8B-B14F-4D97-AF65-F5344CB8AC3E}">
        <p14:creationId xmlns:p14="http://schemas.microsoft.com/office/powerpoint/2010/main" val="425177457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a:t>
            </a:r>
            <a:r>
              <a:rPr lang="en-US" baseline="30000" dirty="0" smtClean="0"/>
              <a:t>rd</a:t>
            </a:r>
            <a:r>
              <a:rPr lang="en-US" dirty="0" smtClean="0"/>
              <a:t> parties can only attack production site which is dangerous and doesn’t tackle</a:t>
            </a:r>
            <a:r>
              <a:rPr lang="en-US" baseline="0" dirty="0" smtClean="0"/>
              <a:t> the grass roots problem.</a:t>
            </a:r>
            <a:endParaRPr lang="en-US" dirty="0"/>
          </a:p>
        </p:txBody>
      </p:sp>
      <p:sp>
        <p:nvSpPr>
          <p:cNvPr id="4" name="Slide Number Placeholder 3"/>
          <p:cNvSpPr>
            <a:spLocks noGrp="1"/>
          </p:cNvSpPr>
          <p:nvPr>
            <p:ph type="sldNum" sz="quarter" idx="10"/>
          </p:nvPr>
        </p:nvSpPr>
        <p:spPr/>
        <p:txBody>
          <a:bodyPr/>
          <a:lstStyle/>
          <a:p>
            <a:fld id="{1C267993-32C5-0440-A101-D47E9625D120}" type="slidenum">
              <a:rPr lang="en-US" smtClean="0"/>
              <a:t>4</a:t>
            </a:fld>
            <a:endParaRPr lang="en-US"/>
          </a:p>
        </p:txBody>
      </p:sp>
    </p:spTree>
    <p:extLst>
      <p:ext uri="{BB962C8B-B14F-4D97-AF65-F5344CB8AC3E}">
        <p14:creationId xmlns:p14="http://schemas.microsoft.com/office/powerpoint/2010/main" val="2191513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Grep</a:t>
            </a:r>
            <a:r>
              <a:rPr lang="en-US" dirty="0" smtClean="0"/>
              <a:t> for</a:t>
            </a:r>
            <a:r>
              <a:rPr lang="en-US" baseline="0" dirty="0" smtClean="0"/>
              <a:t> common patterns, e.g. http cookies not set correctly, </a:t>
            </a:r>
          </a:p>
          <a:p>
            <a:r>
              <a:rPr lang="en-US" baseline="0" dirty="0" smtClean="0"/>
              <a:t>Active scanners – handle XSS/SQL injection</a:t>
            </a:r>
          </a:p>
          <a:p>
            <a:r>
              <a:rPr lang="en-US" baseline="0" dirty="0" smtClean="0"/>
              <a:t>Fuzzing – random data to try crash/memory leak</a:t>
            </a:r>
            <a:endParaRPr lang="en-US" dirty="0"/>
          </a:p>
        </p:txBody>
      </p:sp>
      <p:sp>
        <p:nvSpPr>
          <p:cNvPr id="4" name="Slide Number Placeholder 3"/>
          <p:cNvSpPr>
            <a:spLocks noGrp="1"/>
          </p:cNvSpPr>
          <p:nvPr>
            <p:ph type="sldNum" sz="quarter" idx="10"/>
          </p:nvPr>
        </p:nvSpPr>
        <p:spPr/>
        <p:txBody>
          <a:bodyPr/>
          <a:lstStyle/>
          <a:p>
            <a:fld id="{1C267993-32C5-0440-A101-D47E9625D120}" type="slidenum">
              <a:rPr lang="en-US" smtClean="0"/>
              <a:t>5</a:t>
            </a:fld>
            <a:endParaRPr lang="en-US"/>
          </a:p>
        </p:txBody>
      </p:sp>
    </p:spTree>
    <p:extLst>
      <p:ext uri="{BB962C8B-B14F-4D97-AF65-F5344CB8AC3E}">
        <p14:creationId xmlns:p14="http://schemas.microsoft.com/office/powerpoint/2010/main" val="2191513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267993-32C5-0440-A101-D47E9625D120}" type="slidenum">
              <a:rPr lang="en-US" smtClean="0"/>
              <a:t>6</a:t>
            </a:fld>
            <a:endParaRPr lang="en-US"/>
          </a:p>
        </p:txBody>
      </p:sp>
    </p:spTree>
    <p:extLst>
      <p:ext uri="{BB962C8B-B14F-4D97-AF65-F5344CB8AC3E}">
        <p14:creationId xmlns:p14="http://schemas.microsoft.com/office/powerpoint/2010/main" val="2191513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Converting</a:t>
            </a:r>
            <a:r>
              <a:rPr lang="en-US" baseline="0" dirty="0" smtClean="0"/>
              <a:t> </a:t>
            </a:r>
            <a:r>
              <a:rPr lang="en-US" baseline="0" dirty="0" err="1" smtClean="0"/>
              <a:t>WebDriver</a:t>
            </a:r>
            <a:r>
              <a:rPr lang="en-US" baseline="0" dirty="0" smtClean="0"/>
              <a:t> to work with zap</a:t>
            </a:r>
          </a:p>
          <a:p>
            <a:endParaRPr lang="en-US" baseline="0" dirty="0" smtClean="0"/>
          </a:p>
          <a:p>
            <a:r>
              <a:rPr lang="en-US" baseline="0" dirty="0" smtClean="0"/>
              <a:t>-Make selenium use the http proxy -&gt; </a:t>
            </a:r>
          </a:p>
          <a:p>
            <a:pPr marL="171450" indent="-171450">
              <a:buFontTx/>
              <a:buChar char="-"/>
            </a:pPr>
            <a:r>
              <a:rPr lang="en-US" baseline="0" dirty="0" smtClean="0"/>
              <a:t>If different security levels, run tests in groups</a:t>
            </a:r>
          </a:p>
          <a:p>
            <a:pPr marL="171450" indent="-171450">
              <a:buFontTx/>
              <a:buChar char="-"/>
            </a:pPr>
            <a:r>
              <a:rPr lang="en-US" baseline="0" dirty="0" smtClean="0"/>
              <a:t>If doing an active attack, don</a:t>
            </a:r>
            <a:r>
              <a:rPr lang="uk-UA" baseline="0" dirty="0" smtClean="0"/>
              <a:t>’</a:t>
            </a:r>
            <a:r>
              <a:rPr lang="en-US" baseline="0" dirty="0" smtClean="0"/>
              <a:t>t want to mix </a:t>
            </a:r>
            <a:r>
              <a:rPr lang="en-US" baseline="0" dirty="0" err="1" smtClean="0"/>
              <a:t>urls</a:t>
            </a:r>
            <a:r>
              <a:rPr lang="en-US" baseline="0" dirty="0" smtClean="0"/>
              <a:t> with admin functions with access for normal users -&gt; because zap can work out whether it should or </a:t>
            </a:r>
            <a:r>
              <a:rPr lang="en-US" baseline="0" dirty="0" err="1" smtClean="0"/>
              <a:t>shouldn</a:t>
            </a:r>
            <a:r>
              <a:rPr lang="uk-UA" baseline="0" dirty="0" smtClean="0"/>
              <a:t>’</a:t>
            </a:r>
            <a:r>
              <a:rPr lang="en-US" baseline="0" dirty="0" smtClean="0"/>
              <a:t>t access a given address based on role.</a:t>
            </a:r>
          </a:p>
          <a:p>
            <a:pPr marL="0" indent="0">
              <a:buFontTx/>
              <a:buNone/>
            </a:pPr>
            <a:r>
              <a:rPr lang="en-US" baseline="0" dirty="0" smtClean="0"/>
              <a:t>-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C267993-32C5-0440-A101-D47E9625D120}" type="slidenum">
              <a:rPr lang="en-US" smtClean="0"/>
              <a:t>7</a:t>
            </a:fld>
            <a:endParaRPr lang="en-US"/>
          </a:p>
        </p:txBody>
      </p:sp>
    </p:spTree>
    <p:extLst>
      <p:ext uri="{BB962C8B-B14F-4D97-AF65-F5344CB8AC3E}">
        <p14:creationId xmlns:p14="http://schemas.microsoft.com/office/powerpoint/2010/main" val="2191513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C267993-32C5-0440-A101-D47E9625D120}" type="slidenum">
              <a:rPr lang="en-US" smtClean="0"/>
              <a:t>9</a:t>
            </a:fld>
            <a:endParaRPr lang="en-US"/>
          </a:p>
        </p:txBody>
      </p:sp>
    </p:spTree>
    <p:extLst>
      <p:ext uri="{BB962C8B-B14F-4D97-AF65-F5344CB8AC3E}">
        <p14:creationId xmlns:p14="http://schemas.microsoft.com/office/powerpoint/2010/main" val="2191513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267993-32C5-0440-A101-D47E9625D120}" type="slidenum">
              <a:rPr lang="en-US" smtClean="0"/>
              <a:t>10</a:t>
            </a:fld>
            <a:endParaRPr lang="en-US"/>
          </a:p>
        </p:txBody>
      </p:sp>
    </p:spTree>
    <p:extLst>
      <p:ext uri="{BB962C8B-B14F-4D97-AF65-F5344CB8AC3E}">
        <p14:creationId xmlns:p14="http://schemas.microsoft.com/office/powerpoint/2010/main" val="2982413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260720-F7BF-DB4A-BCA7-212A61191F81}" type="slidenum">
              <a:rPr lang="en-US" smtClean="0"/>
              <a:t>11</a:t>
            </a:fld>
            <a:endParaRPr lang="en-US"/>
          </a:p>
        </p:txBody>
      </p:sp>
    </p:spTree>
    <p:extLst>
      <p:ext uri="{BB962C8B-B14F-4D97-AF65-F5344CB8AC3E}">
        <p14:creationId xmlns:p14="http://schemas.microsoft.com/office/powerpoint/2010/main" val="2638119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a:t>
            </a:r>
            <a:r>
              <a:rPr lang="en-US" baseline="0" dirty="0" smtClean="0"/>
              <a:t>K TO CHECK BOXES</a:t>
            </a:r>
            <a:endParaRPr lang="en-US" dirty="0"/>
          </a:p>
        </p:txBody>
      </p:sp>
      <p:sp>
        <p:nvSpPr>
          <p:cNvPr id="4" name="Slide Number Placeholder 3"/>
          <p:cNvSpPr>
            <a:spLocks noGrp="1"/>
          </p:cNvSpPr>
          <p:nvPr>
            <p:ph type="sldNum" sz="quarter" idx="10"/>
          </p:nvPr>
        </p:nvSpPr>
        <p:spPr/>
        <p:txBody>
          <a:bodyPr/>
          <a:lstStyle/>
          <a:p>
            <a:fld id="{1C267993-32C5-0440-A101-D47E9625D120}" type="slidenum">
              <a:rPr lang="en-US" smtClean="0"/>
              <a:t>12</a:t>
            </a:fld>
            <a:endParaRPr lang="en-US"/>
          </a:p>
        </p:txBody>
      </p:sp>
    </p:spTree>
    <p:extLst>
      <p:ext uri="{BB962C8B-B14F-4D97-AF65-F5344CB8AC3E}">
        <p14:creationId xmlns:p14="http://schemas.microsoft.com/office/powerpoint/2010/main" val="3739598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can</a:t>
            </a:r>
            <a:r>
              <a:rPr lang="en-US" baseline="0" dirty="0" smtClean="0"/>
              <a:t> be proven using the </a:t>
            </a:r>
            <a:r>
              <a:rPr lang="en-US" baseline="0" dirty="0" err="1" smtClean="0"/>
              <a:t>maths</a:t>
            </a:r>
            <a:r>
              <a:rPr lang="en-US" baseline="0" dirty="0" smtClean="0"/>
              <a:t> in the supporting spreadsheet</a:t>
            </a:r>
            <a:endParaRPr lang="en-US" dirty="0"/>
          </a:p>
        </p:txBody>
      </p:sp>
      <p:sp>
        <p:nvSpPr>
          <p:cNvPr id="4" name="Slide Number Placeholder 3"/>
          <p:cNvSpPr>
            <a:spLocks noGrp="1"/>
          </p:cNvSpPr>
          <p:nvPr>
            <p:ph type="sldNum" sz="quarter" idx="10"/>
          </p:nvPr>
        </p:nvSpPr>
        <p:spPr/>
        <p:txBody>
          <a:bodyPr/>
          <a:lstStyle/>
          <a:p>
            <a:fld id="{1C267993-32C5-0440-A101-D47E9625D120}" type="slidenum">
              <a:rPr lang="en-US" smtClean="0"/>
              <a:t>14</a:t>
            </a:fld>
            <a:endParaRPr lang="en-US"/>
          </a:p>
        </p:txBody>
      </p:sp>
    </p:spTree>
    <p:extLst>
      <p:ext uri="{BB962C8B-B14F-4D97-AF65-F5344CB8AC3E}">
        <p14:creationId xmlns:p14="http://schemas.microsoft.com/office/powerpoint/2010/main" val="2111833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and Presenter Info">
    <p:spTree>
      <p:nvGrpSpPr>
        <p:cNvPr id="1" name=""/>
        <p:cNvGrpSpPr/>
        <p:nvPr/>
      </p:nvGrpSpPr>
      <p:grpSpPr>
        <a:xfrm>
          <a:off x="0" y="0"/>
          <a:ext cx="0" cy="0"/>
          <a:chOff x="0" y="0"/>
          <a:chExt cx="0" cy="0"/>
        </a:xfrm>
      </p:grpSpPr>
      <p:sp>
        <p:nvSpPr>
          <p:cNvPr id="3" name="Rectangle 2"/>
          <p:cNvSpPr/>
          <p:nvPr userDrawn="1"/>
        </p:nvSpPr>
        <p:spPr>
          <a:xfrm>
            <a:off x="0" y="0"/>
            <a:ext cx="9144000" cy="5148072"/>
          </a:xfrm>
          <a:prstGeom prst="rect">
            <a:avLst/>
          </a:prstGeom>
          <a:solidFill>
            <a:srgbClr val="0089D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2175B4"/>
              </a:solidFill>
            </a:endParaRPr>
          </a:p>
        </p:txBody>
      </p:sp>
      <p:pic>
        <p:nvPicPr>
          <p:cNvPr id="4" name="Picture 3" descr="hudle_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3632" y="1574479"/>
            <a:ext cx="5473791" cy="1424836"/>
          </a:xfrm>
          <a:prstGeom prst="rect">
            <a:avLst/>
          </a:prstGeom>
        </p:spPr>
      </p:pic>
    </p:spTree>
    <p:extLst>
      <p:ext uri="{BB962C8B-B14F-4D97-AF65-F5344CB8AC3E}">
        <p14:creationId xmlns:p14="http://schemas.microsoft.com/office/powerpoint/2010/main" val="965112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osition 1 Layout">
    <p:spTree>
      <p:nvGrpSpPr>
        <p:cNvPr id="1" name=""/>
        <p:cNvGrpSpPr/>
        <p:nvPr/>
      </p:nvGrpSpPr>
      <p:grpSpPr>
        <a:xfrm>
          <a:off x="0" y="0"/>
          <a:ext cx="0" cy="0"/>
          <a:chOff x="0" y="0"/>
          <a:chExt cx="0" cy="0"/>
        </a:xfrm>
      </p:grpSpPr>
      <p:sp>
        <p:nvSpPr>
          <p:cNvPr id="10" name="Title 1"/>
          <p:cNvSpPr>
            <a:spLocks noGrp="1"/>
          </p:cNvSpPr>
          <p:nvPr>
            <p:ph type="title"/>
          </p:nvPr>
        </p:nvSpPr>
        <p:spPr>
          <a:xfrm>
            <a:off x="237744" y="22544"/>
            <a:ext cx="8686800" cy="694944"/>
          </a:xfrm>
        </p:spPr>
        <p:txBody>
          <a:bodyPr anchor="t">
            <a:noAutofit/>
          </a:bodyPr>
          <a:lstStyle>
            <a:lvl1pPr algn="l">
              <a:defRPr sz="4000">
                <a:solidFill>
                  <a:srgbClr val="2175B4"/>
                </a:solidFill>
                <a:latin typeface="Arial"/>
              </a:defRPr>
            </a:lvl1pPr>
          </a:lstStyle>
          <a:p>
            <a:r>
              <a:rPr lang="en-US" dirty="0" smtClean="0"/>
              <a:t>Click to edit Master title style</a:t>
            </a:r>
            <a:endParaRPr lang="en-US" dirty="0"/>
          </a:p>
        </p:txBody>
      </p:sp>
      <p:sp>
        <p:nvSpPr>
          <p:cNvPr id="3" name="Text Placeholder 2"/>
          <p:cNvSpPr>
            <a:spLocks noGrp="1"/>
          </p:cNvSpPr>
          <p:nvPr>
            <p:ph type="body" sz="quarter" idx="10" hasCustomPrompt="1"/>
          </p:nvPr>
        </p:nvSpPr>
        <p:spPr>
          <a:xfrm>
            <a:off x="603504" y="859536"/>
            <a:ext cx="8037576" cy="4005072"/>
          </a:xfrm>
          <a:solidFill>
            <a:srgbClr val="FFFF00">
              <a:alpha val="45882"/>
            </a:srgbClr>
          </a:solidFill>
          <a:ln>
            <a:solidFill>
              <a:srgbClr val="00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lvl1pPr marL="0" marR="0" indent="0" algn="ctr" defTabSz="457200" rtl="0" eaLnBrk="1" fontAlgn="auto" latinLnBrk="0" hangingPunct="1">
              <a:lnSpc>
                <a:spcPct val="100000"/>
              </a:lnSpc>
              <a:spcBef>
                <a:spcPct val="20000"/>
              </a:spcBef>
              <a:spcAft>
                <a:spcPts val="0"/>
              </a:spcAft>
              <a:buClrTx/>
              <a:buSzTx/>
              <a:buFont typeface="Arial"/>
              <a:buNone/>
              <a:tabLst/>
              <a:defRPr lang="en-US" sz="1800" smtClean="0">
                <a:solidFill>
                  <a:schemeClr val="tx1">
                    <a:lumMod val="75000"/>
                    <a:lumOff val="25000"/>
                  </a:schemeClr>
                </a:solidFill>
                <a:latin typeface="Arial"/>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r>
              <a:rPr lang="en-US" dirty="0" smtClean="0">
                <a:solidFill>
                  <a:schemeClr val="tx1">
                    <a:lumMod val="75000"/>
                    <a:lumOff val="25000"/>
                  </a:schemeClr>
                </a:solidFill>
                <a:latin typeface="HelveticaNeueLT Pro 55 Roman" pitchFamily="34" charset="0"/>
              </a:rPr>
              <a:t>Relative Area for Placement of Graphic</a:t>
            </a:r>
          </a:p>
        </p:txBody>
      </p:sp>
    </p:spTree>
    <p:extLst>
      <p:ext uri="{BB962C8B-B14F-4D97-AF65-F5344CB8AC3E}">
        <p14:creationId xmlns:p14="http://schemas.microsoft.com/office/powerpoint/2010/main" val="63822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title with Medium Graphic Area">
    <p:spTree>
      <p:nvGrpSpPr>
        <p:cNvPr id="1" name=""/>
        <p:cNvGrpSpPr/>
        <p:nvPr/>
      </p:nvGrpSpPr>
      <p:grpSpPr>
        <a:xfrm>
          <a:off x="0" y="0"/>
          <a:ext cx="0" cy="0"/>
          <a:chOff x="0" y="0"/>
          <a:chExt cx="0" cy="0"/>
        </a:xfrm>
      </p:grpSpPr>
      <p:sp>
        <p:nvSpPr>
          <p:cNvPr id="10" name="Title 1"/>
          <p:cNvSpPr>
            <a:spLocks noGrp="1"/>
          </p:cNvSpPr>
          <p:nvPr>
            <p:ph type="title"/>
          </p:nvPr>
        </p:nvSpPr>
        <p:spPr>
          <a:xfrm>
            <a:off x="237744" y="22544"/>
            <a:ext cx="8686800" cy="694944"/>
          </a:xfrm>
        </p:spPr>
        <p:txBody>
          <a:bodyPr anchor="t">
            <a:noAutofit/>
          </a:bodyPr>
          <a:lstStyle>
            <a:lvl1pPr algn="l">
              <a:defRPr sz="4000">
                <a:solidFill>
                  <a:srgbClr val="2175B4"/>
                </a:solidFill>
                <a:latin typeface="Arial"/>
              </a:defRPr>
            </a:lvl1pPr>
          </a:lstStyle>
          <a:p>
            <a:r>
              <a:rPr lang="en-US" dirty="0" smtClean="0"/>
              <a:t>Click to edit Master title style</a:t>
            </a:r>
            <a:endParaRPr lang="en-US" dirty="0"/>
          </a:p>
        </p:txBody>
      </p:sp>
      <p:sp>
        <p:nvSpPr>
          <p:cNvPr id="5" name="Text Placeholder 4"/>
          <p:cNvSpPr>
            <a:spLocks noGrp="1"/>
          </p:cNvSpPr>
          <p:nvPr>
            <p:ph type="body" sz="quarter" idx="10" hasCustomPrompt="1"/>
          </p:nvPr>
        </p:nvSpPr>
        <p:spPr>
          <a:xfrm>
            <a:off x="603504" y="1271015"/>
            <a:ext cx="8037576" cy="3072384"/>
          </a:xfrm>
          <a:solidFill>
            <a:srgbClr val="FFFF00">
              <a:alpha val="45882"/>
            </a:srgbClr>
          </a:solidFill>
          <a:ln>
            <a:solidFill>
              <a:srgbClr val="00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lvl1pPr marL="0" marR="0" indent="0" algn="ctr" defTabSz="457200" rtl="0" eaLnBrk="1" fontAlgn="auto" latinLnBrk="0" hangingPunct="1">
              <a:lnSpc>
                <a:spcPct val="100000"/>
              </a:lnSpc>
              <a:spcBef>
                <a:spcPct val="20000"/>
              </a:spcBef>
              <a:spcAft>
                <a:spcPts val="0"/>
              </a:spcAft>
              <a:buClrTx/>
              <a:buSzTx/>
              <a:buFont typeface="Arial"/>
              <a:buNone/>
              <a:tabLst/>
              <a:defRPr lang="en-US" sz="1800" smtClean="0">
                <a:solidFill>
                  <a:schemeClr val="tx1">
                    <a:lumMod val="75000"/>
                    <a:lumOff val="25000"/>
                  </a:schemeClr>
                </a:solidFill>
                <a:latin typeface="Arial"/>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r>
              <a:rPr lang="en-US" dirty="0" smtClean="0">
                <a:solidFill>
                  <a:schemeClr val="tx1">
                    <a:lumMod val="75000"/>
                    <a:lumOff val="25000"/>
                  </a:schemeClr>
                </a:solidFill>
                <a:latin typeface="HelveticaNeueLT Pro 55 Roman" pitchFamily="34" charset="0"/>
              </a:rPr>
              <a:t>Relative Area for Placement of Graphic</a:t>
            </a:r>
          </a:p>
        </p:txBody>
      </p:sp>
      <p:sp>
        <p:nvSpPr>
          <p:cNvPr id="7" name="Text Placeholder 6"/>
          <p:cNvSpPr>
            <a:spLocks noGrp="1"/>
          </p:cNvSpPr>
          <p:nvPr>
            <p:ph type="body" sz="quarter" idx="11" hasCustomPrompt="1"/>
          </p:nvPr>
        </p:nvSpPr>
        <p:spPr>
          <a:xfrm>
            <a:off x="237744" y="689150"/>
            <a:ext cx="8686800" cy="390525"/>
          </a:xfrm>
        </p:spPr>
        <p:txBody>
          <a:bodyPr/>
          <a:lstStyle>
            <a:lvl1pPr marL="0" indent="0">
              <a:buNone/>
              <a:defRPr lang="en-US" sz="2200" kern="1200" dirty="0" smtClean="0">
                <a:solidFill>
                  <a:srgbClr val="2175B4"/>
                </a:solidFill>
                <a:latin typeface="Arial"/>
                <a:ea typeface="+mj-ea"/>
                <a:cs typeface="+mj-cs"/>
              </a:defRPr>
            </a:lvl1pPr>
          </a:lstStyle>
          <a:p>
            <a:pPr lvl="0"/>
            <a:r>
              <a:rPr lang="en-US" dirty="0" smtClean="0"/>
              <a:t>Subtitle</a:t>
            </a:r>
            <a:endParaRPr lang="en-US" dirty="0"/>
          </a:p>
        </p:txBody>
      </p:sp>
    </p:spTree>
    <p:extLst>
      <p:ext uri="{BB962C8B-B14F-4D97-AF65-F5344CB8AC3E}">
        <p14:creationId xmlns:p14="http://schemas.microsoft.com/office/powerpoint/2010/main" val="2372398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Graphic Area Blue Background">
    <p:spTree>
      <p:nvGrpSpPr>
        <p:cNvPr id="1" name=""/>
        <p:cNvGrpSpPr/>
        <p:nvPr/>
      </p:nvGrpSpPr>
      <p:grpSpPr>
        <a:xfrm>
          <a:off x="0" y="0"/>
          <a:ext cx="0" cy="0"/>
          <a:chOff x="0" y="0"/>
          <a:chExt cx="0" cy="0"/>
        </a:xfrm>
      </p:grpSpPr>
      <p:sp>
        <p:nvSpPr>
          <p:cNvPr id="4" name="Rectangle 3"/>
          <p:cNvSpPr/>
          <p:nvPr userDrawn="1"/>
        </p:nvSpPr>
        <p:spPr>
          <a:xfrm>
            <a:off x="0" y="0"/>
            <a:ext cx="9144000" cy="4667250"/>
          </a:xfrm>
          <a:prstGeom prst="rect">
            <a:avLst/>
          </a:prstGeom>
          <a:solidFill>
            <a:srgbClr val="198E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9456" y="32634"/>
            <a:ext cx="8686800" cy="859536"/>
          </a:xfrm>
        </p:spPr>
        <p:txBody>
          <a:bodyPr anchor="t">
            <a:noAutofit/>
          </a:bodyPr>
          <a:lstStyle>
            <a:lvl1pPr algn="l">
              <a:defRPr sz="4000">
                <a:solidFill>
                  <a:schemeClr val="bg1"/>
                </a:solidFill>
                <a:latin typeface="Arial"/>
              </a:defRPr>
            </a:lvl1pPr>
          </a:lstStyle>
          <a:p>
            <a:r>
              <a:rPr lang="en-US" dirty="0" smtClean="0"/>
              <a:t>Click to edit Master title style</a:t>
            </a:r>
            <a:endParaRPr lang="en-US" dirty="0"/>
          </a:p>
        </p:txBody>
      </p:sp>
      <p:sp>
        <p:nvSpPr>
          <p:cNvPr id="7" name="Text Placeholder 6"/>
          <p:cNvSpPr>
            <a:spLocks noGrp="1"/>
          </p:cNvSpPr>
          <p:nvPr>
            <p:ph type="body" sz="quarter" idx="10" hasCustomPrompt="1"/>
          </p:nvPr>
        </p:nvSpPr>
        <p:spPr>
          <a:xfrm>
            <a:off x="502920" y="859536"/>
            <a:ext cx="8138160" cy="3493008"/>
          </a:xfrm>
          <a:solidFill>
            <a:schemeClr val="tx2">
              <a:lumMod val="20000"/>
              <a:lumOff val="80000"/>
              <a:alpha val="45882"/>
            </a:schemeClr>
          </a:solidFill>
          <a:ln>
            <a:solidFill>
              <a:srgbClr val="00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lvl1pPr marL="0" marR="0" indent="0" algn="ctr" defTabSz="457200" rtl="0" eaLnBrk="1" fontAlgn="auto" latinLnBrk="0" hangingPunct="1">
              <a:lnSpc>
                <a:spcPct val="100000"/>
              </a:lnSpc>
              <a:spcBef>
                <a:spcPct val="20000"/>
              </a:spcBef>
              <a:spcAft>
                <a:spcPts val="0"/>
              </a:spcAft>
              <a:buClrTx/>
              <a:buSzTx/>
              <a:buFont typeface="Arial"/>
              <a:buNone/>
              <a:tabLst/>
              <a:defRPr lang="en-US" sz="1800" smtClean="0">
                <a:solidFill>
                  <a:schemeClr val="bg2">
                    <a:lumMod val="50000"/>
                  </a:schemeClr>
                </a:solidFill>
                <a:latin typeface="Arial"/>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r>
              <a:rPr lang="en-US" dirty="0" smtClean="0">
                <a:solidFill>
                  <a:schemeClr val="tx1">
                    <a:lumMod val="75000"/>
                    <a:lumOff val="25000"/>
                  </a:schemeClr>
                </a:solidFill>
                <a:latin typeface="HelveticaNeueLT Pro 55 Roman" pitchFamily="34" charset="0"/>
              </a:rPr>
              <a:t>Relative Area for Placement of Graphic</a:t>
            </a:r>
          </a:p>
        </p:txBody>
      </p:sp>
    </p:spTree>
    <p:extLst>
      <p:ext uri="{BB962C8B-B14F-4D97-AF65-F5344CB8AC3E}">
        <p14:creationId xmlns:p14="http://schemas.microsoft.com/office/powerpoint/2010/main" val="2776057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ody Text With Multiple Graphic Placem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143000" y="1033272"/>
            <a:ext cx="7397496" cy="2633472"/>
          </a:xfrm>
        </p:spPr>
        <p:txBody>
          <a:bodyPr>
            <a:normAutofit/>
          </a:bodyPr>
          <a:lstStyle>
            <a:lvl1pPr marL="0" indent="0">
              <a:buNone/>
              <a:defRPr sz="5450" baseline="0">
                <a:solidFill>
                  <a:srgbClr val="2175B4"/>
                </a:solidFill>
                <a:latin typeface="Arial"/>
              </a:defRPr>
            </a:lvl1pPr>
            <a:lvl2pPr>
              <a:defRPr sz="2000">
                <a:solidFill>
                  <a:srgbClr val="2175B4"/>
                </a:solidFill>
                <a:latin typeface="HelveticaNeueLT Pro 45 Lt" pitchFamily="34" charset="0"/>
              </a:defRPr>
            </a:lvl2pPr>
            <a:lvl3pPr>
              <a:defRPr sz="1800">
                <a:solidFill>
                  <a:srgbClr val="2175B4"/>
                </a:solidFill>
                <a:latin typeface="HelveticaNeueLT Pro 45 Lt" pitchFamily="34" charset="0"/>
              </a:defRPr>
            </a:lvl3pPr>
            <a:lvl4pPr>
              <a:defRPr sz="1600">
                <a:solidFill>
                  <a:srgbClr val="2175B4"/>
                </a:solidFill>
                <a:latin typeface="HelveticaNeueLT Pro 45 Lt" pitchFamily="34" charset="0"/>
              </a:defRPr>
            </a:lvl4pPr>
            <a:lvl5pPr>
              <a:defRPr sz="1600">
                <a:solidFill>
                  <a:srgbClr val="2175B4"/>
                </a:solidFill>
                <a:latin typeface="HelveticaNeueLT Pro 45 Lt" pitchFamily="34" charset="0"/>
              </a:defRPr>
            </a:lvl5pPr>
          </a:lstStyle>
          <a:p>
            <a:pPr lvl="0"/>
            <a:r>
              <a:rPr lang="en-US" sz="5450" dirty="0" smtClean="0"/>
              <a:t>Lorem</a:t>
            </a:r>
            <a:br>
              <a:rPr lang="en-US" sz="5450" dirty="0" smtClean="0"/>
            </a:br>
            <a:r>
              <a:rPr lang="en-US" sz="5450" dirty="0" err="1" smtClean="0"/>
              <a:t>lorem</a:t>
            </a:r>
            <a:r>
              <a:rPr lang="en-US" sz="5450" dirty="0" smtClean="0"/>
              <a:t> ipsum </a:t>
            </a:r>
            <a:r>
              <a:rPr lang="en-US" sz="5450" dirty="0" err="1" smtClean="0"/>
              <a:t>quila</a:t>
            </a:r>
            <a:r>
              <a:rPr lang="en-US" sz="5450" dirty="0" smtClean="0"/>
              <a:t/>
            </a:r>
            <a:br>
              <a:rPr lang="en-US" sz="5450" dirty="0" smtClean="0"/>
            </a:br>
            <a:r>
              <a:rPr lang="en-US" sz="5450" dirty="0" smtClean="0"/>
              <a:t>lorem ipsum lorem</a:t>
            </a:r>
            <a:endParaRPr lang="en-US" dirty="0"/>
          </a:p>
        </p:txBody>
      </p:sp>
    </p:spTree>
    <p:extLst>
      <p:ext uri="{BB962C8B-B14F-4D97-AF65-F5344CB8AC3E}">
        <p14:creationId xmlns:p14="http://schemas.microsoft.com/office/powerpoint/2010/main" val="1070211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nimated Text and Right Graphic">
    <p:spTree>
      <p:nvGrpSpPr>
        <p:cNvPr id="1" name=""/>
        <p:cNvGrpSpPr/>
        <p:nvPr/>
      </p:nvGrpSpPr>
      <p:grpSpPr>
        <a:xfrm>
          <a:off x="0" y="0"/>
          <a:ext cx="0" cy="0"/>
          <a:chOff x="0" y="0"/>
          <a:chExt cx="0" cy="0"/>
        </a:xfrm>
      </p:grpSpPr>
      <p:sp>
        <p:nvSpPr>
          <p:cNvPr id="8" name="Text Placeholder 7"/>
          <p:cNvSpPr>
            <a:spLocks noGrp="1"/>
          </p:cNvSpPr>
          <p:nvPr userDrawn="1">
            <p:ph type="body" sz="quarter" idx="10" hasCustomPrompt="1"/>
          </p:nvPr>
        </p:nvSpPr>
        <p:spPr>
          <a:xfrm>
            <a:off x="323750" y="232507"/>
            <a:ext cx="4443413" cy="1501775"/>
          </a:xfrm>
        </p:spPr>
        <p:txBody>
          <a:bodyPr>
            <a:noAutofit/>
          </a:bodyPr>
          <a:lstStyle>
            <a:lvl1pPr marL="0" indent="0">
              <a:buNone/>
              <a:defRPr lang="en-US" sz="2400" kern="1200" dirty="0">
                <a:solidFill>
                  <a:srgbClr val="2175B4"/>
                </a:solidFill>
                <a:latin typeface="Arial"/>
                <a:ea typeface="+mn-ea"/>
                <a:cs typeface="Arial"/>
              </a:defRPr>
            </a:lvl1pPr>
          </a:lstStyle>
          <a:p>
            <a:pPr lvl="0">
              <a:spcBef>
                <a:spcPts val="600"/>
              </a:spcBef>
              <a:spcAft>
                <a:spcPts val="600"/>
              </a:spcAft>
            </a:pPr>
            <a:r>
              <a:rPr lang="en-US" sz="2400" dirty="0" smtClean="0">
                <a:solidFill>
                  <a:srgbClr val="2175B4"/>
                </a:solidFill>
                <a:latin typeface="HelveticaNeueLT Pro 45 Lt"/>
                <a:cs typeface="HelveticaNeueLT Pro 45 Lt"/>
              </a:rPr>
              <a:t>Lorem ipsum lorem ipsum lorem ipsum lorem ipsum lorem ipsum lorem ipsum lorem ipsum lorem ipsum </a:t>
            </a:r>
            <a:endParaRPr lang="en-US" sz="2400" dirty="0">
              <a:solidFill>
                <a:srgbClr val="2175B4"/>
              </a:solidFill>
              <a:latin typeface="HelveticaNeueLT Pro 45 Lt"/>
              <a:cs typeface="HelveticaNeueLT Pro 45 Lt"/>
            </a:endParaRPr>
          </a:p>
        </p:txBody>
      </p:sp>
      <p:sp>
        <p:nvSpPr>
          <p:cNvPr id="13" name="Text Placeholder 7"/>
          <p:cNvSpPr>
            <a:spLocks noGrp="1"/>
          </p:cNvSpPr>
          <p:nvPr>
            <p:ph type="body" sz="quarter" idx="11" hasCustomPrompt="1"/>
          </p:nvPr>
        </p:nvSpPr>
        <p:spPr>
          <a:xfrm>
            <a:off x="323750" y="1865376"/>
            <a:ext cx="4443413" cy="1209717"/>
          </a:xfrm>
        </p:spPr>
        <p:txBody>
          <a:bodyPr>
            <a:noAutofit/>
          </a:bodyPr>
          <a:lstStyle>
            <a:lvl1pPr marL="0" indent="0">
              <a:buNone/>
              <a:defRPr lang="en-US" sz="2400" kern="1200" dirty="0">
                <a:solidFill>
                  <a:srgbClr val="2175B4"/>
                </a:solidFill>
                <a:latin typeface="Arial"/>
                <a:ea typeface="+mn-ea"/>
                <a:cs typeface="Arial"/>
              </a:defRPr>
            </a:lvl1pPr>
          </a:lstStyle>
          <a:p>
            <a:pPr lvl="0">
              <a:spcBef>
                <a:spcPts val="600"/>
              </a:spcBef>
              <a:spcAft>
                <a:spcPts val="600"/>
              </a:spcAft>
            </a:pPr>
            <a:r>
              <a:rPr lang="en-US" sz="2400" dirty="0" smtClean="0">
                <a:solidFill>
                  <a:srgbClr val="2175B4"/>
                </a:solidFill>
                <a:latin typeface="HelveticaNeueLT Pro 45 Lt"/>
                <a:cs typeface="HelveticaNeueLT Pro 45 Lt"/>
              </a:rPr>
              <a:t>Lorem ipsum lorem ipsum lorem ipsum lorem ipsum lorem ipsum lorem ipsum lorem</a:t>
            </a:r>
            <a:endParaRPr lang="en-US" sz="2400" dirty="0">
              <a:solidFill>
                <a:srgbClr val="2175B4"/>
              </a:solidFill>
              <a:latin typeface="HelveticaNeueLT Pro 45 Lt"/>
              <a:cs typeface="HelveticaNeueLT Pro 45 Lt"/>
            </a:endParaRPr>
          </a:p>
        </p:txBody>
      </p:sp>
      <p:sp>
        <p:nvSpPr>
          <p:cNvPr id="18" name="Text Placeholder 7"/>
          <p:cNvSpPr>
            <a:spLocks noGrp="1"/>
          </p:cNvSpPr>
          <p:nvPr>
            <p:ph type="body" sz="quarter" idx="12" hasCustomPrompt="1"/>
          </p:nvPr>
        </p:nvSpPr>
        <p:spPr>
          <a:xfrm>
            <a:off x="323750" y="3172968"/>
            <a:ext cx="4443413" cy="1209717"/>
          </a:xfrm>
        </p:spPr>
        <p:txBody>
          <a:bodyPr>
            <a:noAutofit/>
          </a:bodyPr>
          <a:lstStyle>
            <a:lvl1pPr marL="0" indent="0">
              <a:buNone/>
              <a:defRPr lang="en-US" sz="2400" kern="1200" dirty="0">
                <a:solidFill>
                  <a:srgbClr val="2175B4"/>
                </a:solidFill>
                <a:latin typeface="Arial"/>
                <a:ea typeface="+mn-ea"/>
                <a:cs typeface="Arial"/>
              </a:defRPr>
            </a:lvl1pPr>
          </a:lstStyle>
          <a:p>
            <a:pPr lvl="0">
              <a:spcBef>
                <a:spcPts val="600"/>
              </a:spcBef>
              <a:spcAft>
                <a:spcPts val="600"/>
              </a:spcAft>
            </a:pPr>
            <a:r>
              <a:rPr lang="en-US" sz="2400" dirty="0" smtClean="0">
                <a:solidFill>
                  <a:srgbClr val="2175B4"/>
                </a:solidFill>
                <a:latin typeface="HelveticaNeueLT Pro 45 Lt"/>
                <a:cs typeface="HelveticaNeueLT Pro 45 Lt"/>
              </a:rPr>
              <a:t>Lorem ipsum lorem ipsum lorem ipsum lorem ipsum lorem ipsum lorem ipsum lorem</a:t>
            </a:r>
            <a:endParaRPr lang="en-US" sz="2400" dirty="0">
              <a:solidFill>
                <a:srgbClr val="2175B4"/>
              </a:solidFill>
              <a:latin typeface="HelveticaNeueLT Pro 45 Lt"/>
              <a:cs typeface="HelveticaNeueLT Pro 45 Lt"/>
            </a:endParaRPr>
          </a:p>
        </p:txBody>
      </p:sp>
      <p:sp>
        <p:nvSpPr>
          <p:cNvPr id="28" name="Text Placeholder 27"/>
          <p:cNvSpPr>
            <a:spLocks noGrp="1"/>
          </p:cNvSpPr>
          <p:nvPr>
            <p:ph type="body" sz="quarter" idx="13" hasCustomPrompt="1"/>
          </p:nvPr>
        </p:nvSpPr>
        <p:spPr>
          <a:xfrm>
            <a:off x="5193792" y="548640"/>
            <a:ext cx="3474720" cy="3566160"/>
          </a:xfrm>
          <a:solidFill>
            <a:srgbClr val="FFFF00">
              <a:alpha val="45882"/>
            </a:srgbClr>
          </a:solidFill>
          <a:ln>
            <a:solidFill>
              <a:srgbClr val="00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lvl1pPr marL="0" marR="0" indent="0" algn="ctr" defTabSz="457200" rtl="0" eaLnBrk="1" fontAlgn="auto" latinLnBrk="0" hangingPunct="1">
              <a:lnSpc>
                <a:spcPct val="100000"/>
              </a:lnSpc>
              <a:spcBef>
                <a:spcPct val="20000"/>
              </a:spcBef>
              <a:spcAft>
                <a:spcPts val="0"/>
              </a:spcAft>
              <a:buClrTx/>
              <a:buSzTx/>
              <a:buFont typeface="Arial"/>
              <a:buNone/>
              <a:tabLst/>
              <a:defRPr lang="en-US" sz="1800" smtClean="0">
                <a:solidFill>
                  <a:schemeClr val="tx1">
                    <a:lumMod val="75000"/>
                    <a:lumOff val="25000"/>
                  </a:schemeClr>
                </a:solidFill>
                <a:latin typeface="Arial"/>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r>
              <a:rPr lang="en-US" dirty="0" smtClean="0">
                <a:solidFill>
                  <a:schemeClr val="tx1">
                    <a:lumMod val="75000"/>
                    <a:lumOff val="25000"/>
                  </a:schemeClr>
                </a:solidFill>
                <a:latin typeface="HelveticaNeueLT Pro 55 Roman" pitchFamily="34" charset="0"/>
              </a:rPr>
              <a:t>Relative Area for Placement of Graphic</a:t>
            </a:r>
          </a:p>
        </p:txBody>
      </p:sp>
    </p:spTree>
    <p:extLst>
      <p:ext uri="{BB962C8B-B14F-4D97-AF65-F5344CB8AC3E}">
        <p14:creationId xmlns:p14="http://schemas.microsoft.com/office/powerpoint/2010/main" val="3687737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10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fade">
                                      <p:cBhvr>
                                        <p:cTn id="17" dur="10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xmlns:p14="http://schemas.microsoft.com/office/powerpoint/2010/mai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childTnLst>
                </p:cTn>
              </p:par>
            </p:tnLst>
          </p:tmpl>
        </p:tmplLst>
      </p:bldP>
      <p:bldP spid="13" grpId="0" build="p">
        <p:tmplLst>
          <p:tmpl lvl="1">
            <p:tnLst>
              <p:par>
                <p:cTn xmlns:p14="http://schemas.microsoft.com/office/powerpoint/2010/mai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childTnLst>
                </p:cTn>
              </p:par>
            </p:tnLst>
          </p:tmpl>
        </p:tmplLst>
      </p:bldP>
      <p:bldP spid="18" grpId="0" build="p">
        <p:tmplLst>
          <p:tmpl lvl="1">
            <p:tnLst>
              <p:par>
                <p:cTn xmlns:p14="http://schemas.microsoft.com/office/powerpoint/2010/main" presetID="10" presetClass="entr" presetSubtype="0" fill="hold" nodeType="click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1000"/>
                        <p:tgtEl>
                          <p:spTgt spid="18"/>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tebook Layout">
    <p:spTree>
      <p:nvGrpSpPr>
        <p:cNvPr id="1" name=""/>
        <p:cNvGrpSpPr/>
        <p:nvPr/>
      </p:nvGrpSpPr>
      <p:grpSpPr>
        <a:xfrm>
          <a:off x="0" y="0"/>
          <a:ext cx="0" cy="0"/>
          <a:chOff x="0" y="0"/>
          <a:chExt cx="0" cy="0"/>
        </a:xfrm>
      </p:grpSpPr>
      <p:pic>
        <p:nvPicPr>
          <p:cNvPr id="2" name="Picture 1" descr="notebook.png"/>
          <p:cNvPicPr>
            <a:picLocks noChangeAspect="1"/>
          </p:cNvPicPr>
          <p:nvPr userDrawn="1"/>
        </p:nvPicPr>
        <p:blipFill rotWithShape="1">
          <a:blip r:embed="rId2">
            <a:extLst>
              <a:ext uri="{28A0092B-C50C-407E-A947-70E740481C1C}">
                <a14:useLocalDpi xmlns:a14="http://schemas.microsoft.com/office/drawing/2010/main" val="0"/>
              </a:ext>
            </a:extLst>
          </a:blip>
          <a:srcRect l="35660" t="4086" r="1358" b="3531"/>
          <a:stretch/>
        </p:blipFill>
        <p:spPr>
          <a:xfrm rot="16200000">
            <a:off x="2273442" y="-2273440"/>
            <a:ext cx="4597120" cy="9144002"/>
          </a:xfrm>
          <a:prstGeom prst="rect">
            <a:avLst/>
          </a:prstGeom>
        </p:spPr>
      </p:pic>
      <p:sp>
        <p:nvSpPr>
          <p:cNvPr id="5" name="Text Placeholder 4"/>
          <p:cNvSpPr>
            <a:spLocks noGrp="1"/>
          </p:cNvSpPr>
          <p:nvPr>
            <p:ph type="body" sz="quarter" idx="10" hasCustomPrompt="1"/>
          </p:nvPr>
        </p:nvSpPr>
        <p:spPr>
          <a:xfrm>
            <a:off x="238125" y="364716"/>
            <a:ext cx="8686800" cy="859536"/>
          </a:xfrm>
        </p:spPr>
        <p:txBody>
          <a:bodyPr anchor="ctr">
            <a:normAutofit/>
          </a:bodyPr>
          <a:lstStyle>
            <a:lvl1pPr marL="0" indent="0" algn="ctr">
              <a:buNone/>
              <a:defRPr lang="en-US" sz="3700" kern="1200" dirty="0">
                <a:solidFill>
                  <a:srgbClr val="2175B4"/>
                </a:solidFill>
                <a:latin typeface="Arial"/>
                <a:ea typeface="+mj-ea"/>
                <a:cs typeface="Arial"/>
              </a:defRPr>
            </a:lvl1pPr>
          </a:lstStyle>
          <a:p>
            <a:pPr lvl="0"/>
            <a:r>
              <a:rPr lang="en-US" dirty="0" smtClean="0"/>
              <a:t>Lorem ipsum lorem ipsum lorem</a:t>
            </a:r>
            <a:endParaRPr lang="en-US" dirty="0"/>
          </a:p>
        </p:txBody>
      </p:sp>
    </p:spTree>
    <p:extLst>
      <p:ext uri="{BB962C8B-B14F-4D97-AF65-F5344CB8AC3E}">
        <p14:creationId xmlns:p14="http://schemas.microsoft.com/office/powerpoint/2010/main" val="4129141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ft Graphic Area and Right Text">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246888" y="72620"/>
            <a:ext cx="8686800" cy="694944"/>
          </a:xfrm>
        </p:spPr>
        <p:txBody>
          <a:bodyPr anchor="t">
            <a:noAutofit/>
          </a:bodyPr>
          <a:lstStyle>
            <a:lvl1pPr algn="l">
              <a:defRPr sz="4000">
                <a:solidFill>
                  <a:srgbClr val="2175B4"/>
                </a:solidFill>
                <a:latin typeface="Arial"/>
              </a:defRPr>
            </a:lvl1pPr>
          </a:lstStyle>
          <a:p>
            <a:r>
              <a:rPr lang="en-US" dirty="0" smtClean="0"/>
              <a:t>Lorem ipsum </a:t>
            </a:r>
            <a:r>
              <a:rPr lang="en-US" dirty="0" smtClean="0">
                <a:latin typeface="HelveticaNeueLT Pro 65 Md" pitchFamily="34" charset="0"/>
              </a:rPr>
              <a:t>lorem ipsum </a:t>
            </a:r>
            <a:r>
              <a:rPr lang="en-US" dirty="0" smtClean="0"/>
              <a:t>lorem</a:t>
            </a:r>
            <a:endParaRPr lang="en-US" dirty="0"/>
          </a:p>
        </p:txBody>
      </p:sp>
      <p:sp>
        <p:nvSpPr>
          <p:cNvPr id="5" name="Text Placeholder 27"/>
          <p:cNvSpPr>
            <a:spLocks noGrp="1"/>
          </p:cNvSpPr>
          <p:nvPr>
            <p:ph type="body" sz="quarter" idx="13" hasCustomPrompt="1"/>
          </p:nvPr>
        </p:nvSpPr>
        <p:spPr>
          <a:xfrm>
            <a:off x="528191" y="1106707"/>
            <a:ext cx="3198417" cy="3208356"/>
          </a:xfrm>
          <a:solidFill>
            <a:srgbClr val="FFFF00">
              <a:alpha val="45882"/>
            </a:srgbClr>
          </a:solidFill>
          <a:ln>
            <a:solidFill>
              <a:srgbClr val="00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lvl1pPr marL="0" marR="0" indent="0" algn="ctr" defTabSz="457200" rtl="0" eaLnBrk="1" fontAlgn="auto" latinLnBrk="0" hangingPunct="1">
              <a:lnSpc>
                <a:spcPct val="100000"/>
              </a:lnSpc>
              <a:spcBef>
                <a:spcPct val="20000"/>
              </a:spcBef>
              <a:spcAft>
                <a:spcPts val="0"/>
              </a:spcAft>
              <a:buClrTx/>
              <a:buSzTx/>
              <a:buFont typeface="Arial"/>
              <a:buNone/>
              <a:tabLst/>
              <a:defRPr lang="en-US" sz="1800" smtClean="0">
                <a:solidFill>
                  <a:schemeClr val="tx1">
                    <a:lumMod val="75000"/>
                    <a:lumOff val="25000"/>
                  </a:schemeClr>
                </a:solidFill>
                <a:latin typeface="Arial"/>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r>
              <a:rPr lang="en-US" dirty="0" smtClean="0">
                <a:solidFill>
                  <a:schemeClr val="tx1">
                    <a:lumMod val="75000"/>
                    <a:lumOff val="25000"/>
                  </a:schemeClr>
                </a:solidFill>
                <a:latin typeface="HelveticaNeueLT Pro 55 Roman" pitchFamily="34" charset="0"/>
              </a:rPr>
              <a:t>Relative Area for Placement of Graphic</a:t>
            </a:r>
          </a:p>
        </p:txBody>
      </p:sp>
      <p:sp>
        <p:nvSpPr>
          <p:cNvPr id="6" name="Text Placeholder 5"/>
          <p:cNvSpPr>
            <a:spLocks noGrp="1"/>
          </p:cNvSpPr>
          <p:nvPr>
            <p:ph type="body" sz="quarter" idx="14" hasCustomPrompt="1"/>
          </p:nvPr>
        </p:nvSpPr>
        <p:spPr>
          <a:xfrm>
            <a:off x="4233672" y="1536191"/>
            <a:ext cx="4538621" cy="2463379"/>
          </a:xfrm>
        </p:spPr>
        <p:txBody>
          <a:bodyPr>
            <a:noAutofit/>
          </a:bodyPr>
          <a:lstStyle>
            <a:lvl1pPr marL="0" indent="0" algn="l" defTabSz="457200" rtl="0" eaLnBrk="1" latinLnBrk="0" hangingPunct="1">
              <a:lnSpc>
                <a:spcPct val="120000"/>
              </a:lnSpc>
              <a:buNone/>
              <a:defRPr lang="en-US" sz="3000" kern="1200" dirty="0" smtClean="0">
                <a:solidFill>
                  <a:srgbClr val="2175B4"/>
                </a:solidFill>
                <a:latin typeface="Arial"/>
                <a:ea typeface="+mn-ea"/>
                <a:cs typeface="Arial"/>
              </a:defRPr>
            </a:lvl1pPr>
            <a:lvl2pPr marL="0" algn="l" defTabSz="457200" rtl="0" eaLnBrk="1" latinLnBrk="0" hangingPunct="1">
              <a:lnSpc>
                <a:spcPct val="120000"/>
              </a:lnSpc>
              <a:defRPr lang="en-US" sz="3000" kern="1200" dirty="0" smtClean="0">
                <a:solidFill>
                  <a:srgbClr val="2175B4"/>
                </a:solidFill>
                <a:latin typeface="HelveticaNeueLT Pro 45 Lt"/>
                <a:ea typeface="+mn-ea"/>
                <a:cs typeface="HelveticaNeueLT Pro 45 Lt"/>
              </a:defRPr>
            </a:lvl2pPr>
            <a:lvl3pPr marL="0" algn="l" defTabSz="457200" rtl="0" eaLnBrk="1" latinLnBrk="0" hangingPunct="1">
              <a:lnSpc>
                <a:spcPct val="120000"/>
              </a:lnSpc>
              <a:defRPr lang="en-US" sz="3000" kern="1200" dirty="0" smtClean="0">
                <a:solidFill>
                  <a:srgbClr val="2175B4"/>
                </a:solidFill>
                <a:latin typeface="HelveticaNeueLT Pro 45 Lt"/>
                <a:ea typeface="+mn-ea"/>
                <a:cs typeface="HelveticaNeueLT Pro 45 Lt"/>
              </a:defRPr>
            </a:lvl3pPr>
            <a:lvl4pPr marL="0" algn="l" defTabSz="457200" rtl="0" eaLnBrk="1" latinLnBrk="0" hangingPunct="1">
              <a:lnSpc>
                <a:spcPct val="120000"/>
              </a:lnSpc>
              <a:defRPr lang="en-US" sz="3000" kern="1200" dirty="0" smtClean="0">
                <a:solidFill>
                  <a:srgbClr val="2175B4"/>
                </a:solidFill>
                <a:latin typeface="HelveticaNeueLT Pro 45 Lt"/>
                <a:ea typeface="+mn-ea"/>
                <a:cs typeface="HelveticaNeueLT Pro 45 Lt"/>
              </a:defRPr>
            </a:lvl4pPr>
            <a:lvl5pPr marL="0" algn="l" defTabSz="457200" rtl="0" eaLnBrk="1" latinLnBrk="0" hangingPunct="1">
              <a:lnSpc>
                <a:spcPct val="120000"/>
              </a:lnSpc>
              <a:defRPr lang="en-US" sz="3000" kern="1200" dirty="0">
                <a:solidFill>
                  <a:srgbClr val="2175B4"/>
                </a:solidFill>
                <a:latin typeface="HelveticaNeueLT Pro 45 Lt"/>
                <a:ea typeface="+mn-ea"/>
                <a:cs typeface="HelveticaNeueLT Pro 45 Lt"/>
              </a:defRPr>
            </a:lvl5pPr>
          </a:lstStyle>
          <a:p>
            <a:pPr lvl="0"/>
            <a:r>
              <a:rPr lang="en-US" dirty="0" smtClean="0"/>
              <a:t>Lorem ipsum lorem ipsum lorem ipsum lorem ipsum lorem ipsum lorem ipsum lorem. </a:t>
            </a:r>
            <a:endParaRPr lang="en-US" dirty="0"/>
          </a:p>
        </p:txBody>
      </p:sp>
    </p:spTree>
    <p:extLst>
      <p:ext uri="{BB962C8B-B14F-4D97-AF65-F5344CB8AC3E}">
        <p14:creationId xmlns:p14="http://schemas.microsoft.com/office/powerpoint/2010/main" val="20767789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eft Bullet Text with Right Graphic Area">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246888" y="72620"/>
            <a:ext cx="8686800" cy="694944"/>
          </a:xfrm>
        </p:spPr>
        <p:txBody>
          <a:bodyPr anchor="t">
            <a:noAutofit/>
          </a:bodyPr>
          <a:lstStyle>
            <a:lvl1pPr algn="l">
              <a:defRPr sz="4000">
                <a:solidFill>
                  <a:srgbClr val="2175B4"/>
                </a:solidFill>
                <a:latin typeface="Arial"/>
              </a:defRPr>
            </a:lvl1pPr>
          </a:lstStyle>
          <a:p>
            <a:r>
              <a:rPr lang="en-US" dirty="0" smtClean="0"/>
              <a:t>Lorem ipsum lorem ipsum lorem</a:t>
            </a:r>
            <a:endParaRPr lang="en-US" dirty="0"/>
          </a:p>
        </p:txBody>
      </p:sp>
      <p:sp>
        <p:nvSpPr>
          <p:cNvPr id="5" name="Text Placeholder 27"/>
          <p:cNvSpPr>
            <a:spLocks noGrp="1"/>
          </p:cNvSpPr>
          <p:nvPr>
            <p:ph type="body" sz="quarter" idx="13" hasCustomPrompt="1"/>
          </p:nvPr>
        </p:nvSpPr>
        <p:spPr>
          <a:xfrm>
            <a:off x="5172187" y="1106707"/>
            <a:ext cx="3383280" cy="3208356"/>
          </a:xfrm>
          <a:solidFill>
            <a:srgbClr val="FFFF00">
              <a:alpha val="45882"/>
            </a:srgbClr>
          </a:solidFill>
          <a:ln>
            <a:solidFill>
              <a:srgbClr val="00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lvl1pPr marL="0" marR="0" indent="0" algn="ctr" defTabSz="457200" rtl="0" eaLnBrk="1" fontAlgn="auto" latinLnBrk="0" hangingPunct="1">
              <a:lnSpc>
                <a:spcPct val="100000"/>
              </a:lnSpc>
              <a:spcBef>
                <a:spcPct val="20000"/>
              </a:spcBef>
              <a:spcAft>
                <a:spcPts val="0"/>
              </a:spcAft>
              <a:buClrTx/>
              <a:buSzTx/>
              <a:buFont typeface="Arial"/>
              <a:buNone/>
              <a:tabLst/>
              <a:defRPr lang="en-US" sz="1800" smtClean="0">
                <a:solidFill>
                  <a:schemeClr val="tx1">
                    <a:lumMod val="75000"/>
                    <a:lumOff val="25000"/>
                  </a:schemeClr>
                </a:solidFill>
                <a:latin typeface="Arial"/>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r>
              <a:rPr lang="en-US" dirty="0" smtClean="0">
                <a:solidFill>
                  <a:schemeClr val="tx1">
                    <a:lumMod val="75000"/>
                    <a:lumOff val="25000"/>
                  </a:schemeClr>
                </a:solidFill>
                <a:latin typeface="HelveticaNeueLT Pro 55 Roman" pitchFamily="34" charset="0"/>
              </a:rPr>
              <a:t>Relative Area for Placement of Graphic</a:t>
            </a:r>
          </a:p>
        </p:txBody>
      </p:sp>
      <p:sp>
        <p:nvSpPr>
          <p:cNvPr id="6" name="Text Placeholder 5"/>
          <p:cNvSpPr>
            <a:spLocks noGrp="1"/>
          </p:cNvSpPr>
          <p:nvPr>
            <p:ph type="body" sz="quarter" idx="14" hasCustomPrompt="1"/>
          </p:nvPr>
        </p:nvSpPr>
        <p:spPr>
          <a:xfrm>
            <a:off x="302905" y="1340177"/>
            <a:ext cx="4233672" cy="1536192"/>
          </a:xfrm>
        </p:spPr>
        <p:txBody>
          <a:bodyPr>
            <a:normAutofit/>
          </a:bodyPr>
          <a:lstStyle>
            <a:lvl1pPr marL="342900" indent="-230188" algn="l" defTabSz="457200" rtl="0" eaLnBrk="1" latinLnBrk="0" hangingPunct="1">
              <a:lnSpc>
                <a:spcPct val="110000"/>
              </a:lnSpc>
              <a:spcBef>
                <a:spcPct val="20000"/>
              </a:spcBef>
              <a:buFont typeface="Arial"/>
              <a:buChar char="•"/>
              <a:defRPr lang="en-US" sz="1450" kern="1200" dirty="0" smtClean="0">
                <a:solidFill>
                  <a:srgbClr val="1A7FBF"/>
                </a:solidFill>
                <a:latin typeface="Arial"/>
                <a:ea typeface="+mn-ea"/>
                <a:cs typeface="Arial"/>
              </a:defRPr>
            </a:lvl1pPr>
          </a:lstStyle>
          <a:p>
            <a:pPr indent="-230188">
              <a:lnSpc>
                <a:spcPct val="110000"/>
              </a:lnSpc>
            </a:pPr>
            <a:r>
              <a:rPr lang="en-US" sz="1450" dirty="0" smtClean="0">
                <a:solidFill>
                  <a:srgbClr val="1A7FBF"/>
                </a:solidFill>
                <a:latin typeface="HelveticaNeueLT Pro 45 Lt" pitchFamily="34" charset="0"/>
                <a:cs typeface="Helvetica Neue Light"/>
              </a:rPr>
              <a:t>Lorem </a:t>
            </a:r>
            <a:r>
              <a:rPr lang="en-US" sz="1450" dirty="0" smtClean="0">
                <a:solidFill>
                  <a:srgbClr val="1A7FBF"/>
                </a:solidFill>
                <a:latin typeface="HelveticaNeueLT Pro 65 Md" pitchFamily="34" charset="0"/>
                <a:cs typeface="Helvetica Neue Light"/>
              </a:rPr>
              <a:t>ipsum lorem </a:t>
            </a:r>
            <a:r>
              <a:rPr lang="en-US" sz="1450" dirty="0" smtClean="0">
                <a:solidFill>
                  <a:srgbClr val="1A7FBF"/>
                </a:solidFill>
                <a:latin typeface="HelveticaNeueLT Pro 45 Lt" pitchFamily="34" charset="0"/>
                <a:cs typeface="Helvetica Neue Light"/>
              </a:rPr>
              <a:t>ipsum lorem ipsum lorem ipsum lorem ipsum lorem ipsum  </a:t>
            </a:r>
          </a:p>
          <a:p>
            <a:pPr indent="-230188">
              <a:lnSpc>
                <a:spcPct val="110000"/>
              </a:lnSpc>
            </a:pPr>
            <a:r>
              <a:rPr lang="en-US" sz="1450" dirty="0" smtClean="0">
                <a:solidFill>
                  <a:srgbClr val="1A7FBF"/>
                </a:solidFill>
                <a:latin typeface="HelveticaNeueLT Pro 45 Lt" pitchFamily="34" charset="0"/>
                <a:cs typeface="Helvetica Neue Light"/>
              </a:rPr>
              <a:t>Lorem ipsum lorem ipsum lorem ipsum lorem ipsum lorem ipsum lorem ipsum  </a:t>
            </a:r>
          </a:p>
          <a:p>
            <a:pPr indent="-230188">
              <a:lnSpc>
                <a:spcPct val="110000"/>
              </a:lnSpc>
            </a:pPr>
            <a:r>
              <a:rPr lang="en-US" sz="1450" dirty="0" smtClean="0">
                <a:solidFill>
                  <a:srgbClr val="1A7FBF"/>
                </a:solidFill>
                <a:latin typeface="HelveticaNeueLT Pro 45 Lt" pitchFamily="34" charset="0"/>
                <a:cs typeface="Helvetica Neue Light"/>
              </a:rPr>
              <a:t>Lorem</a:t>
            </a:r>
            <a:r>
              <a:rPr lang="en-US" sz="1450" dirty="0" smtClean="0">
                <a:solidFill>
                  <a:srgbClr val="1A7FBF"/>
                </a:solidFill>
                <a:latin typeface="HelveticaNeueLT Pro 65 Md" pitchFamily="34" charset="0"/>
                <a:cs typeface="Helvetica Neue Light"/>
              </a:rPr>
              <a:t> ipsum lorem ipsum </a:t>
            </a:r>
            <a:r>
              <a:rPr lang="en-US" sz="1450" dirty="0" smtClean="0">
                <a:solidFill>
                  <a:srgbClr val="1A7FBF"/>
                </a:solidFill>
                <a:latin typeface="HelveticaNeueLT Pro 45 Lt" pitchFamily="34" charset="0"/>
                <a:cs typeface="Helvetica Neue Light"/>
              </a:rPr>
              <a:t>lorem ipsum lorem ipsum lorem ipsum lorem ipsum  </a:t>
            </a:r>
          </a:p>
          <a:p>
            <a:pPr indent="-230188">
              <a:lnSpc>
                <a:spcPct val="110000"/>
              </a:lnSpc>
            </a:pPr>
            <a:r>
              <a:rPr lang="en-US" sz="1450" dirty="0" smtClean="0">
                <a:solidFill>
                  <a:srgbClr val="1A7FBF"/>
                </a:solidFill>
                <a:latin typeface="HelveticaNeueLT Pro 45 Lt" pitchFamily="34" charset="0"/>
                <a:cs typeface="Helvetica Neue Light"/>
              </a:rPr>
              <a:t>Lorem ipsum lorem ipsum lorem ipsum lorem ipsum lorem </a:t>
            </a:r>
            <a:r>
              <a:rPr lang="en-US" sz="1450" dirty="0" smtClean="0">
                <a:solidFill>
                  <a:srgbClr val="1A7FBF"/>
                </a:solidFill>
                <a:latin typeface="HelveticaNeueLT Pro 65 Md" pitchFamily="34" charset="0"/>
                <a:cs typeface="Helvetica Neue Light"/>
              </a:rPr>
              <a:t>ipsum</a:t>
            </a:r>
            <a:r>
              <a:rPr lang="en-US" sz="1450" dirty="0" smtClean="0">
                <a:solidFill>
                  <a:srgbClr val="1A7FBF"/>
                </a:solidFill>
                <a:latin typeface="HelveticaNeueLT Pro 45 Lt" pitchFamily="34" charset="0"/>
                <a:cs typeface="Helvetica Neue Light"/>
              </a:rPr>
              <a:t> lorem ipsum  </a:t>
            </a:r>
          </a:p>
          <a:p>
            <a:pPr indent="-230188">
              <a:lnSpc>
                <a:spcPct val="110000"/>
              </a:lnSpc>
            </a:pPr>
            <a:r>
              <a:rPr lang="en-US" sz="1450" dirty="0" smtClean="0">
                <a:solidFill>
                  <a:srgbClr val="1A7FBF"/>
                </a:solidFill>
                <a:latin typeface="HelveticaNeueLT Pro 45 Lt" pitchFamily="34" charset="0"/>
                <a:cs typeface="Helvetica Neue Light"/>
              </a:rPr>
              <a:t>Lorem ipsum lorem ipsum lorem ipsum lorem ipsum lorem ipsum lorem ipsum  </a:t>
            </a:r>
          </a:p>
        </p:txBody>
      </p:sp>
    </p:spTree>
    <p:extLst>
      <p:ext uri="{BB962C8B-B14F-4D97-AF65-F5344CB8AC3E}">
        <p14:creationId xmlns:p14="http://schemas.microsoft.com/office/powerpoint/2010/main" val="467513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eft Bullet Text with Right Bottom Full Bleed Graphic">
    <p:spTree>
      <p:nvGrpSpPr>
        <p:cNvPr id="1" name=""/>
        <p:cNvGrpSpPr/>
        <p:nvPr/>
      </p:nvGrpSpPr>
      <p:grpSpPr>
        <a:xfrm>
          <a:off x="0" y="0"/>
          <a:ext cx="0" cy="0"/>
          <a:chOff x="0" y="0"/>
          <a:chExt cx="0" cy="0"/>
        </a:xfrm>
      </p:grpSpPr>
      <p:sp>
        <p:nvSpPr>
          <p:cNvPr id="2" name="Title 1"/>
          <p:cNvSpPr>
            <a:spLocks noGrp="1"/>
          </p:cNvSpPr>
          <p:nvPr>
            <p:ph type="title"/>
          </p:nvPr>
        </p:nvSpPr>
        <p:spPr>
          <a:xfrm>
            <a:off x="246622" y="73152"/>
            <a:ext cx="8686800" cy="694944"/>
          </a:xfrm>
        </p:spPr>
        <p:txBody>
          <a:bodyPr anchor="t">
            <a:noAutofit/>
          </a:bodyPr>
          <a:lstStyle>
            <a:lvl1pPr algn="l">
              <a:defRPr sz="4000">
                <a:solidFill>
                  <a:srgbClr val="2175B4"/>
                </a:solidFill>
                <a:latin typeface="Aria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01752" y="1188720"/>
            <a:ext cx="4449550" cy="3142070"/>
          </a:xfrm>
        </p:spPr>
        <p:txBody>
          <a:bodyPr>
            <a:normAutofit/>
          </a:bodyPr>
          <a:lstStyle>
            <a:lvl1pPr marL="342900" indent="-230188" algn="l" defTabSz="457200" rtl="0" eaLnBrk="1" latinLnBrk="0" hangingPunct="1">
              <a:lnSpc>
                <a:spcPct val="110000"/>
              </a:lnSpc>
              <a:spcBef>
                <a:spcPct val="20000"/>
              </a:spcBef>
              <a:buFont typeface="Arial"/>
              <a:buChar char="•"/>
              <a:defRPr lang="en-US" sz="1450" kern="1200" dirty="0" smtClean="0">
                <a:solidFill>
                  <a:srgbClr val="1A7FBF"/>
                </a:solidFill>
                <a:latin typeface="Arial"/>
                <a:ea typeface="+mn-ea"/>
                <a:cs typeface="Arial"/>
              </a:defRPr>
            </a:lvl1pPr>
            <a:lvl2pPr marL="342900" indent="-230188" algn="l" defTabSz="457200" rtl="0" eaLnBrk="1" latinLnBrk="0" hangingPunct="1">
              <a:lnSpc>
                <a:spcPct val="110000"/>
              </a:lnSpc>
              <a:spcBef>
                <a:spcPct val="20000"/>
              </a:spcBef>
              <a:buFont typeface="Arial"/>
              <a:buChar char="•"/>
              <a:defRPr lang="en-US" sz="1450" kern="1200" dirty="0" smtClean="0">
                <a:solidFill>
                  <a:srgbClr val="1A7FBF"/>
                </a:solidFill>
                <a:latin typeface="Arial"/>
                <a:ea typeface="+mn-ea"/>
                <a:cs typeface="Arial"/>
              </a:defRPr>
            </a:lvl2pPr>
            <a:lvl3pPr marL="342900" indent="-230188" algn="l" defTabSz="457200" rtl="0" eaLnBrk="1" latinLnBrk="0" hangingPunct="1">
              <a:lnSpc>
                <a:spcPct val="110000"/>
              </a:lnSpc>
              <a:spcBef>
                <a:spcPct val="20000"/>
              </a:spcBef>
              <a:buFont typeface="Arial"/>
              <a:buChar char="•"/>
              <a:defRPr lang="en-US" sz="1450" kern="1200" dirty="0" smtClean="0">
                <a:solidFill>
                  <a:srgbClr val="1A7FBF"/>
                </a:solidFill>
                <a:latin typeface="Arial"/>
                <a:ea typeface="+mn-ea"/>
                <a:cs typeface="Arial"/>
              </a:defRPr>
            </a:lvl3pPr>
            <a:lvl4pPr marL="342900" indent="-230188" algn="l" defTabSz="457200" rtl="0" eaLnBrk="1" latinLnBrk="0" hangingPunct="1">
              <a:lnSpc>
                <a:spcPct val="110000"/>
              </a:lnSpc>
              <a:spcBef>
                <a:spcPct val="20000"/>
              </a:spcBef>
              <a:buFont typeface="Arial"/>
              <a:buChar char="•"/>
              <a:defRPr lang="en-US" sz="1450" kern="1200" dirty="0" smtClean="0">
                <a:solidFill>
                  <a:srgbClr val="1A7FBF"/>
                </a:solidFill>
                <a:latin typeface="Arial"/>
                <a:ea typeface="+mn-ea"/>
                <a:cs typeface="Arial"/>
              </a:defRPr>
            </a:lvl4pPr>
            <a:lvl5pPr marL="342900" indent="-230188" algn="l" defTabSz="457200" rtl="0" eaLnBrk="1" latinLnBrk="0" hangingPunct="1">
              <a:lnSpc>
                <a:spcPct val="110000"/>
              </a:lnSpc>
              <a:spcBef>
                <a:spcPct val="20000"/>
              </a:spcBef>
              <a:buFont typeface="Arial"/>
              <a:buChar char="•"/>
              <a:defRPr lang="en-US" sz="1450" kern="1200" dirty="0">
                <a:solidFill>
                  <a:srgbClr val="1A7FBF"/>
                </a:solidFill>
                <a:latin typeface="Arial"/>
                <a:ea typeface="+mn-ea"/>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27"/>
          <p:cNvSpPr>
            <a:spLocks noGrp="1"/>
          </p:cNvSpPr>
          <p:nvPr>
            <p:ph type="body" sz="quarter" idx="13" hasCustomPrompt="1"/>
          </p:nvPr>
        </p:nvSpPr>
        <p:spPr>
          <a:xfrm>
            <a:off x="5172187" y="1438301"/>
            <a:ext cx="3383280" cy="3151820"/>
          </a:xfrm>
          <a:solidFill>
            <a:srgbClr val="FFFF00">
              <a:alpha val="45882"/>
            </a:srgbClr>
          </a:solidFill>
          <a:ln>
            <a:solidFill>
              <a:srgbClr val="00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lvl1pPr marL="0" marR="0" indent="0" algn="ctr" defTabSz="457200" rtl="0" eaLnBrk="1" fontAlgn="auto" latinLnBrk="0" hangingPunct="1">
              <a:lnSpc>
                <a:spcPct val="100000"/>
              </a:lnSpc>
              <a:spcBef>
                <a:spcPct val="20000"/>
              </a:spcBef>
              <a:spcAft>
                <a:spcPts val="0"/>
              </a:spcAft>
              <a:buClrTx/>
              <a:buSzTx/>
              <a:buFont typeface="Arial"/>
              <a:buNone/>
              <a:tabLst/>
              <a:defRPr lang="en-US" sz="1800" smtClean="0">
                <a:solidFill>
                  <a:schemeClr val="tx1">
                    <a:lumMod val="75000"/>
                    <a:lumOff val="25000"/>
                  </a:schemeClr>
                </a:solidFill>
                <a:latin typeface="Arial"/>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r>
              <a:rPr lang="en-US" dirty="0" smtClean="0">
                <a:solidFill>
                  <a:schemeClr val="tx1">
                    <a:lumMod val="75000"/>
                    <a:lumOff val="25000"/>
                  </a:schemeClr>
                </a:solidFill>
                <a:latin typeface="HelveticaNeueLT Pro 55 Roman" pitchFamily="34" charset="0"/>
              </a:rPr>
              <a:t>Relative Area for Placement of Graphic</a:t>
            </a:r>
          </a:p>
        </p:txBody>
      </p:sp>
    </p:spTree>
    <p:extLst>
      <p:ext uri="{BB962C8B-B14F-4D97-AF65-F5344CB8AC3E}">
        <p14:creationId xmlns:p14="http://schemas.microsoft.com/office/powerpoint/2010/main" val="2239144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osition 2 Layout">
    <p:spTree>
      <p:nvGrpSpPr>
        <p:cNvPr id="1" name=""/>
        <p:cNvGrpSpPr/>
        <p:nvPr/>
      </p:nvGrpSpPr>
      <p:grpSpPr>
        <a:xfrm>
          <a:off x="0" y="0"/>
          <a:ext cx="0" cy="0"/>
          <a:chOff x="0" y="0"/>
          <a:chExt cx="0" cy="0"/>
        </a:xfrm>
      </p:grpSpPr>
      <p:sp>
        <p:nvSpPr>
          <p:cNvPr id="10" name="Title 1"/>
          <p:cNvSpPr>
            <a:spLocks noGrp="1"/>
          </p:cNvSpPr>
          <p:nvPr>
            <p:ph type="title"/>
          </p:nvPr>
        </p:nvSpPr>
        <p:spPr>
          <a:xfrm>
            <a:off x="246888" y="72620"/>
            <a:ext cx="8686800" cy="694944"/>
          </a:xfrm>
        </p:spPr>
        <p:txBody>
          <a:bodyPr anchor="t">
            <a:noAutofit/>
          </a:bodyPr>
          <a:lstStyle>
            <a:lvl1pPr algn="l">
              <a:defRPr sz="4000">
                <a:solidFill>
                  <a:srgbClr val="2175B4"/>
                </a:solidFill>
                <a:latin typeface="Arial"/>
              </a:defRPr>
            </a:lvl1pPr>
          </a:lstStyle>
          <a:p>
            <a:r>
              <a:rPr lang="en-US" dirty="0" smtClean="0"/>
              <a:t>Click to edit Master title style</a:t>
            </a:r>
            <a:endParaRPr lang="en-US" dirty="0"/>
          </a:p>
        </p:txBody>
      </p:sp>
      <p:sp>
        <p:nvSpPr>
          <p:cNvPr id="38" name="Text Placeholder 36"/>
          <p:cNvSpPr>
            <a:spLocks noGrp="1"/>
          </p:cNvSpPr>
          <p:nvPr>
            <p:ph type="body" sz="quarter" idx="11" hasCustomPrompt="1"/>
          </p:nvPr>
        </p:nvSpPr>
        <p:spPr>
          <a:xfrm>
            <a:off x="5758482" y="1734558"/>
            <a:ext cx="1287235" cy="556701"/>
          </a:xfrm>
          <a:solidFill>
            <a:schemeClr val="bg1"/>
          </a:solidFill>
          <a:ln>
            <a:noFill/>
          </a:ln>
          <a:effectLst>
            <a:outerShdw blurRad="63500" sx="102000" sy="102000" algn="ctr" rotWithShape="0">
              <a:schemeClr val="tx1">
                <a:lumMod val="50000"/>
                <a:lumOff val="50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1800" dirty="0">
                <a:solidFill>
                  <a:schemeClr val="lt1"/>
                </a:solidFill>
              </a:defRPr>
            </a:lvl1pPr>
          </a:lstStyle>
          <a:p>
            <a:pPr marL="0" lvl="0" algn="ctr"/>
            <a:r>
              <a:rPr lang="en-US" dirty="0" smtClean="0"/>
              <a:t> </a:t>
            </a:r>
            <a:endParaRPr lang="en-US" dirty="0"/>
          </a:p>
        </p:txBody>
      </p:sp>
      <p:sp>
        <p:nvSpPr>
          <p:cNvPr id="37" name="Text Placeholder 36"/>
          <p:cNvSpPr>
            <a:spLocks noGrp="1"/>
          </p:cNvSpPr>
          <p:nvPr>
            <p:ph type="body" sz="quarter" idx="10" hasCustomPrompt="1"/>
          </p:nvPr>
        </p:nvSpPr>
        <p:spPr>
          <a:xfrm>
            <a:off x="5848350" y="1801813"/>
            <a:ext cx="1103313" cy="419100"/>
          </a:xfrm>
          <a:solidFill>
            <a:srgbClr val="92D050"/>
          </a:solidFill>
        </p:spPr>
        <p:txBody>
          <a:bodyPr>
            <a:noAutofit/>
          </a:bodyPr>
          <a:lstStyle>
            <a:lvl1pPr marL="0" indent="0" algn="ctr">
              <a:buNone/>
              <a:defRPr sz="1050" baseline="0"/>
            </a:lvl1pPr>
          </a:lstStyle>
          <a:p>
            <a:pPr lvl="0"/>
            <a:r>
              <a:rPr lang="en-US" dirty="0" smtClean="0"/>
              <a:t>Place logo image here</a:t>
            </a:r>
            <a:endParaRPr lang="en-US" dirty="0"/>
          </a:p>
        </p:txBody>
      </p:sp>
      <p:sp>
        <p:nvSpPr>
          <p:cNvPr id="39" name="Text Placeholder 36"/>
          <p:cNvSpPr>
            <a:spLocks noGrp="1"/>
          </p:cNvSpPr>
          <p:nvPr>
            <p:ph type="body" sz="quarter" idx="12" hasCustomPrompt="1"/>
          </p:nvPr>
        </p:nvSpPr>
        <p:spPr>
          <a:xfrm>
            <a:off x="7151725" y="1734558"/>
            <a:ext cx="1287235" cy="556701"/>
          </a:xfrm>
          <a:solidFill>
            <a:schemeClr val="bg1"/>
          </a:solidFill>
          <a:ln>
            <a:noFill/>
          </a:ln>
          <a:effectLst>
            <a:outerShdw blurRad="63500" sx="102000" sy="102000" algn="ctr" rotWithShape="0">
              <a:schemeClr val="tx1">
                <a:lumMod val="50000"/>
                <a:lumOff val="50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1800" dirty="0">
                <a:solidFill>
                  <a:schemeClr val="lt1"/>
                </a:solidFill>
              </a:defRPr>
            </a:lvl1pPr>
          </a:lstStyle>
          <a:p>
            <a:pPr marL="0" lvl="0" algn="ctr"/>
            <a:r>
              <a:rPr lang="en-US" dirty="0" smtClean="0"/>
              <a:t> </a:t>
            </a:r>
            <a:endParaRPr lang="en-US" dirty="0"/>
          </a:p>
        </p:txBody>
      </p:sp>
      <p:sp>
        <p:nvSpPr>
          <p:cNvPr id="40" name="Text Placeholder 36"/>
          <p:cNvSpPr>
            <a:spLocks noGrp="1"/>
          </p:cNvSpPr>
          <p:nvPr>
            <p:ph type="body" sz="quarter" idx="13" hasCustomPrompt="1"/>
          </p:nvPr>
        </p:nvSpPr>
        <p:spPr>
          <a:xfrm>
            <a:off x="7241593" y="1801813"/>
            <a:ext cx="1103313" cy="419100"/>
          </a:xfrm>
          <a:solidFill>
            <a:srgbClr val="92D050"/>
          </a:solidFill>
        </p:spPr>
        <p:txBody>
          <a:bodyPr>
            <a:noAutofit/>
          </a:bodyPr>
          <a:lstStyle>
            <a:lvl1pPr marL="0" indent="0" algn="ctr">
              <a:buNone/>
              <a:defRPr sz="1050" baseline="0"/>
            </a:lvl1pPr>
          </a:lstStyle>
          <a:p>
            <a:pPr lvl="0"/>
            <a:r>
              <a:rPr lang="en-US" dirty="0" smtClean="0"/>
              <a:t>Place logo image here</a:t>
            </a:r>
            <a:endParaRPr lang="en-US" dirty="0"/>
          </a:p>
        </p:txBody>
      </p:sp>
      <p:sp>
        <p:nvSpPr>
          <p:cNvPr id="41" name="Text Placeholder 36"/>
          <p:cNvSpPr>
            <a:spLocks noGrp="1"/>
          </p:cNvSpPr>
          <p:nvPr>
            <p:ph type="body" sz="quarter" idx="14" hasCustomPrompt="1"/>
          </p:nvPr>
        </p:nvSpPr>
        <p:spPr>
          <a:xfrm>
            <a:off x="5758482" y="1067339"/>
            <a:ext cx="1287235" cy="556701"/>
          </a:xfrm>
          <a:solidFill>
            <a:schemeClr val="bg1"/>
          </a:solidFill>
          <a:ln>
            <a:noFill/>
          </a:ln>
          <a:effectLst>
            <a:outerShdw blurRad="63500" sx="102000" sy="102000" algn="ctr" rotWithShape="0">
              <a:schemeClr val="tx1">
                <a:lumMod val="50000"/>
                <a:lumOff val="50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1800" dirty="0">
                <a:solidFill>
                  <a:schemeClr val="lt1"/>
                </a:solidFill>
              </a:defRPr>
            </a:lvl1pPr>
          </a:lstStyle>
          <a:p>
            <a:pPr marL="0" lvl="0" algn="ctr"/>
            <a:r>
              <a:rPr lang="en-US" dirty="0" smtClean="0"/>
              <a:t> </a:t>
            </a:r>
            <a:endParaRPr lang="en-US" dirty="0"/>
          </a:p>
        </p:txBody>
      </p:sp>
      <p:sp>
        <p:nvSpPr>
          <p:cNvPr id="42" name="Text Placeholder 36"/>
          <p:cNvSpPr>
            <a:spLocks noGrp="1"/>
          </p:cNvSpPr>
          <p:nvPr>
            <p:ph type="body" sz="quarter" idx="15" hasCustomPrompt="1"/>
          </p:nvPr>
        </p:nvSpPr>
        <p:spPr>
          <a:xfrm>
            <a:off x="5848350" y="1134594"/>
            <a:ext cx="1103313" cy="419100"/>
          </a:xfrm>
          <a:solidFill>
            <a:srgbClr val="92D050"/>
          </a:solidFill>
        </p:spPr>
        <p:txBody>
          <a:bodyPr>
            <a:noAutofit/>
          </a:bodyPr>
          <a:lstStyle>
            <a:lvl1pPr marL="0" indent="0" algn="ctr">
              <a:buNone/>
              <a:defRPr sz="1050" baseline="0"/>
            </a:lvl1pPr>
          </a:lstStyle>
          <a:p>
            <a:pPr lvl="0"/>
            <a:r>
              <a:rPr lang="en-US" dirty="0" smtClean="0"/>
              <a:t>Place logo image here</a:t>
            </a:r>
            <a:endParaRPr lang="en-US" dirty="0"/>
          </a:p>
        </p:txBody>
      </p:sp>
      <p:sp>
        <p:nvSpPr>
          <p:cNvPr id="43" name="Text Placeholder 36"/>
          <p:cNvSpPr>
            <a:spLocks noGrp="1"/>
          </p:cNvSpPr>
          <p:nvPr>
            <p:ph type="body" sz="quarter" idx="16" hasCustomPrompt="1"/>
          </p:nvPr>
        </p:nvSpPr>
        <p:spPr>
          <a:xfrm>
            <a:off x="7151725" y="1067339"/>
            <a:ext cx="1287235" cy="556701"/>
          </a:xfrm>
          <a:solidFill>
            <a:schemeClr val="bg1"/>
          </a:solidFill>
          <a:ln>
            <a:noFill/>
          </a:ln>
          <a:effectLst>
            <a:outerShdw blurRad="63500" sx="102000" sy="102000" algn="ctr" rotWithShape="0">
              <a:schemeClr val="tx1">
                <a:lumMod val="50000"/>
                <a:lumOff val="50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1800" dirty="0">
                <a:solidFill>
                  <a:schemeClr val="lt1"/>
                </a:solidFill>
              </a:defRPr>
            </a:lvl1pPr>
          </a:lstStyle>
          <a:p>
            <a:pPr marL="0" lvl="0" algn="ctr"/>
            <a:r>
              <a:rPr lang="en-US" dirty="0" smtClean="0"/>
              <a:t> </a:t>
            </a:r>
            <a:endParaRPr lang="en-US" dirty="0"/>
          </a:p>
        </p:txBody>
      </p:sp>
      <p:sp>
        <p:nvSpPr>
          <p:cNvPr id="44" name="Text Placeholder 36"/>
          <p:cNvSpPr>
            <a:spLocks noGrp="1"/>
          </p:cNvSpPr>
          <p:nvPr>
            <p:ph type="body" sz="quarter" idx="17" hasCustomPrompt="1"/>
          </p:nvPr>
        </p:nvSpPr>
        <p:spPr>
          <a:xfrm>
            <a:off x="7241593" y="1134594"/>
            <a:ext cx="1103313" cy="419100"/>
          </a:xfrm>
          <a:solidFill>
            <a:srgbClr val="92D050"/>
          </a:solidFill>
        </p:spPr>
        <p:txBody>
          <a:bodyPr>
            <a:noAutofit/>
          </a:bodyPr>
          <a:lstStyle>
            <a:lvl1pPr marL="0" indent="0" algn="ctr">
              <a:buNone/>
              <a:defRPr sz="1050" baseline="0"/>
            </a:lvl1pPr>
          </a:lstStyle>
          <a:p>
            <a:pPr lvl="0"/>
            <a:r>
              <a:rPr lang="en-US" dirty="0" smtClean="0"/>
              <a:t>Place logo image here</a:t>
            </a:r>
            <a:endParaRPr lang="en-US" dirty="0"/>
          </a:p>
        </p:txBody>
      </p:sp>
      <p:sp>
        <p:nvSpPr>
          <p:cNvPr id="45" name="Text Placeholder 36"/>
          <p:cNvSpPr>
            <a:spLocks noGrp="1"/>
          </p:cNvSpPr>
          <p:nvPr>
            <p:ph type="body" sz="quarter" idx="18" hasCustomPrompt="1"/>
          </p:nvPr>
        </p:nvSpPr>
        <p:spPr>
          <a:xfrm>
            <a:off x="5758482" y="3074727"/>
            <a:ext cx="1287235" cy="556701"/>
          </a:xfrm>
          <a:solidFill>
            <a:schemeClr val="bg1"/>
          </a:solidFill>
          <a:ln>
            <a:noFill/>
          </a:ln>
          <a:effectLst>
            <a:outerShdw blurRad="63500" sx="102000" sy="102000" algn="ctr" rotWithShape="0">
              <a:schemeClr val="tx1">
                <a:lumMod val="50000"/>
                <a:lumOff val="50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1800" dirty="0">
                <a:solidFill>
                  <a:schemeClr val="lt1"/>
                </a:solidFill>
              </a:defRPr>
            </a:lvl1pPr>
          </a:lstStyle>
          <a:p>
            <a:pPr marL="0" lvl="0" algn="ctr"/>
            <a:r>
              <a:rPr lang="en-US" dirty="0" smtClean="0"/>
              <a:t> </a:t>
            </a:r>
            <a:endParaRPr lang="en-US" dirty="0"/>
          </a:p>
        </p:txBody>
      </p:sp>
      <p:sp>
        <p:nvSpPr>
          <p:cNvPr id="46" name="Text Placeholder 36"/>
          <p:cNvSpPr>
            <a:spLocks noGrp="1"/>
          </p:cNvSpPr>
          <p:nvPr>
            <p:ph type="body" sz="quarter" idx="19" hasCustomPrompt="1"/>
          </p:nvPr>
        </p:nvSpPr>
        <p:spPr>
          <a:xfrm>
            <a:off x="5848350" y="3141982"/>
            <a:ext cx="1103313" cy="419100"/>
          </a:xfrm>
          <a:solidFill>
            <a:srgbClr val="92D050"/>
          </a:solidFill>
        </p:spPr>
        <p:txBody>
          <a:bodyPr>
            <a:noAutofit/>
          </a:bodyPr>
          <a:lstStyle>
            <a:lvl1pPr marL="0" indent="0" algn="ctr">
              <a:buNone/>
              <a:defRPr sz="1050" baseline="0"/>
            </a:lvl1pPr>
          </a:lstStyle>
          <a:p>
            <a:pPr lvl="0"/>
            <a:r>
              <a:rPr lang="en-US" dirty="0" smtClean="0"/>
              <a:t>Place logo image here</a:t>
            </a:r>
            <a:endParaRPr lang="en-US" dirty="0"/>
          </a:p>
        </p:txBody>
      </p:sp>
      <p:sp>
        <p:nvSpPr>
          <p:cNvPr id="47" name="Text Placeholder 36"/>
          <p:cNvSpPr>
            <a:spLocks noGrp="1"/>
          </p:cNvSpPr>
          <p:nvPr>
            <p:ph type="body" sz="quarter" idx="20" hasCustomPrompt="1"/>
          </p:nvPr>
        </p:nvSpPr>
        <p:spPr>
          <a:xfrm>
            <a:off x="7151725" y="3074727"/>
            <a:ext cx="1287235" cy="556701"/>
          </a:xfrm>
          <a:solidFill>
            <a:schemeClr val="bg1"/>
          </a:solidFill>
          <a:ln>
            <a:noFill/>
          </a:ln>
          <a:effectLst>
            <a:outerShdw blurRad="63500" sx="102000" sy="102000" algn="ctr" rotWithShape="0">
              <a:schemeClr val="tx1">
                <a:lumMod val="50000"/>
                <a:lumOff val="50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1800" dirty="0">
                <a:solidFill>
                  <a:schemeClr val="lt1"/>
                </a:solidFill>
              </a:defRPr>
            </a:lvl1pPr>
          </a:lstStyle>
          <a:p>
            <a:pPr marL="0" lvl="0" algn="ctr"/>
            <a:r>
              <a:rPr lang="en-US" dirty="0" smtClean="0"/>
              <a:t> </a:t>
            </a:r>
            <a:endParaRPr lang="en-US" dirty="0"/>
          </a:p>
        </p:txBody>
      </p:sp>
      <p:sp>
        <p:nvSpPr>
          <p:cNvPr id="48" name="Text Placeholder 36"/>
          <p:cNvSpPr>
            <a:spLocks noGrp="1"/>
          </p:cNvSpPr>
          <p:nvPr>
            <p:ph type="body" sz="quarter" idx="21" hasCustomPrompt="1"/>
          </p:nvPr>
        </p:nvSpPr>
        <p:spPr>
          <a:xfrm>
            <a:off x="7241593" y="3141982"/>
            <a:ext cx="1103313" cy="419100"/>
          </a:xfrm>
          <a:solidFill>
            <a:srgbClr val="92D050"/>
          </a:solidFill>
        </p:spPr>
        <p:txBody>
          <a:bodyPr>
            <a:noAutofit/>
          </a:bodyPr>
          <a:lstStyle>
            <a:lvl1pPr marL="0" indent="0" algn="ctr">
              <a:buNone/>
              <a:defRPr sz="1050" baseline="0"/>
            </a:lvl1pPr>
          </a:lstStyle>
          <a:p>
            <a:pPr lvl="0"/>
            <a:r>
              <a:rPr lang="en-US" dirty="0" smtClean="0"/>
              <a:t>Place logo image here</a:t>
            </a:r>
            <a:endParaRPr lang="en-US" dirty="0"/>
          </a:p>
        </p:txBody>
      </p:sp>
      <p:sp>
        <p:nvSpPr>
          <p:cNvPr id="49" name="Text Placeholder 36"/>
          <p:cNvSpPr>
            <a:spLocks noGrp="1"/>
          </p:cNvSpPr>
          <p:nvPr>
            <p:ph type="body" sz="quarter" idx="22" hasCustomPrompt="1"/>
          </p:nvPr>
        </p:nvSpPr>
        <p:spPr>
          <a:xfrm>
            <a:off x="5758482" y="2407508"/>
            <a:ext cx="1287235" cy="556701"/>
          </a:xfrm>
          <a:solidFill>
            <a:schemeClr val="bg1"/>
          </a:solidFill>
          <a:ln>
            <a:noFill/>
          </a:ln>
          <a:effectLst>
            <a:outerShdw blurRad="63500" sx="102000" sy="102000" algn="ctr" rotWithShape="0">
              <a:schemeClr val="tx1">
                <a:lumMod val="50000"/>
                <a:lumOff val="50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1800" dirty="0">
                <a:solidFill>
                  <a:schemeClr val="lt1"/>
                </a:solidFill>
              </a:defRPr>
            </a:lvl1pPr>
          </a:lstStyle>
          <a:p>
            <a:pPr marL="0" lvl="0" algn="ctr"/>
            <a:r>
              <a:rPr lang="en-US" dirty="0" smtClean="0"/>
              <a:t> </a:t>
            </a:r>
            <a:endParaRPr lang="en-US" dirty="0"/>
          </a:p>
        </p:txBody>
      </p:sp>
      <p:sp>
        <p:nvSpPr>
          <p:cNvPr id="50" name="Text Placeholder 36"/>
          <p:cNvSpPr>
            <a:spLocks noGrp="1"/>
          </p:cNvSpPr>
          <p:nvPr>
            <p:ph type="body" sz="quarter" idx="23" hasCustomPrompt="1"/>
          </p:nvPr>
        </p:nvSpPr>
        <p:spPr>
          <a:xfrm>
            <a:off x="5848350" y="2474763"/>
            <a:ext cx="1103313" cy="419100"/>
          </a:xfrm>
          <a:solidFill>
            <a:srgbClr val="92D050"/>
          </a:solidFill>
        </p:spPr>
        <p:txBody>
          <a:bodyPr>
            <a:noAutofit/>
          </a:bodyPr>
          <a:lstStyle>
            <a:lvl1pPr marL="0" indent="0" algn="ctr">
              <a:buNone/>
              <a:defRPr sz="1050" baseline="0"/>
            </a:lvl1pPr>
          </a:lstStyle>
          <a:p>
            <a:pPr lvl="0"/>
            <a:r>
              <a:rPr lang="en-US" dirty="0" smtClean="0"/>
              <a:t>Place logo image here</a:t>
            </a:r>
            <a:endParaRPr lang="en-US" dirty="0"/>
          </a:p>
        </p:txBody>
      </p:sp>
      <p:sp>
        <p:nvSpPr>
          <p:cNvPr id="51" name="Text Placeholder 36"/>
          <p:cNvSpPr>
            <a:spLocks noGrp="1"/>
          </p:cNvSpPr>
          <p:nvPr>
            <p:ph type="body" sz="quarter" idx="24" hasCustomPrompt="1"/>
          </p:nvPr>
        </p:nvSpPr>
        <p:spPr>
          <a:xfrm>
            <a:off x="7151725" y="2407508"/>
            <a:ext cx="1287235" cy="556701"/>
          </a:xfrm>
          <a:solidFill>
            <a:schemeClr val="bg1"/>
          </a:solidFill>
          <a:ln>
            <a:noFill/>
          </a:ln>
          <a:effectLst>
            <a:outerShdw blurRad="63500" sx="102000" sy="102000" algn="ctr" rotWithShape="0">
              <a:schemeClr val="tx1">
                <a:lumMod val="50000"/>
                <a:lumOff val="50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1800" dirty="0">
                <a:solidFill>
                  <a:schemeClr val="lt1"/>
                </a:solidFill>
              </a:defRPr>
            </a:lvl1pPr>
          </a:lstStyle>
          <a:p>
            <a:pPr marL="0" lvl="0" algn="ctr"/>
            <a:r>
              <a:rPr lang="en-US" dirty="0" smtClean="0"/>
              <a:t> </a:t>
            </a:r>
            <a:endParaRPr lang="en-US" dirty="0"/>
          </a:p>
        </p:txBody>
      </p:sp>
      <p:sp>
        <p:nvSpPr>
          <p:cNvPr id="52" name="Text Placeholder 36"/>
          <p:cNvSpPr>
            <a:spLocks noGrp="1"/>
          </p:cNvSpPr>
          <p:nvPr>
            <p:ph type="body" sz="quarter" idx="25" hasCustomPrompt="1"/>
          </p:nvPr>
        </p:nvSpPr>
        <p:spPr>
          <a:xfrm>
            <a:off x="7241593" y="2474763"/>
            <a:ext cx="1103313" cy="419100"/>
          </a:xfrm>
          <a:solidFill>
            <a:srgbClr val="92D050"/>
          </a:solidFill>
        </p:spPr>
        <p:txBody>
          <a:bodyPr>
            <a:noAutofit/>
          </a:bodyPr>
          <a:lstStyle>
            <a:lvl1pPr marL="0" indent="0" algn="ctr">
              <a:buNone/>
              <a:defRPr sz="1050" baseline="0"/>
            </a:lvl1pPr>
          </a:lstStyle>
          <a:p>
            <a:pPr lvl="0"/>
            <a:r>
              <a:rPr lang="en-US" dirty="0" smtClean="0"/>
              <a:t>Place logo image here</a:t>
            </a:r>
            <a:endParaRPr lang="en-US" dirty="0"/>
          </a:p>
        </p:txBody>
      </p:sp>
      <p:sp>
        <p:nvSpPr>
          <p:cNvPr id="53" name="Text Placeholder 36"/>
          <p:cNvSpPr>
            <a:spLocks noGrp="1"/>
          </p:cNvSpPr>
          <p:nvPr>
            <p:ph type="body" sz="quarter" idx="26" hasCustomPrompt="1"/>
          </p:nvPr>
        </p:nvSpPr>
        <p:spPr>
          <a:xfrm>
            <a:off x="5758482" y="3754950"/>
            <a:ext cx="1287235" cy="556701"/>
          </a:xfrm>
          <a:solidFill>
            <a:schemeClr val="bg1"/>
          </a:solidFill>
          <a:ln>
            <a:noFill/>
          </a:ln>
          <a:effectLst>
            <a:outerShdw blurRad="63500" sx="102000" sy="102000" algn="ctr" rotWithShape="0">
              <a:schemeClr val="tx1">
                <a:lumMod val="50000"/>
                <a:lumOff val="50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1800" dirty="0">
                <a:solidFill>
                  <a:schemeClr val="lt1"/>
                </a:solidFill>
              </a:defRPr>
            </a:lvl1pPr>
          </a:lstStyle>
          <a:p>
            <a:pPr marL="0" lvl="0" algn="ctr"/>
            <a:r>
              <a:rPr lang="en-US" dirty="0" smtClean="0"/>
              <a:t> </a:t>
            </a:r>
            <a:endParaRPr lang="en-US" dirty="0"/>
          </a:p>
        </p:txBody>
      </p:sp>
      <p:sp>
        <p:nvSpPr>
          <p:cNvPr id="54" name="Text Placeholder 36"/>
          <p:cNvSpPr>
            <a:spLocks noGrp="1"/>
          </p:cNvSpPr>
          <p:nvPr>
            <p:ph type="body" sz="quarter" idx="27" hasCustomPrompt="1"/>
          </p:nvPr>
        </p:nvSpPr>
        <p:spPr>
          <a:xfrm>
            <a:off x="5848350" y="3822205"/>
            <a:ext cx="1103313" cy="419100"/>
          </a:xfrm>
          <a:solidFill>
            <a:srgbClr val="92D050"/>
          </a:solidFill>
        </p:spPr>
        <p:txBody>
          <a:bodyPr>
            <a:noAutofit/>
          </a:bodyPr>
          <a:lstStyle>
            <a:lvl1pPr marL="0" indent="0" algn="ctr">
              <a:buNone/>
              <a:defRPr sz="1050" baseline="0"/>
            </a:lvl1pPr>
          </a:lstStyle>
          <a:p>
            <a:pPr lvl="0"/>
            <a:r>
              <a:rPr lang="en-US" dirty="0" smtClean="0"/>
              <a:t>Place logo image here</a:t>
            </a:r>
            <a:endParaRPr lang="en-US" dirty="0"/>
          </a:p>
        </p:txBody>
      </p:sp>
      <p:sp>
        <p:nvSpPr>
          <p:cNvPr id="55" name="Text Placeholder 36"/>
          <p:cNvSpPr>
            <a:spLocks noGrp="1"/>
          </p:cNvSpPr>
          <p:nvPr>
            <p:ph type="body" sz="quarter" idx="28" hasCustomPrompt="1"/>
          </p:nvPr>
        </p:nvSpPr>
        <p:spPr>
          <a:xfrm>
            <a:off x="7151725" y="3754950"/>
            <a:ext cx="1287235" cy="556701"/>
          </a:xfrm>
          <a:solidFill>
            <a:schemeClr val="bg1"/>
          </a:solidFill>
          <a:ln>
            <a:noFill/>
          </a:ln>
          <a:effectLst>
            <a:outerShdw blurRad="63500" sx="102000" sy="102000" algn="ctr" rotWithShape="0">
              <a:schemeClr val="tx1">
                <a:lumMod val="50000"/>
                <a:lumOff val="50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1800" dirty="0">
                <a:solidFill>
                  <a:schemeClr val="lt1"/>
                </a:solidFill>
              </a:defRPr>
            </a:lvl1pPr>
          </a:lstStyle>
          <a:p>
            <a:pPr marL="0" lvl="0" algn="ctr"/>
            <a:r>
              <a:rPr lang="en-US" dirty="0" smtClean="0"/>
              <a:t> </a:t>
            </a:r>
            <a:endParaRPr lang="en-US" dirty="0"/>
          </a:p>
        </p:txBody>
      </p:sp>
      <p:sp>
        <p:nvSpPr>
          <p:cNvPr id="56" name="Text Placeholder 36"/>
          <p:cNvSpPr>
            <a:spLocks noGrp="1"/>
          </p:cNvSpPr>
          <p:nvPr>
            <p:ph type="body" sz="quarter" idx="29" hasCustomPrompt="1"/>
          </p:nvPr>
        </p:nvSpPr>
        <p:spPr>
          <a:xfrm>
            <a:off x="7241593" y="3822205"/>
            <a:ext cx="1103313" cy="419100"/>
          </a:xfrm>
          <a:solidFill>
            <a:srgbClr val="92D050"/>
          </a:solidFill>
        </p:spPr>
        <p:txBody>
          <a:bodyPr>
            <a:noAutofit/>
          </a:bodyPr>
          <a:lstStyle>
            <a:lvl1pPr marL="0" indent="0" algn="ctr">
              <a:buNone/>
              <a:defRPr sz="1050" baseline="0"/>
            </a:lvl1pPr>
          </a:lstStyle>
          <a:p>
            <a:pPr lvl="0"/>
            <a:r>
              <a:rPr lang="en-US" dirty="0" smtClean="0"/>
              <a:t>Place logo image here</a:t>
            </a:r>
            <a:endParaRPr lang="en-US" dirty="0"/>
          </a:p>
        </p:txBody>
      </p:sp>
      <p:sp>
        <p:nvSpPr>
          <p:cNvPr id="59" name="Text Placeholder 58"/>
          <p:cNvSpPr>
            <a:spLocks noGrp="1"/>
          </p:cNvSpPr>
          <p:nvPr>
            <p:ph type="body" sz="quarter" idx="31" hasCustomPrompt="1"/>
          </p:nvPr>
        </p:nvSpPr>
        <p:spPr>
          <a:xfrm>
            <a:off x="519078" y="907990"/>
            <a:ext cx="5014823" cy="878316"/>
          </a:xfrm>
        </p:spPr>
        <p:txBody>
          <a:bodyPr>
            <a:normAutofit/>
          </a:bodyPr>
          <a:lstStyle>
            <a:lvl1pPr marL="0" indent="0" algn="l" defTabSz="457200" rtl="0" eaLnBrk="1" latinLnBrk="0" hangingPunct="1">
              <a:buNone/>
              <a:defRPr lang="en-US" sz="2400" kern="1200" dirty="0">
                <a:solidFill>
                  <a:srgbClr val="1A7FBF"/>
                </a:solidFill>
                <a:latin typeface="Arial"/>
                <a:ea typeface="+mn-ea"/>
                <a:cs typeface="Arial"/>
              </a:defRPr>
            </a:lvl1pPr>
          </a:lstStyle>
          <a:p>
            <a:pPr lvl="0"/>
            <a:r>
              <a:rPr lang="en-US" dirty="0" smtClean="0"/>
              <a:t>Lorem ipsum lorem ipsum lorem </a:t>
            </a:r>
            <a:r>
              <a:rPr lang="en-US" dirty="0" err="1" smtClean="0"/>
              <a:t>lorem</a:t>
            </a:r>
            <a:r>
              <a:rPr lang="en-US" dirty="0" smtClean="0"/>
              <a:t> ipsum lorem</a:t>
            </a:r>
            <a:endParaRPr lang="en-US" dirty="0"/>
          </a:p>
        </p:txBody>
      </p:sp>
      <p:sp>
        <p:nvSpPr>
          <p:cNvPr id="62" name="Text Placeholder 58"/>
          <p:cNvSpPr>
            <a:spLocks noGrp="1"/>
          </p:cNvSpPr>
          <p:nvPr>
            <p:ph type="body" sz="quarter" idx="32" hasCustomPrompt="1"/>
          </p:nvPr>
        </p:nvSpPr>
        <p:spPr>
          <a:xfrm>
            <a:off x="648816" y="1798661"/>
            <a:ext cx="4683125" cy="1031036"/>
          </a:xfrm>
        </p:spPr>
        <p:txBody>
          <a:bodyPr>
            <a:normAutofit/>
          </a:bodyPr>
          <a:lstStyle>
            <a:lvl1pPr marL="0" indent="0" algn="l" defTabSz="457200" rtl="0" eaLnBrk="1" latinLnBrk="0" hangingPunct="1">
              <a:lnSpc>
                <a:spcPct val="110000"/>
              </a:lnSpc>
              <a:spcAft>
                <a:spcPts val="400"/>
              </a:spcAft>
              <a:buNone/>
              <a:defRPr lang="en-US" sz="1700" kern="1200" baseline="0" dirty="0">
                <a:solidFill>
                  <a:srgbClr val="2175B4"/>
                </a:solidFill>
                <a:latin typeface="Arial"/>
                <a:ea typeface="+mn-ea"/>
                <a:cs typeface="Arial"/>
              </a:defRPr>
            </a:lvl1pPr>
          </a:lstStyle>
          <a:p>
            <a:pPr lvl="0"/>
            <a:r>
              <a:rPr lang="en-US" dirty="0" smtClean="0"/>
              <a:t>Lorem ipsum lorem ipsum lorem ipsum </a:t>
            </a:r>
            <a:br>
              <a:rPr lang="en-US" dirty="0" smtClean="0"/>
            </a:br>
            <a:r>
              <a:rPr lang="en-US" dirty="0" smtClean="0"/>
              <a:t>lorem ipsum lorem ipsum</a:t>
            </a:r>
          </a:p>
          <a:p>
            <a:pPr lvl="0"/>
            <a:r>
              <a:rPr lang="en-US" dirty="0" smtClean="0"/>
              <a:t>Lorem ipsum lorem ipsum lorem ipsum lorem:</a:t>
            </a:r>
            <a:endParaRPr lang="en-US" dirty="0"/>
          </a:p>
        </p:txBody>
      </p:sp>
      <p:sp>
        <p:nvSpPr>
          <p:cNvPr id="57" name="Text Placeholder 36"/>
          <p:cNvSpPr>
            <a:spLocks noGrp="1"/>
          </p:cNvSpPr>
          <p:nvPr>
            <p:ph type="body" sz="quarter" idx="30" hasCustomPrompt="1"/>
          </p:nvPr>
        </p:nvSpPr>
        <p:spPr>
          <a:xfrm>
            <a:off x="5758483" y="1056477"/>
            <a:ext cx="2680478" cy="3246120"/>
          </a:xfrm>
          <a:solidFill>
            <a:srgbClr val="92D050">
              <a:alpha val="45882"/>
            </a:srgbClr>
          </a:solidFill>
          <a:ln>
            <a:solidFill>
              <a:srgbClr val="00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lvl1pPr marL="0" marR="0" indent="0" algn="ctr" defTabSz="457200" rtl="0" eaLnBrk="1" fontAlgn="auto" latinLnBrk="0" hangingPunct="1">
              <a:lnSpc>
                <a:spcPct val="100000"/>
              </a:lnSpc>
              <a:spcBef>
                <a:spcPct val="20000"/>
              </a:spcBef>
              <a:spcAft>
                <a:spcPts val="0"/>
              </a:spcAft>
              <a:buClrTx/>
              <a:buSzTx/>
              <a:buFont typeface="Arial"/>
              <a:buNone/>
              <a:tabLst/>
              <a:defRPr lang="en-US" sz="1800" dirty="0">
                <a:solidFill>
                  <a:schemeClr val="bg2">
                    <a:lumMod val="50000"/>
                  </a:schemeClr>
                </a:solidFill>
                <a:latin typeface="Arial"/>
              </a:defRPr>
            </a:lvl1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r>
              <a:rPr lang="en-US" dirty="0" smtClean="0">
                <a:solidFill>
                  <a:schemeClr val="tx1">
                    <a:lumMod val="75000"/>
                    <a:lumOff val="25000"/>
                  </a:schemeClr>
                </a:solidFill>
                <a:latin typeface="HelveticaNeueLT Pro 55 Roman" pitchFamily="34" charset="0"/>
              </a:rPr>
              <a:t>Relative Area for Placement of Logos</a:t>
            </a:r>
          </a:p>
        </p:txBody>
      </p:sp>
      <p:sp>
        <p:nvSpPr>
          <p:cNvPr id="65" name="Text Placeholder 64"/>
          <p:cNvSpPr>
            <a:spLocks noGrp="1"/>
          </p:cNvSpPr>
          <p:nvPr>
            <p:ph type="body" sz="quarter" idx="34" hasCustomPrompt="1"/>
          </p:nvPr>
        </p:nvSpPr>
        <p:spPr>
          <a:xfrm>
            <a:off x="649288" y="2914785"/>
            <a:ext cx="4683125" cy="1471612"/>
          </a:xfrm>
        </p:spPr>
        <p:txBody>
          <a:bodyPr>
            <a:noAutofit/>
          </a:bodyPr>
          <a:lstStyle>
            <a:lvl1pPr marL="342900" indent="-173038" algn="l" defTabSz="457200" rtl="0" eaLnBrk="1" latinLnBrk="0" hangingPunct="1">
              <a:spcBef>
                <a:spcPct val="20000"/>
              </a:spcBef>
              <a:buFont typeface="Arial"/>
              <a:buChar char="•"/>
              <a:defRPr lang="en-US" sz="1400" kern="1200" dirty="0">
                <a:solidFill>
                  <a:schemeClr val="tx1"/>
                </a:solidFill>
                <a:latin typeface="Arial"/>
                <a:ea typeface="+mn-ea"/>
                <a:cs typeface="+mn-cs"/>
              </a:defRPr>
            </a:lvl1pPr>
            <a:lvl2pPr marL="342900" marR="0" indent="-173038" algn="l" defTabSz="457200" rtl="0" eaLnBrk="1" fontAlgn="auto" latinLnBrk="0" hangingPunct="1">
              <a:lnSpc>
                <a:spcPct val="110000"/>
              </a:lnSpc>
              <a:spcBef>
                <a:spcPct val="20000"/>
              </a:spcBef>
              <a:spcAft>
                <a:spcPts val="0"/>
              </a:spcAft>
              <a:buClrTx/>
              <a:buSzTx/>
              <a:buFont typeface="Arial"/>
              <a:buChar char="•"/>
              <a:tabLst/>
              <a:defRPr lang="en-US" sz="1400" kern="1200" dirty="0" smtClean="0">
                <a:solidFill>
                  <a:schemeClr val="tx1"/>
                </a:solidFill>
                <a:latin typeface="Arial"/>
                <a:ea typeface="+mn-ea"/>
                <a:cs typeface="+mn-cs"/>
              </a:defRPr>
            </a:lvl2pPr>
          </a:lstStyle>
          <a:p>
            <a:pPr marL="454025" lvl="1" indent="-285750" algn="l" defTabSz="457200" rtl="0" eaLnBrk="1" latinLnBrk="0" hangingPunct="1">
              <a:lnSpc>
                <a:spcPct val="110000"/>
              </a:lnSpc>
              <a:spcBef>
                <a:spcPct val="20000"/>
              </a:spcBef>
              <a:buFont typeface="Arial"/>
              <a:buChar char="•"/>
            </a:pPr>
            <a:r>
              <a:rPr lang="en-US" dirty="0" smtClean="0"/>
              <a:t>Lorem ipsum lorem ipsum lorem ipsum </a:t>
            </a:r>
          </a:p>
          <a:p>
            <a:pPr marL="454025" lvl="1" indent="-285750" algn="l" defTabSz="457200" rtl="0" eaLnBrk="1" latinLnBrk="0" hangingPunct="1">
              <a:lnSpc>
                <a:spcPct val="110000"/>
              </a:lnSpc>
              <a:spcBef>
                <a:spcPct val="20000"/>
              </a:spcBef>
              <a:buFont typeface="Arial"/>
              <a:buChar char="•"/>
            </a:pPr>
            <a:r>
              <a:rPr lang="en-US" dirty="0" smtClean="0"/>
              <a:t>Lorem ipsum lorem ipsum lorem ipsum</a:t>
            </a:r>
          </a:p>
          <a:p>
            <a:pPr marL="454025" lvl="1" indent="-285750" algn="l" defTabSz="457200" rtl="0" eaLnBrk="1" latinLnBrk="0" hangingPunct="1">
              <a:lnSpc>
                <a:spcPct val="110000"/>
              </a:lnSpc>
              <a:spcBef>
                <a:spcPct val="20000"/>
              </a:spcBef>
              <a:buFont typeface="Arial"/>
              <a:buChar char="•"/>
            </a:pPr>
            <a:r>
              <a:rPr lang="en-US" dirty="0" smtClean="0"/>
              <a:t>Lorem ipsum lorem ipsum lorem ipsum lorem ipsum</a:t>
            </a:r>
          </a:p>
          <a:p>
            <a:pPr marL="454025" marR="0" lvl="1" indent="-285750" algn="l" defTabSz="457200" rtl="0" eaLnBrk="1" fontAlgn="auto" latinLnBrk="0" hangingPunct="1">
              <a:lnSpc>
                <a:spcPct val="110000"/>
              </a:lnSpc>
              <a:spcBef>
                <a:spcPct val="20000"/>
              </a:spcBef>
              <a:spcAft>
                <a:spcPts val="0"/>
              </a:spcAft>
              <a:buClrTx/>
              <a:buSzTx/>
              <a:buFont typeface="Arial"/>
              <a:buChar char="•"/>
              <a:tabLst/>
              <a:defRPr/>
            </a:pPr>
            <a:r>
              <a:rPr lang="en-US" dirty="0" smtClean="0"/>
              <a:t>Lorem ipsum lorem ipsum lorem ipsum lorem ipsum lorem ipsum</a:t>
            </a:r>
          </a:p>
          <a:p>
            <a:pPr lvl="0"/>
            <a:endParaRPr lang="en-US" dirty="0"/>
          </a:p>
        </p:txBody>
      </p:sp>
    </p:spTree>
    <p:extLst>
      <p:ext uri="{BB962C8B-B14F-4D97-AF65-F5344CB8AC3E}">
        <p14:creationId xmlns:p14="http://schemas.microsoft.com/office/powerpoint/2010/main" val="273476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rge Text Banner Layou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38328" y="493776"/>
            <a:ext cx="8558784" cy="3822192"/>
          </a:xfrm>
        </p:spPr>
        <p:txBody>
          <a:bodyPr anchor="ctr"/>
          <a:lstStyle>
            <a:lvl1pPr marL="0" indent="0">
              <a:buNone/>
              <a:defRPr sz="6100">
                <a:solidFill>
                  <a:srgbClr val="2175B4"/>
                </a:solidFill>
                <a:latin typeface="Arial"/>
              </a:defRPr>
            </a:lvl1pPr>
            <a:lvl2pPr marL="3175" indent="0">
              <a:buNone/>
              <a:defRPr>
                <a:solidFill>
                  <a:srgbClr val="2175B4"/>
                </a:solidFill>
                <a:latin typeface="Arial"/>
              </a:defRPr>
            </a:lvl2pPr>
            <a:lvl3pPr marL="914400" indent="0">
              <a:buNone/>
              <a:defRPr>
                <a:latin typeface="HelveticaNeueLT Pro 45 Lt" pitchFamily="34" charset="0"/>
              </a:defRPr>
            </a:lvl3pPr>
            <a:lvl4pPr marL="1371600" indent="0">
              <a:buNone/>
              <a:defRPr>
                <a:latin typeface="HelveticaNeueLT Pro 45 Lt" pitchFamily="34" charset="0"/>
              </a:defRPr>
            </a:lvl4pPr>
            <a:lvl5pPr marL="1828800" indent="0">
              <a:buNone/>
              <a:defRPr>
                <a:latin typeface="HelveticaNeueLT Pro 45 Lt" pitchFamily="34" charset="0"/>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136415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 with Top Image Layout">
    <p:spTree>
      <p:nvGrpSpPr>
        <p:cNvPr id="1" name=""/>
        <p:cNvGrpSpPr/>
        <p:nvPr/>
      </p:nvGrpSpPr>
      <p:grpSpPr>
        <a:xfrm>
          <a:off x="0" y="0"/>
          <a:ext cx="0" cy="0"/>
          <a:chOff x="0" y="0"/>
          <a:chExt cx="0" cy="0"/>
        </a:xfrm>
      </p:grpSpPr>
      <p:sp>
        <p:nvSpPr>
          <p:cNvPr id="11" name="Text Placeholder 10"/>
          <p:cNvSpPr>
            <a:spLocks noGrp="1"/>
          </p:cNvSpPr>
          <p:nvPr>
            <p:ph type="body" sz="quarter" idx="12" hasCustomPrompt="1"/>
          </p:nvPr>
        </p:nvSpPr>
        <p:spPr>
          <a:xfrm>
            <a:off x="0" y="0"/>
            <a:ext cx="9144000" cy="1435100"/>
          </a:xfrm>
          <a:solidFill>
            <a:srgbClr val="FFFF00">
              <a:alpha val="45882"/>
            </a:srgbClr>
          </a:solidFill>
          <a:ln>
            <a:no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lvl1pPr marL="0" marR="0" indent="0" algn="ctr" defTabSz="457200" rtl="0" eaLnBrk="1" fontAlgn="auto" latinLnBrk="0" hangingPunct="1">
              <a:lnSpc>
                <a:spcPct val="100000"/>
              </a:lnSpc>
              <a:spcBef>
                <a:spcPct val="20000"/>
              </a:spcBef>
              <a:spcAft>
                <a:spcPts val="0"/>
              </a:spcAft>
              <a:buClrTx/>
              <a:buSzTx/>
              <a:buFont typeface="Arial"/>
              <a:buNone/>
              <a:tabLst/>
              <a:defRPr lang="en-US" sz="1800" dirty="0">
                <a:solidFill>
                  <a:schemeClr val="tx1">
                    <a:lumMod val="75000"/>
                    <a:lumOff val="25000"/>
                  </a:schemeClr>
                </a:solidFill>
                <a:latin typeface="Arial"/>
              </a:defRPr>
            </a:lvl1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r>
              <a:rPr lang="en-US" dirty="0" smtClean="0">
                <a:solidFill>
                  <a:schemeClr val="tx1">
                    <a:lumMod val="75000"/>
                    <a:lumOff val="25000"/>
                  </a:schemeClr>
                </a:solidFill>
                <a:latin typeface="HelveticaNeueLT Pro 55 Roman" pitchFamily="34" charset="0"/>
              </a:rPr>
              <a:t>Place image here,</a:t>
            </a:r>
            <a:br>
              <a:rPr lang="en-US" dirty="0" smtClean="0">
                <a:solidFill>
                  <a:schemeClr val="tx1">
                    <a:lumMod val="75000"/>
                    <a:lumOff val="25000"/>
                  </a:schemeClr>
                </a:solidFill>
                <a:latin typeface="HelveticaNeueLT Pro 55 Roman" pitchFamily="34" charset="0"/>
              </a:rPr>
            </a:br>
            <a:r>
              <a:rPr lang="en-US" dirty="0" smtClean="0">
                <a:solidFill>
                  <a:schemeClr val="tx1">
                    <a:lumMod val="75000"/>
                    <a:lumOff val="25000"/>
                  </a:schemeClr>
                </a:solidFill>
                <a:latin typeface="HelveticaNeueLT Pro 55 Roman" pitchFamily="34" charset="0"/>
              </a:rPr>
              <a:t>area 1.57”H x 10”W</a:t>
            </a:r>
          </a:p>
        </p:txBody>
      </p:sp>
      <p:sp>
        <p:nvSpPr>
          <p:cNvPr id="10" name="Text Placeholder 8"/>
          <p:cNvSpPr>
            <a:spLocks noGrp="1"/>
          </p:cNvSpPr>
          <p:nvPr>
            <p:ph type="body" sz="quarter" idx="11" hasCustomPrompt="1"/>
          </p:nvPr>
        </p:nvSpPr>
        <p:spPr>
          <a:xfrm>
            <a:off x="795528" y="1882013"/>
            <a:ext cx="7872984" cy="2459736"/>
          </a:xfrm>
        </p:spPr>
        <p:txBody>
          <a:bodyPr>
            <a:normAutofit/>
          </a:bodyPr>
          <a:lstStyle>
            <a:lvl1pPr marL="0" indent="0">
              <a:lnSpc>
                <a:spcPct val="110000"/>
              </a:lnSpc>
              <a:spcBef>
                <a:spcPts val="0"/>
              </a:spcBef>
              <a:spcAft>
                <a:spcPts val="1464"/>
              </a:spcAft>
              <a:buNone/>
              <a:defRPr sz="1900">
                <a:solidFill>
                  <a:srgbClr val="2175B4"/>
                </a:solidFill>
                <a:latin typeface="Arial"/>
              </a:defRPr>
            </a:lvl1pPr>
            <a:lvl2pPr marL="4763" indent="0">
              <a:lnSpc>
                <a:spcPct val="110000"/>
              </a:lnSpc>
              <a:spcBef>
                <a:spcPts val="0"/>
              </a:spcBef>
              <a:spcAft>
                <a:spcPts val="1464"/>
              </a:spcAft>
              <a:buNone/>
              <a:defRPr sz="1400" baseline="0">
                <a:solidFill>
                  <a:srgbClr val="2175B4"/>
                </a:solidFill>
                <a:latin typeface="Arial"/>
              </a:defRPr>
            </a:lvl2pPr>
            <a:lvl3pPr marL="914400" indent="0">
              <a:lnSpc>
                <a:spcPct val="110000"/>
              </a:lnSpc>
              <a:buNone/>
              <a:defRPr sz="1900">
                <a:solidFill>
                  <a:srgbClr val="2175B4"/>
                </a:solidFill>
                <a:latin typeface="HelveticaNeueLT Pro 45 Lt" pitchFamily="34" charset="0"/>
              </a:defRPr>
            </a:lvl3pPr>
            <a:lvl4pPr marL="1371600" indent="0">
              <a:lnSpc>
                <a:spcPct val="110000"/>
              </a:lnSpc>
              <a:buNone/>
              <a:defRPr sz="1900">
                <a:solidFill>
                  <a:srgbClr val="2175B4"/>
                </a:solidFill>
                <a:latin typeface="HelveticaNeueLT Pro 45 Lt" pitchFamily="34" charset="0"/>
              </a:defRPr>
            </a:lvl4pPr>
            <a:lvl5pPr marL="1828800" indent="0">
              <a:lnSpc>
                <a:spcPct val="110000"/>
              </a:lnSpc>
              <a:buNone/>
              <a:defRPr sz="1900">
                <a:solidFill>
                  <a:srgbClr val="2175B4"/>
                </a:solidFill>
                <a:latin typeface="HelveticaNeueLT Pro 45 Lt" pitchFamily="34" charset="0"/>
              </a:defRPr>
            </a:lvl5pPr>
          </a:lstStyle>
          <a:p>
            <a:pPr lvl="0"/>
            <a:r>
              <a:rPr lang="en-US" dirty="0" smtClean="0"/>
              <a:t>Lorem ipsum lorem ipsum lorem ipsum lorem ipsum lorem ipsum lorem ipsum lorem ipsum lorem ipsum lorem ipsum lorem ipsum lorem ipsum lorem ipsum lorem ipsum lorem ipsum lorem ipsum lorem ipsum lorem ipsum lorem ipsum lorem ipsum lorem ipsum lorem ipsum lorem ipsum lorem ipsum lorem ipsum lorem ipsum lorem ipsum.</a:t>
            </a:r>
          </a:p>
          <a:p>
            <a:pPr lvl="1"/>
            <a:r>
              <a:rPr lang="en-US" dirty="0" smtClean="0"/>
              <a:t>Name of Quote Source (14pt) Huddle service commented on (11pt)</a:t>
            </a:r>
          </a:p>
        </p:txBody>
      </p:sp>
      <p:sp>
        <p:nvSpPr>
          <p:cNvPr id="12" name="Text Placeholder 10"/>
          <p:cNvSpPr>
            <a:spLocks noGrp="1"/>
          </p:cNvSpPr>
          <p:nvPr>
            <p:ph type="body" sz="quarter" idx="13" hasCustomPrompt="1"/>
          </p:nvPr>
        </p:nvSpPr>
        <p:spPr>
          <a:xfrm>
            <a:off x="866957" y="605"/>
            <a:ext cx="1444752" cy="1435100"/>
          </a:xfrm>
          <a:solidFill>
            <a:srgbClr val="FFFFFF"/>
          </a:solidFill>
          <a:ln>
            <a:no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lvl1pPr marL="0" marR="0" indent="0" algn="ctr" defTabSz="457200" rtl="0" eaLnBrk="1" fontAlgn="auto" latinLnBrk="0" hangingPunct="1">
              <a:lnSpc>
                <a:spcPct val="100000"/>
              </a:lnSpc>
              <a:spcBef>
                <a:spcPct val="20000"/>
              </a:spcBef>
              <a:spcAft>
                <a:spcPts val="0"/>
              </a:spcAft>
              <a:buClrTx/>
              <a:buSzTx/>
              <a:buFont typeface="Arial"/>
              <a:buNone/>
              <a:tabLst/>
              <a:defRPr lang="en-US" sz="1800" baseline="0" dirty="0">
                <a:solidFill>
                  <a:schemeClr val="tx1">
                    <a:lumMod val="75000"/>
                    <a:lumOff val="25000"/>
                  </a:schemeClr>
                </a:solidFill>
                <a:latin typeface="Arial"/>
              </a:defRPr>
            </a:lvl1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r>
              <a:rPr lang="en-US" dirty="0" smtClean="0">
                <a:solidFill>
                  <a:schemeClr val="tx1">
                    <a:lumMod val="75000"/>
                    <a:lumOff val="25000"/>
                  </a:schemeClr>
                </a:solidFill>
                <a:latin typeface="HelveticaNeueLT Pro 55 Roman" pitchFamily="34" charset="0"/>
              </a:rPr>
              <a:t> </a:t>
            </a:r>
          </a:p>
        </p:txBody>
      </p:sp>
      <p:sp>
        <p:nvSpPr>
          <p:cNvPr id="13" name="Text Placeholder 10"/>
          <p:cNvSpPr>
            <a:spLocks noGrp="1"/>
          </p:cNvSpPr>
          <p:nvPr>
            <p:ph type="body" sz="quarter" idx="14" hasCustomPrompt="1"/>
          </p:nvPr>
        </p:nvSpPr>
        <p:spPr>
          <a:xfrm>
            <a:off x="994350" y="155447"/>
            <a:ext cx="1189966" cy="1131289"/>
          </a:xfrm>
          <a:solidFill>
            <a:srgbClr val="92D050">
              <a:alpha val="7098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marL="0" marR="0" indent="0" algn="ctr" defTabSz="457200" rtl="0" eaLnBrk="1" fontAlgn="auto" latinLnBrk="0" hangingPunct="1">
              <a:lnSpc>
                <a:spcPct val="100000"/>
              </a:lnSpc>
              <a:spcBef>
                <a:spcPct val="20000"/>
              </a:spcBef>
              <a:spcAft>
                <a:spcPts val="0"/>
              </a:spcAft>
              <a:buClrTx/>
              <a:buSzTx/>
              <a:buFont typeface="Arial"/>
              <a:buNone/>
              <a:tabLst/>
              <a:defRPr lang="en-US" sz="1100" dirty="0" smtClean="0">
                <a:solidFill>
                  <a:schemeClr val="tx1">
                    <a:lumMod val="75000"/>
                    <a:lumOff val="25000"/>
                  </a:schemeClr>
                </a:solidFill>
                <a:latin typeface="Arial"/>
              </a:defRPr>
            </a:lvl1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r>
              <a:rPr lang="en-US" sz="1100" dirty="0" smtClean="0">
                <a:solidFill>
                  <a:schemeClr val="tx1">
                    <a:lumMod val="75000"/>
                    <a:lumOff val="25000"/>
                  </a:schemeClr>
                </a:solidFill>
                <a:latin typeface="HelveticaNeueLT Pro 55 Roman" pitchFamily="34" charset="0"/>
              </a:rPr>
              <a:t>Place logo image here</a:t>
            </a:r>
          </a:p>
        </p:txBody>
      </p:sp>
      <p:sp>
        <p:nvSpPr>
          <p:cNvPr id="14" name="Text Placeholder 10"/>
          <p:cNvSpPr>
            <a:spLocks noGrp="1"/>
          </p:cNvSpPr>
          <p:nvPr>
            <p:ph type="body" sz="quarter" idx="15" hasCustomPrompt="1"/>
          </p:nvPr>
        </p:nvSpPr>
        <p:spPr>
          <a:xfrm>
            <a:off x="866957" y="509981"/>
            <a:ext cx="127393" cy="372461"/>
          </a:xfr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marL="0" indent="0" algn="ctr">
              <a:buNone/>
              <a:defRPr lang="en-US" sz="1000" dirty="0" smtClean="0">
                <a:solidFill>
                  <a:schemeClr val="tx1"/>
                </a:solidFill>
                <a:latin typeface="Arial"/>
              </a:defRPr>
            </a:lvl1pPr>
          </a:lstStyle>
          <a:p>
            <a:pPr marL="0" lvl="0" algn="ctr"/>
            <a:r>
              <a:rPr lang="en-US" sz="1100" dirty="0" smtClean="0">
                <a:solidFill>
                  <a:schemeClr val="tx1">
                    <a:lumMod val="75000"/>
                    <a:lumOff val="25000"/>
                  </a:schemeClr>
                </a:solidFill>
                <a:latin typeface="HelveticaNeueLT Pro 55 Roman" pitchFamily="34" charset="0"/>
              </a:rPr>
              <a:t>W</a:t>
            </a:r>
          </a:p>
        </p:txBody>
      </p:sp>
      <p:sp>
        <p:nvSpPr>
          <p:cNvPr id="15" name="Text Placeholder 10"/>
          <p:cNvSpPr>
            <a:spLocks noGrp="1"/>
          </p:cNvSpPr>
          <p:nvPr>
            <p:ph type="body" sz="quarter" idx="16" hasCustomPrompt="1"/>
          </p:nvPr>
        </p:nvSpPr>
        <p:spPr>
          <a:xfrm>
            <a:off x="2184316" y="509981"/>
            <a:ext cx="127393" cy="372461"/>
          </a:xfr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marL="0" indent="0" algn="ctr">
              <a:buNone/>
              <a:defRPr lang="en-US" sz="1000" dirty="0" smtClean="0">
                <a:solidFill>
                  <a:schemeClr val="tx1"/>
                </a:solidFill>
                <a:latin typeface="Arial"/>
              </a:defRPr>
            </a:lvl1pPr>
          </a:lstStyle>
          <a:p>
            <a:pPr marL="0" lvl="0" algn="ctr"/>
            <a:r>
              <a:rPr lang="en-US" sz="1100" dirty="0" smtClean="0">
                <a:solidFill>
                  <a:schemeClr val="tx1">
                    <a:lumMod val="75000"/>
                    <a:lumOff val="25000"/>
                  </a:schemeClr>
                </a:solidFill>
                <a:latin typeface="HelveticaNeueLT Pro 55 Roman" pitchFamily="34" charset="0"/>
              </a:rPr>
              <a:t>W</a:t>
            </a:r>
          </a:p>
        </p:txBody>
      </p:sp>
      <p:sp>
        <p:nvSpPr>
          <p:cNvPr id="16" name="Text Placeholder 10"/>
          <p:cNvSpPr>
            <a:spLocks noGrp="1"/>
          </p:cNvSpPr>
          <p:nvPr>
            <p:ph type="body" sz="quarter" idx="17" hasCustomPrompt="1"/>
          </p:nvPr>
        </p:nvSpPr>
        <p:spPr>
          <a:xfrm>
            <a:off x="1403103" y="1289402"/>
            <a:ext cx="374904" cy="145698"/>
          </a:xfr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lvl1pPr marL="0" indent="0" algn="ctr">
              <a:buNone/>
              <a:defRPr lang="en-US" sz="1100" dirty="0" smtClean="0">
                <a:latin typeface="Arial"/>
              </a:defRPr>
            </a:lvl1pPr>
          </a:lstStyle>
          <a:p>
            <a:pPr marL="0" lvl="0" algn="ctr"/>
            <a:r>
              <a:rPr lang="en-US" sz="1100" dirty="0" smtClean="0">
                <a:solidFill>
                  <a:schemeClr val="tx1">
                    <a:lumMod val="75000"/>
                    <a:lumOff val="25000"/>
                  </a:schemeClr>
                </a:solidFill>
                <a:latin typeface="HelveticaNeueLT Pro 55 Roman" pitchFamily="34" charset="0"/>
              </a:rPr>
              <a:t>V</a:t>
            </a:r>
          </a:p>
        </p:txBody>
      </p:sp>
      <p:sp>
        <p:nvSpPr>
          <p:cNvPr id="17" name="Text Placeholder 10"/>
          <p:cNvSpPr>
            <a:spLocks noGrp="1"/>
          </p:cNvSpPr>
          <p:nvPr>
            <p:ph type="body" sz="quarter" idx="18" hasCustomPrompt="1"/>
          </p:nvPr>
        </p:nvSpPr>
        <p:spPr>
          <a:xfrm>
            <a:off x="1403103" y="605"/>
            <a:ext cx="374904" cy="154841"/>
          </a:xfr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lvl1pPr marL="0" indent="0" algn="ctr">
              <a:buNone/>
              <a:defRPr lang="en-US" sz="1100" dirty="0" smtClean="0">
                <a:latin typeface="Arial"/>
              </a:defRPr>
            </a:lvl1pPr>
          </a:lstStyle>
          <a:p>
            <a:pPr marL="0" lvl="0" algn="ctr"/>
            <a:r>
              <a:rPr lang="en-US" sz="1100" dirty="0" smtClean="0">
                <a:solidFill>
                  <a:schemeClr val="tx1">
                    <a:lumMod val="75000"/>
                    <a:lumOff val="25000"/>
                  </a:schemeClr>
                </a:solidFill>
                <a:latin typeface="HelveticaNeueLT Pro 55 Roman" pitchFamily="34" charset="0"/>
              </a:rPr>
              <a:t>V</a:t>
            </a:r>
          </a:p>
        </p:txBody>
      </p:sp>
      <p:sp>
        <p:nvSpPr>
          <p:cNvPr id="18" name="Rectangle 17"/>
          <p:cNvSpPr/>
          <p:nvPr userDrawn="1"/>
        </p:nvSpPr>
        <p:spPr>
          <a:xfrm>
            <a:off x="7933985" y="3384282"/>
            <a:ext cx="595035" cy="1569660"/>
          </a:xfrm>
          <a:prstGeom prst="rect">
            <a:avLst/>
          </a:prstGeom>
        </p:spPr>
        <p:txBody>
          <a:bodyPr wrap="none">
            <a:spAutoFit/>
          </a:bodyPr>
          <a:lstStyle/>
          <a:p>
            <a:pPr lvl="0">
              <a:spcBef>
                <a:spcPts val="600"/>
              </a:spcBef>
              <a:spcAft>
                <a:spcPts val="600"/>
              </a:spcAft>
            </a:pPr>
            <a:r>
              <a:rPr lang="en-GB" sz="9600" dirty="0">
                <a:solidFill>
                  <a:srgbClr val="2175B4"/>
                </a:solidFill>
                <a:latin typeface="Arial"/>
                <a:cs typeface="Arial"/>
              </a:rPr>
              <a:t>”</a:t>
            </a:r>
          </a:p>
        </p:txBody>
      </p:sp>
      <p:sp>
        <p:nvSpPr>
          <p:cNvPr id="19" name="Rectangle 18"/>
          <p:cNvSpPr/>
          <p:nvPr userDrawn="1"/>
        </p:nvSpPr>
        <p:spPr>
          <a:xfrm>
            <a:off x="247834" y="1373980"/>
            <a:ext cx="595035" cy="1569660"/>
          </a:xfrm>
          <a:prstGeom prst="rect">
            <a:avLst/>
          </a:prstGeom>
        </p:spPr>
        <p:txBody>
          <a:bodyPr wrap="none">
            <a:spAutoFit/>
          </a:bodyPr>
          <a:lstStyle/>
          <a:p>
            <a:r>
              <a:rPr lang="en-GB" sz="9600" dirty="0">
                <a:solidFill>
                  <a:srgbClr val="2175B4"/>
                </a:solidFill>
                <a:latin typeface="Arial"/>
                <a:cs typeface="Arial"/>
              </a:rPr>
              <a:t>“</a:t>
            </a:r>
            <a:endParaRPr lang="en-US" sz="9600" dirty="0">
              <a:solidFill>
                <a:srgbClr val="2175B4"/>
              </a:solidFill>
            </a:endParaRPr>
          </a:p>
        </p:txBody>
      </p:sp>
      <p:sp>
        <p:nvSpPr>
          <p:cNvPr id="20" name="TextBox 19"/>
          <p:cNvSpPr txBox="1"/>
          <p:nvPr userDrawn="1"/>
        </p:nvSpPr>
        <p:spPr>
          <a:xfrm>
            <a:off x="753775" y="4675013"/>
            <a:ext cx="1672253" cy="369332"/>
          </a:xfrm>
          <a:prstGeom prst="rect">
            <a:avLst/>
          </a:prstGeom>
          <a:noFill/>
        </p:spPr>
        <p:txBody>
          <a:bodyPr wrap="none" rtlCol="0">
            <a:spAutoFit/>
          </a:bodyPr>
          <a:lstStyle/>
          <a:p>
            <a:r>
              <a:rPr lang="en-US" dirty="0" smtClean="0">
                <a:solidFill>
                  <a:schemeClr val="bg1"/>
                </a:solidFill>
                <a:latin typeface="Arial"/>
                <a:cs typeface="Arial"/>
              </a:rPr>
              <a:t>CASE STUDY</a:t>
            </a:r>
            <a:endParaRPr lang="en-US" dirty="0">
              <a:solidFill>
                <a:schemeClr val="bg1"/>
              </a:solidFill>
              <a:latin typeface="Arial"/>
              <a:cs typeface="Arial"/>
            </a:endParaRPr>
          </a:p>
        </p:txBody>
      </p:sp>
    </p:spTree>
    <p:extLst>
      <p:ext uri="{BB962C8B-B14F-4D97-AF65-F5344CB8AC3E}">
        <p14:creationId xmlns:p14="http://schemas.microsoft.com/office/powerpoint/2010/main" val="1894209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1217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 name="Rectangle 3"/>
          <p:cNvSpPr/>
          <p:nvPr userDrawn="1"/>
        </p:nvSpPr>
        <p:spPr>
          <a:xfrm>
            <a:off x="-98529" y="0"/>
            <a:ext cx="9338321" cy="5154450"/>
          </a:xfrm>
          <a:prstGeom prst="rect">
            <a:avLst/>
          </a:prstGeom>
          <a:solidFill>
            <a:srgbClr val="0089D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descr="huddle-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79329" y="4311349"/>
            <a:ext cx="1761471" cy="493486"/>
          </a:xfrm>
          <a:prstGeom prst="rect">
            <a:avLst/>
          </a:prstGeom>
        </p:spPr>
      </p:pic>
    </p:spTree>
    <p:extLst>
      <p:ext uri="{BB962C8B-B14F-4D97-AF65-F5344CB8AC3E}">
        <p14:creationId xmlns:p14="http://schemas.microsoft.com/office/powerpoint/2010/main" val="2723876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4A9E7B99-7C3F-4BC3-B7B8-7E1F8C620B24}" type="datetime1">
              <a:rPr lang="en-US" smtClean="0"/>
              <a:pPr/>
              <a:t>03/10/15</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2042708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36"/>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8ACDB3CC-F982-40F9-8DD6-BCC9AFBF44BD}" type="datetime1">
              <a:rPr lang="en-US" smtClean="0"/>
              <a:pPr/>
              <a:t>03/10/15</a:t>
            </a:fld>
            <a:endParaRPr lang="en-US" dirty="0"/>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3586326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4767264"/>
            <a:ext cx="2133600" cy="273844"/>
          </a:xfrm>
          <a:prstGeom prst="rect">
            <a:avLst/>
          </a:prstGeom>
        </p:spPr>
        <p:txBody>
          <a:bodyPr/>
          <a:lstStyle/>
          <a:p>
            <a:fld id="{68C2560D-EC28-3B41-86E8-18F1CE0113B4}" type="datetimeFigureOut">
              <a:rPr lang="en-US" smtClean="0"/>
              <a:t>03/10/15</a:t>
            </a:fld>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998594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4767264"/>
            <a:ext cx="2133600" cy="273844"/>
          </a:xfrm>
          <a:prstGeom prst="rect">
            <a:avLst/>
          </a:prstGeom>
        </p:spPr>
        <p:txBody>
          <a:bodyPr/>
          <a:lstStyle/>
          <a:p>
            <a:fld id="{68C2560D-EC28-3B41-86E8-18F1CE0113B4}" type="datetimeFigureOut">
              <a:rPr lang="en-US" smtClean="0"/>
              <a:t>03/10/15</a:t>
            </a:fld>
            <a:endParaRPr lang="en-US"/>
          </a:p>
        </p:txBody>
      </p:sp>
      <p:sp>
        <p:nvSpPr>
          <p:cNvPr id="8" name="Footer Placeholder 7"/>
          <p:cNvSpPr>
            <a:spLocks noGrp="1"/>
          </p:cNvSpPr>
          <p:nvPr>
            <p:ph type="ftr" sz="quarter" idx="11"/>
          </p:nvPr>
        </p:nvSpPr>
        <p:spPr>
          <a:xfrm>
            <a:off x="3124200" y="4767264"/>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4"/>
            <a:ext cx="2133600" cy="273844"/>
          </a:xfrm>
          <a:prstGeom prst="rect">
            <a:avLst/>
          </a:prstGeo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875666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805"/>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9"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4"/>
            <a:ext cx="2133600" cy="273844"/>
          </a:xfrm>
          <a:prstGeom prst="rect">
            <a:avLst/>
          </a:prstGeom>
        </p:spPr>
        <p:txBody>
          <a:bodyPr/>
          <a:lstStyle/>
          <a:p>
            <a:fld id="{68C2560D-EC28-3B41-86E8-18F1CE0113B4}" type="datetimeFigureOut">
              <a:rPr lang="en-US" smtClean="0"/>
              <a:t>03/10/15</a:t>
            </a:fld>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2198392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20"/>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4"/>
            <a:ext cx="2133600" cy="273844"/>
          </a:xfrm>
          <a:prstGeom prst="rect">
            <a:avLst/>
          </a:prstGeom>
        </p:spPr>
        <p:txBody>
          <a:bodyPr/>
          <a:lstStyle/>
          <a:p>
            <a:fld id="{68C2560D-EC28-3B41-86E8-18F1CE0113B4}" type="datetimeFigureOut">
              <a:rPr lang="en-US" smtClean="0"/>
              <a:t>03/10/15</a:t>
            </a:fld>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953809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1_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68C2560D-EC28-3B41-86E8-18F1CE0113B4}" type="datetimeFigureOut">
              <a:rPr lang="en-US" smtClean="0"/>
              <a:t>03/10/15</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087950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Blue Backgroun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8328" y="493776"/>
            <a:ext cx="8558784" cy="3822192"/>
          </a:xfrm>
        </p:spPr>
        <p:txBody>
          <a:bodyPr anchor="ctr"/>
          <a:lstStyle>
            <a:lvl1pPr marL="0" indent="0">
              <a:buNone/>
              <a:defRPr sz="6100">
                <a:solidFill>
                  <a:schemeClr val="bg1"/>
                </a:solidFill>
                <a:latin typeface="Arial"/>
              </a:defRPr>
            </a:lvl1pPr>
            <a:lvl2pPr marL="3175" indent="0">
              <a:buNone/>
              <a:defRPr>
                <a:solidFill>
                  <a:schemeClr val="bg1"/>
                </a:solidFill>
                <a:latin typeface="Arial"/>
              </a:defRPr>
            </a:lvl2pPr>
          </a:lstStyle>
          <a:p>
            <a:pPr lvl="0"/>
            <a:r>
              <a:rPr lang="en-US" dirty="0" smtClean="0"/>
              <a:t>Click to edit Master text styles</a:t>
            </a:r>
          </a:p>
          <a:p>
            <a:pPr lvl="1"/>
            <a:r>
              <a:rPr lang="en-US" dirty="0" smtClean="0"/>
              <a:t>Second level	</a:t>
            </a:r>
          </a:p>
        </p:txBody>
      </p:sp>
      <p:sp>
        <p:nvSpPr>
          <p:cNvPr id="5" name="Rectangle 4"/>
          <p:cNvSpPr/>
          <p:nvPr userDrawn="1"/>
        </p:nvSpPr>
        <p:spPr>
          <a:xfrm>
            <a:off x="0" y="-4572"/>
            <a:ext cx="9144000" cy="5148072"/>
          </a:xfrm>
          <a:prstGeom prst="rect">
            <a:avLst/>
          </a:prstGeom>
          <a:solidFill>
            <a:srgbClr val="0089D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2175B4"/>
              </a:solidFill>
            </a:endParaRPr>
          </a:p>
        </p:txBody>
      </p:sp>
      <p:pic>
        <p:nvPicPr>
          <p:cNvPr id="6" name="Picture 5" descr="huddle-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79329" y="4311349"/>
            <a:ext cx="1761471" cy="493486"/>
          </a:xfrm>
          <a:prstGeom prst="rect">
            <a:avLst/>
          </a:prstGeom>
        </p:spPr>
      </p:pic>
    </p:spTree>
    <p:extLst>
      <p:ext uri="{BB962C8B-B14F-4D97-AF65-F5344CB8AC3E}">
        <p14:creationId xmlns:p14="http://schemas.microsoft.com/office/powerpoint/2010/main" val="3208711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68C2560D-EC28-3B41-86E8-18F1CE0113B4}" type="datetimeFigureOut">
              <a:rPr lang="en-US" smtClean="0"/>
              <a:t>03/10/15</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502983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4A9E7B99-7C3F-4BC3-B7B8-7E1F8C620B24}" type="datetime1">
              <a:rPr lang="en-US" smtClean="0"/>
              <a:pPr/>
              <a:t>03/10/15</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36"/>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8ACDB3CC-F982-40F9-8DD6-BCC9AFBF44BD}" type="datetime1">
              <a:rPr lang="en-US" smtClean="0"/>
              <a:pPr/>
              <a:t>03/10/15</a:t>
            </a:fld>
            <a:endParaRPr lang="en-US" dirty="0"/>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20382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4573"/>
            <a:ext cx="9234717" cy="5243033"/>
          </a:xfrm>
          <a:prstGeom prst="rect">
            <a:avLst/>
          </a:prstGeom>
          <a:solidFill>
            <a:srgbClr val="1689CA"/>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E74C5"/>
              </a:solidFill>
            </a:endParaRPr>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descr="huddle-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79329" y="4311349"/>
            <a:ext cx="1761471" cy="493486"/>
          </a:xfrm>
          <a:prstGeom prst="rect">
            <a:avLst/>
          </a:prstGeom>
        </p:spPr>
      </p:pic>
    </p:spTree>
    <p:extLst>
      <p:ext uri="{BB962C8B-B14F-4D97-AF65-F5344CB8AC3E}">
        <p14:creationId xmlns:p14="http://schemas.microsoft.com/office/powerpoint/2010/main" val="1657692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Rectangle 4"/>
          <p:cNvSpPr/>
          <p:nvPr userDrawn="1"/>
        </p:nvSpPr>
        <p:spPr>
          <a:xfrm>
            <a:off x="0" y="-4573"/>
            <a:ext cx="9234717" cy="5243033"/>
          </a:xfrm>
          <a:prstGeom prst="rect">
            <a:avLst/>
          </a:prstGeom>
          <a:solidFill>
            <a:srgbClr val="1689CA"/>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E74C5"/>
              </a:solidFill>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descr="huddle-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79329" y="4311349"/>
            <a:ext cx="1761471" cy="493486"/>
          </a:xfrm>
          <a:prstGeom prst="rect">
            <a:avLst/>
          </a:prstGeom>
        </p:spPr>
      </p:pic>
    </p:spTree>
    <p:extLst>
      <p:ext uri="{BB962C8B-B14F-4D97-AF65-F5344CB8AC3E}">
        <p14:creationId xmlns:p14="http://schemas.microsoft.com/office/powerpoint/2010/main" val="4098917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4767264"/>
            <a:ext cx="2133600" cy="273844"/>
          </a:xfrm>
          <a:prstGeom prst="rect">
            <a:avLst/>
          </a:prstGeom>
        </p:spPr>
        <p:txBody>
          <a:bodyPr/>
          <a:lstStyle/>
          <a:p>
            <a:fld id="{68C2560D-EC28-3B41-86E8-18F1CE0113B4}" type="datetimeFigureOut">
              <a:rPr lang="en-US" smtClean="0"/>
              <a:t>03/10/15</a:t>
            </a:fld>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60594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4767264"/>
            <a:ext cx="2133600" cy="273844"/>
          </a:xfrm>
          <a:prstGeom prst="rect">
            <a:avLst/>
          </a:prstGeom>
        </p:spPr>
        <p:txBody>
          <a:bodyPr/>
          <a:lstStyle/>
          <a:p>
            <a:fld id="{68C2560D-EC28-3B41-86E8-18F1CE0113B4}" type="datetimeFigureOut">
              <a:rPr lang="en-US" smtClean="0"/>
              <a:t>03/10/15</a:t>
            </a:fld>
            <a:endParaRPr lang="en-US"/>
          </a:p>
        </p:txBody>
      </p:sp>
      <p:sp>
        <p:nvSpPr>
          <p:cNvPr id="8" name="Footer Placeholder 7"/>
          <p:cNvSpPr>
            <a:spLocks noGrp="1"/>
          </p:cNvSpPr>
          <p:nvPr>
            <p:ph type="ftr" sz="quarter" idx="11"/>
          </p:nvPr>
        </p:nvSpPr>
        <p:spPr>
          <a:xfrm>
            <a:off x="3124200" y="4767264"/>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4"/>
            <a:ext cx="2133600" cy="273844"/>
          </a:xfrm>
          <a:prstGeom prst="rect">
            <a:avLst/>
          </a:prstGeo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86824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4767264"/>
            <a:ext cx="2133600" cy="273844"/>
          </a:xfrm>
          <a:prstGeom prst="rect">
            <a:avLst/>
          </a:prstGeom>
        </p:spPr>
        <p:txBody>
          <a:bodyPr/>
          <a:lstStyle/>
          <a:p>
            <a:fld id="{68C2560D-EC28-3B41-86E8-18F1CE0113B4}" type="datetimeFigureOut">
              <a:rPr lang="en-US" smtClean="0"/>
              <a:t>03/10/15</a:t>
            </a:fld>
            <a:endParaRPr lang="en-US"/>
          </a:p>
        </p:txBody>
      </p:sp>
      <p:sp>
        <p:nvSpPr>
          <p:cNvPr id="4" name="Footer Placeholder 3"/>
          <p:cNvSpPr>
            <a:spLocks noGrp="1"/>
          </p:cNvSpPr>
          <p:nvPr>
            <p:ph type="ftr" sz="quarter" idx="11"/>
          </p:nvPr>
        </p:nvSpPr>
        <p:spPr>
          <a:xfrm>
            <a:off x="3124200" y="4767264"/>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4"/>
            <a:ext cx="2133600" cy="273844"/>
          </a:xfrm>
          <a:prstGeom prst="rect">
            <a:avLst/>
          </a:prstGeo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4"/>
            <a:ext cx="2133600" cy="273844"/>
          </a:xfrm>
          <a:prstGeom prst="rect">
            <a:avLst/>
          </a:prstGeom>
        </p:spPr>
        <p:txBody>
          <a:bodyPr/>
          <a:lstStyle/>
          <a:p>
            <a:fld id="{68C2560D-EC28-3B41-86E8-18F1CE0113B4}" type="datetimeFigureOut">
              <a:rPr lang="en-US" smtClean="0"/>
              <a:t>03/10/15</a:t>
            </a:fld>
            <a:endParaRPr lang="en-US"/>
          </a:p>
        </p:txBody>
      </p:sp>
      <p:sp>
        <p:nvSpPr>
          <p:cNvPr id="3" name="Footer Placeholder 2"/>
          <p:cNvSpPr>
            <a:spLocks noGrp="1"/>
          </p:cNvSpPr>
          <p:nvPr>
            <p:ph type="ftr" sz="quarter" idx="11"/>
          </p:nvPr>
        </p:nvSpPr>
        <p:spPr>
          <a:xfrm>
            <a:off x="3124200" y="4767264"/>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4"/>
            <a:ext cx="2133600" cy="273844"/>
          </a:xfrm>
          <a:prstGeom prst="rect">
            <a:avLst/>
          </a:prstGeo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Blue Layout ">
    <p:spTree>
      <p:nvGrpSpPr>
        <p:cNvPr id="1" name=""/>
        <p:cNvGrpSpPr/>
        <p:nvPr/>
      </p:nvGrpSpPr>
      <p:grpSpPr>
        <a:xfrm>
          <a:off x="0" y="0"/>
          <a:ext cx="0" cy="0"/>
          <a:chOff x="0" y="0"/>
          <a:chExt cx="0" cy="0"/>
        </a:xfrm>
      </p:grpSpPr>
      <p:sp>
        <p:nvSpPr>
          <p:cNvPr id="3" name="Content Placeholder 2"/>
          <p:cNvSpPr>
            <a:spLocks noGrp="1"/>
          </p:cNvSpPr>
          <p:nvPr>
            <p:ph idx="1"/>
          </p:nvPr>
        </p:nvSpPr>
        <p:spPr>
          <a:xfrm>
            <a:off x="338328" y="493776"/>
            <a:ext cx="8558784" cy="3822192"/>
          </a:xfrm>
        </p:spPr>
        <p:txBody>
          <a:bodyPr anchor="ctr"/>
          <a:lstStyle>
            <a:lvl1pPr marL="0" indent="0">
              <a:buNone/>
              <a:defRPr sz="6100">
                <a:solidFill>
                  <a:schemeClr val="bg1"/>
                </a:solidFill>
                <a:latin typeface="Arial"/>
              </a:defRPr>
            </a:lvl1pPr>
            <a:lvl2pPr marL="3175" indent="0">
              <a:buNone/>
              <a:defRPr>
                <a:solidFill>
                  <a:schemeClr val="bg1"/>
                </a:solidFill>
                <a:latin typeface="Arial"/>
              </a:defRPr>
            </a:lvl2pPr>
          </a:lstStyle>
          <a:p>
            <a:pPr lvl="0"/>
            <a:r>
              <a:rPr lang="en-US" dirty="0" smtClean="0"/>
              <a:t>Click to edit Master text styles</a:t>
            </a:r>
          </a:p>
          <a:p>
            <a:pPr lvl="1"/>
            <a:r>
              <a:rPr lang="en-US" dirty="0" smtClean="0"/>
              <a:t>Second level	</a:t>
            </a:r>
          </a:p>
        </p:txBody>
      </p:sp>
      <p:sp>
        <p:nvSpPr>
          <p:cNvPr id="5" name="Rectangle 4"/>
          <p:cNvSpPr/>
          <p:nvPr userDrawn="1"/>
        </p:nvSpPr>
        <p:spPr>
          <a:xfrm>
            <a:off x="0" y="-4572"/>
            <a:ext cx="9144000" cy="5148072"/>
          </a:xfrm>
          <a:prstGeom prst="rect">
            <a:avLst/>
          </a:prstGeom>
          <a:solidFill>
            <a:srgbClr val="0089D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2175B4"/>
              </a:solidFill>
            </a:endParaRPr>
          </a:p>
        </p:txBody>
      </p:sp>
      <p:pic>
        <p:nvPicPr>
          <p:cNvPr id="6" name="Picture 5" descr="huddle-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79329" y="4311349"/>
            <a:ext cx="1761471" cy="493486"/>
          </a:xfrm>
          <a:prstGeom prst="rect">
            <a:avLst/>
          </a:prstGeom>
        </p:spPr>
      </p:pic>
      <p:sp>
        <p:nvSpPr>
          <p:cNvPr id="10" name="Text Placeholder 5"/>
          <p:cNvSpPr>
            <a:spLocks noGrp="1"/>
          </p:cNvSpPr>
          <p:nvPr>
            <p:ph type="body" sz="quarter" idx="10"/>
          </p:nvPr>
        </p:nvSpPr>
        <p:spPr>
          <a:xfrm>
            <a:off x="490728" y="646176"/>
            <a:ext cx="8558784" cy="3822192"/>
          </a:xfrm>
        </p:spPr>
        <p:txBody>
          <a:bodyPr anchor="ctr"/>
          <a:lstStyle>
            <a:lvl1pPr marL="0" indent="0">
              <a:buNone/>
              <a:defRPr sz="6100">
                <a:solidFill>
                  <a:schemeClr val="bg1"/>
                </a:solidFill>
                <a:latin typeface="Arial"/>
              </a:defRPr>
            </a:lvl1pPr>
            <a:lvl2pPr marL="3175" indent="0">
              <a:buNone/>
              <a:defRPr>
                <a:solidFill>
                  <a:schemeClr val="bg1"/>
                </a:solidFill>
                <a:latin typeface="Arial"/>
              </a:defRPr>
            </a:lvl2pPr>
            <a:lvl3pPr marL="914400" indent="0">
              <a:buNone/>
              <a:defRPr>
                <a:latin typeface="HelveticaNeueLT Pro 45 Lt" pitchFamily="34" charset="0"/>
              </a:defRPr>
            </a:lvl3pPr>
            <a:lvl4pPr marL="1371600" indent="0">
              <a:buNone/>
              <a:defRPr>
                <a:latin typeface="HelveticaNeueLT Pro 45 Lt" pitchFamily="34" charset="0"/>
              </a:defRPr>
            </a:lvl4pPr>
            <a:lvl5pPr marL="1828800" indent="0">
              <a:buNone/>
              <a:defRPr>
                <a:latin typeface="HelveticaNeueLT Pro 45 Lt" pitchFamily="34" charset="0"/>
              </a:defRPr>
            </a:lvl5pPr>
          </a:lstStyle>
          <a:p>
            <a:pPr lvl="0"/>
            <a:r>
              <a:rPr lang="en-US" dirty="0" smtClean="0"/>
              <a:t>Click to edit Master text styles</a:t>
            </a:r>
          </a:p>
          <a:p>
            <a:pPr lvl="1"/>
            <a:r>
              <a:rPr lang="en-US" dirty="0" smtClean="0"/>
              <a:t>Second level</a:t>
            </a:r>
          </a:p>
        </p:txBody>
      </p:sp>
      <p:sp>
        <p:nvSpPr>
          <p:cNvPr id="12" name="Text Placeholder 3"/>
          <p:cNvSpPr>
            <a:spLocks noGrp="1"/>
          </p:cNvSpPr>
          <p:nvPr>
            <p:ph type="body" sz="quarter" idx="13" hasCustomPrompt="1"/>
          </p:nvPr>
        </p:nvSpPr>
        <p:spPr>
          <a:xfrm>
            <a:off x="466344" y="813816"/>
            <a:ext cx="8037576" cy="3355848"/>
          </a:xfrm>
          <a:solidFill>
            <a:srgbClr val="FFFFFF">
              <a:alpha val="12941"/>
            </a:srgbClr>
          </a:solidFill>
          <a:ln>
            <a:solidFill>
              <a:srgbClr val="00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lgn="ctr">
              <a:buNone/>
              <a:defRPr lang="en-US" sz="1800" baseline="0" smtClean="0">
                <a:solidFill>
                  <a:schemeClr val="bg2">
                    <a:lumMod val="75000"/>
                  </a:schemeClr>
                </a:solidFill>
                <a:latin typeface="Arial"/>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algn="ctr"/>
            <a:r>
              <a:rPr lang="en-US" dirty="0" smtClean="0"/>
              <a:t> </a:t>
            </a:r>
            <a:endParaRPr lang="en-US" dirty="0"/>
          </a:p>
        </p:txBody>
      </p:sp>
      <p:sp>
        <p:nvSpPr>
          <p:cNvPr id="11" name="Text Placeholder 3"/>
          <p:cNvSpPr>
            <a:spLocks noGrp="1"/>
          </p:cNvSpPr>
          <p:nvPr>
            <p:ph type="body" sz="quarter" idx="12" hasCustomPrompt="1"/>
          </p:nvPr>
        </p:nvSpPr>
        <p:spPr>
          <a:xfrm>
            <a:off x="466344" y="1335024"/>
            <a:ext cx="7178040" cy="2542032"/>
          </a:xfrm>
          <a:solidFill>
            <a:srgbClr val="FFFFFF">
              <a:alpha val="12941"/>
            </a:srgbClr>
          </a:solidFill>
          <a:ln>
            <a:solidFill>
              <a:srgbClr val="00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lgn="ctr">
              <a:buNone/>
              <a:defRPr lang="en-US" sz="1800" baseline="0" smtClean="0">
                <a:solidFill>
                  <a:schemeClr val="bg2">
                    <a:lumMod val="75000"/>
                  </a:schemeClr>
                </a:solidFill>
                <a:latin typeface="Arial"/>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algn="ctr"/>
            <a:r>
              <a:rPr lang="en-US" dirty="0" smtClean="0"/>
              <a:t> </a:t>
            </a:r>
            <a:endParaRPr lang="en-US" dirty="0"/>
          </a:p>
        </p:txBody>
      </p:sp>
      <p:sp>
        <p:nvSpPr>
          <p:cNvPr id="4" name="Text Placeholder 3"/>
          <p:cNvSpPr>
            <a:spLocks noGrp="1"/>
          </p:cNvSpPr>
          <p:nvPr>
            <p:ph type="body" sz="quarter" idx="11" hasCustomPrompt="1"/>
          </p:nvPr>
        </p:nvSpPr>
        <p:spPr>
          <a:xfrm>
            <a:off x="466344" y="1426464"/>
            <a:ext cx="6181344" cy="2359152"/>
          </a:xfrm>
          <a:solidFill>
            <a:srgbClr val="FFFFFF">
              <a:alpha val="12941"/>
            </a:srgbClr>
          </a:solidFill>
          <a:ln>
            <a:solidFill>
              <a:srgbClr val="00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lgn="ctr">
              <a:buNone/>
              <a:defRPr lang="en-US" sz="1800" baseline="0" smtClean="0">
                <a:solidFill>
                  <a:schemeClr val="bg2">
                    <a:lumMod val="75000"/>
                  </a:schemeClr>
                </a:solidFill>
                <a:latin typeface="Arial"/>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algn="ctr"/>
            <a:r>
              <a:rPr lang="en-US" dirty="0" smtClean="0"/>
              <a:t>Relative Text Area</a:t>
            </a:r>
            <a:endParaRPr lang="en-US" dirty="0"/>
          </a:p>
        </p:txBody>
      </p:sp>
    </p:spTree>
    <p:extLst>
      <p:ext uri="{BB962C8B-B14F-4D97-AF65-F5344CB8AC3E}">
        <p14:creationId xmlns:p14="http://schemas.microsoft.com/office/powerpoint/2010/main" val="2855861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9931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805"/>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9"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4"/>
            <a:ext cx="2133600" cy="273844"/>
          </a:xfrm>
          <a:prstGeom prst="rect">
            <a:avLst/>
          </a:prstGeom>
        </p:spPr>
        <p:txBody>
          <a:bodyPr/>
          <a:lstStyle/>
          <a:p>
            <a:fld id="{68C2560D-EC28-3B41-86E8-18F1CE0113B4}" type="datetimeFigureOut">
              <a:rPr lang="en-US" smtClean="0"/>
              <a:t>03/10/15</a:t>
            </a:fld>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20"/>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4"/>
            <a:ext cx="2133600" cy="273844"/>
          </a:xfrm>
          <a:prstGeom prst="rect">
            <a:avLst/>
          </a:prstGeom>
        </p:spPr>
        <p:txBody>
          <a:bodyPr/>
          <a:lstStyle/>
          <a:p>
            <a:fld id="{68C2560D-EC28-3B41-86E8-18F1CE0113B4}" type="datetimeFigureOut">
              <a:rPr lang="en-US" smtClean="0"/>
              <a:t>03/10/15</a:t>
            </a:fld>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15983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68C2560D-EC28-3B41-86E8-18F1CE0113B4}" type="datetimeFigureOut">
              <a:rPr lang="en-US" smtClean="0"/>
              <a:t>03/10/15</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23317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68C2560D-EC28-3B41-86E8-18F1CE0113B4}" type="datetimeFigureOut">
              <a:rPr lang="en-US" smtClean="0"/>
              <a:t>03/10/15</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17996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Quote Layou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023764" y="438912"/>
            <a:ext cx="7562088" cy="3401568"/>
          </a:xfrm>
        </p:spPr>
        <p:txBody>
          <a:bodyPr anchor="ctr"/>
          <a:lstStyle>
            <a:lvl1pPr marL="0" indent="0">
              <a:buNone/>
              <a:defRPr sz="4900">
                <a:solidFill>
                  <a:srgbClr val="2175B4"/>
                </a:solidFill>
                <a:latin typeface="Arial"/>
              </a:defRPr>
            </a:lvl1pPr>
            <a:lvl2pPr marL="3175" indent="0">
              <a:buNone/>
              <a:defRPr sz="2000">
                <a:solidFill>
                  <a:srgbClr val="2175B4"/>
                </a:solidFill>
                <a:latin typeface="HelveticaNeueLT Pro 45 Lt" pitchFamily="34" charset="0"/>
              </a:defRPr>
            </a:lvl2pPr>
            <a:lvl3pPr marL="914400" indent="0">
              <a:buNone/>
              <a:defRPr>
                <a:latin typeface="HelveticaNeueLT Pro 45 Lt" pitchFamily="34" charset="0"/>
              </a:defRPr>
            </a:lvl3pPr>
            <a:lvl4pPr marL="1371600" indent="0">
              <a:buNone/>
              <a:defRPr>
                <a:latin typeface="HelveticaNeueLT Pro 45 Lt" pitchFamily="34" charset="0"/>
              </a:defRPr>
            </a:lvl4pPr>
            <a:lvl5pPr marL="1828800" indent="0">
              <a:buNone/>
              <a:defRPr>
                <a:latin typeface="HelveticaNeueLT Pro 45 Lt" pitchFamily="34" charset="0"/>
              </a:defRPr>
            </a:lvl5pPr>
          </a:lstStyle>
          <a:p>
            <a:pPr lvl="0"/>
            <a:r>
              <a:rPr lang="en-US" dirty="0" smtClean="0"/>
              <a:t>Click to edit Master text styles</a:t>
            </a:r>
          </a:p>
        </p:txBody>
      </p:sp>
      <p:sp>
        <p:nvSpPr>
          <p:cNvPr id="12" name="Picture Placeholder 11"/>
          <p:cNvSpPr>
            <a:spLocks noGrp="1"/>
          </p:cNvSpPr>
          <p:nvPr>
            <p:ph type="pic" sz="quarter" idx="13" hasCustomPrompt="1"/>
          </p:nvPr>
        </p:nvSpPr>
        <p:spPr>
          <a:xfrm>
            <a:off x="6421567" y="4023268"/>
            <a:ext cx="1892808" cy="517525"/>
          </a:xfrm>
        </p:spPr>
        <p:txBody>
          <a:bodyPr anchor="ctr">
            <a:noAutofit/>
          </a:bodyPr>
          <a:lstStyle>
            <a:lvl1pPr marL="0" indent="0" algn="ctr">
              <a:buNone/>
              <a:defRPr sz="1800">
                <a:solidFill>
                  <a:srgbClr val="2175B4"/>
                </a:solidFill>
                <a:latin typeface="Arial"/>
              </a:defRPr>
            </a:lvl1pPr>
          </a:lstStyle>
          <a:p>
            <a:r>
              <a:rPr lang="en-US" dirty="0" smtClean="0">
                <a:latin typeface="HelveticaNeueLT Pro 55 Roman" pitchFamily="34" charset="0"/>
              </a:rPr>
              <a:t>Insert Logo Here</a:t>
            </a:r>
            <a:endParaRPr lang="en-US" dirty="0"/>
          </a:p>
        </p:txBody>
      </p:sp>
    </p:spTree>
    <p:extLst>
      <p:ext uri="{BB962C8B-B14F-4D97-AF65-F5344CB8AC3E}">
        <p14:creationId xmlns:p14="http://schemas.microsoft.com/office/powerpoint/2010/main" val="2890325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6622" y="22544"/>
            <a:ext cx="8686800" cy="694944"/>
          </a:xfrm>
        </p:spPr>
        <p:txBody>
          <a:bodyPr anchor="t">
            <a:noAutofit/>
          </a:bodyPr>
          <a:lstStyle>
            <a:lvl1pPr algn="l">
              <a:defRPr sz="4000">
                <a:solidFill>
                  <a:srgbClr val="2175B4"/>
                </a:solidFill>
                <a:latin typeface="Aria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226785"/>
            <a:ext cx="8229600" cy="3265316"/>
          </a:xfrm>
        </p:spPr>
        <p:txBody>
          <a:bodyPr>
            <a:normAutofit/>
          </a:bodyPr>
          <a:lstStyle>
            <a:lvl1pPr>
              <a:defRPr sz="2400">
                <a:solidFill>
                  <a:srgbClr val="2175B4"/>
                </a:solidFill>
                <a:latin typeface="Arial"/>
              </a:defRPr>
            </a:lvl1pPr>
            <a:lvl2pPr>
              <a:defRPr sz="2000">
                <a:solidFill>
                  <a:srgbClr val="2175B4"/>
                </a:solidFill>
                <a:latin typeface="Arial"/>
              </a:defRPr>
            </a:lvl2pPr>
            <a:lvl3pPr>
              <a:defRPr sz="1800">
                <a:solidFill>
                  <a:srgbClr val="2175B4"/>
                </a:solidFill>
                <a:latin typeface="Arial"/>
              </a:defRPr>
            </a:lvl3pPr>
            <a:lvl4pPr>
              <a:defRPr sz="1600">
                <a:solidFill>
                  <a:srgbClr val="2175B4"/>
                </a:solidFill>
                <a:latin typeface="Arial"/>
              </a:defRPr>
            </a:lvl4pPr>
            <a:lvl5pPr>
              <a:defRPr sz="1600">
                <a:solidFill>
                  <a:srgbClr val="2175B4"/>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15882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osition 2 Layout">
    <p:spTree>
      <p:nvGrpSpPr>
        <p:cNvPr id="1" name=""/>
        <p:cNvGrpSpPr/>
        <p:nvPr/>
      </p:nvGrpSpPr>
      <p:grpSpPr>
        <a:xfrm>
          <a:off x="0" y="0"/>
          <a:ext cx="0" cy="0"/>
          <a:chOff x="0" y="0"/>
          <a:chExt cx="0" cy="0"/>
        </a:xfrm>
      </p:grpSpPr>
      <p:sp>
        <p:nvSpPr>
          <p:cNvPr id="10" name="Title 1"/>
          <p:cNvSpPr>
            <a:spLocks noGrp="1"/>
          </p:cNvSpPr>
          <p:nvPr>
            <p:ph type="title"/>
          </p:nvPr>
        </p:nvSpPr>
        <p:spPr>
          <a:xfrm>
            <a:off x="246888" y="72620"/>
            <a:ext cx="8686800" cy="694944"/>
          </a:xfrm>
        </p:spPr>
        <p:txBody>
          <a:bodyPr anchor="t">
            <a:noAutofit/>
          </a:bodyPr>
          <a:lstStyle>
            <a:lvl1pPr algn="l">
              <a:defRPr sz="4000">
                <a:solidFill>
                  <a:srgbClr val="2175B4"/>
                </a:solidFill>
                <a:latin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61767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osition 3 Layout">
    <p:spTree>
      <p:nvGrpSpPr>
        <p:cNvPr id="1" name=""/>
        <p:cNvGrpSpPr/>
        <p:nvPr/>
      </p:nvGrpSpPr>
      <p:grpSpPr>
        <a:xfrm>
          <a:off x="0" y="0"/>
          <a:ext cx="0" cy="0"/>
          <a:chOff x="0" y="0"/>
          <a:chExt cx="0" cy="0"/>
        </a:xfrm>
      </p:grpSpPr>
      <p:sp>
        <p:nvSpPr>
          <p:cNvPr id="10" name="Title 1"/>
          <p:cNvSpPr>
            <a:spLocks noGrp="1"/>
          </p:cNvSpPr>
          <p:nvPr>
            <p:ph type="title"/>
          </p:nvPr>
        </p:nvSpPr>
        <p:spPr>
          <a:xfrm>
            <a:off x="246888" y="155448"/>
            <a:ext cx="8686800" cy="694944"/>
          </a:xfrm>
        </p:spPr>
        <p:txBody>
          <a:bodyPr anchor="t">
            <a:noAutofit/>
          </a:bodyPr>
          <a:lstStyle>
            <a:lvl1pPr algn="l">
              <a:defRPr sz="4000">
                <a:solidFill>
                  <a:srgbClr val="2175B4"/>
                </a:solidFill>
                <a:latin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879485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Title and Bottom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8328" y="64008"/>
            <a:ext cx="8586216" cy="1674978"/>
          </a:xfrm>
        </p:spPr>
        <p:txBody>
          <a:bodyPr anchor="t">
            <a:noAutofit/>
          </a:bodyPr>
          <a:lstStyle>
            <a:lvl1pPr algn="l">
              <a:lnSpc>
                <a:spcPct val="87000"/>
              </a:lnSpc>
              <a:defRPr sz="6000" baseline="0">
                <a:solidFill>
                  <a:srgbClr val="2175B4"/>
                </a:solidFill>
                <a:latin typeface="Arial"/>
              </a:defRPr>
            </a:lvl1pPr>
          </a:lstStyle>
          <a:p>
            <a:r>
              <a:rPr lang="en-US" dirty="0" smtClean="0"/>
              <a:t>Main Title Area Extended on Two Rows</a:t>
            </a:r>
            <a:endParaRPr lang="en-US" dirty="0"/>
          </a:p>
        </p:txBody>
      </p:sp>
      <p:sp>
        <p:nvSpPr>
          <p:cNvPr id="13" name="Text Placeholder 12"/>
          <p:cNvSpPr>
            <a:spLocks noGrp="1"/>
          </p:cNvSpPr>
          <p:nvPr>
            <p:ph type="body" sz="quarter" idx="11" hasCustomPrompt="1"/>
          </p:nvPr>
        </p:nvSpPr>
        <p:spPr>
          <a:xfrm>
            <a:off x="7561060" y="4144463"/>
            <a:ext cx="786384" cy="338328"/>
          </a:xfrm>
        </p:spPr>
        <p:txBody>
          <a:bodyPr>
            <a:noAutofit/>
          </a:bodyPr>
          <a:lstStyle>
            <a:lvl1pPr marL="0" indent="0" algn="ctr">
              <a:buNone/>
              <a:defRPr sz="1600"/>
            </a:lvl1pPr>
          </a:lstStyle>
          <a:p>
            <a:pPr lvl="0"/>
            <a:r>
              <a:rPr lang="en-US" dirty="0" smtClean="0"/>
              <a:t>Title</a:t>
            </a:r>
            <a:endParaRPr lang="en-US" dirty="0"/>
          </a:p>
        </p:txBody>
      </p:sp>
      <p:sp>
        <p:nvSpPr>
          <p:cNvPr id="14" name="Text Placeholder 12"/>
          <p:cNvSpPr>
            <a:spLocks noGrp="1"/>
          </p:cNvSpPr>
          <p:nvPr>
            <p:ph type="body" sz="quarter" idx="12" hasCustomPrompt="1"/>
          </p:nvPr>
        </p:nvSpPr>
        <p:spPr>
          <a:xfrm>
            <a:off x="466344" y="2651760"/>
            <a:ext cx="8321040" cy="1435608"/>
          </a:xfrm>
          <a:solidFill>
            <a:srgbClr val="FFFF00">
              <a:alpha val="45882"/>
            </a:srgbClr>
          </a:solidFill>
          <a:ln>
            <a:solidFill>
              <a:srgbClr val="00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marL="0" indent="0" algn="ctr">
              <a:buNone/>
              <a:defRPr lang="en-US" sz="1800" kern="1200" dirty="0">
                <a:solidFill>
                  <a:schemeClr val="tx1">
                    <a:lumMod val="75000"/>
                    <a:lumOff val="25000"/>
                  </a:schemeClr>
                </a:solidFill>
                <a:latin typeface="Arial"/>
                <a:ea typeface="+mn-ea"/>
                <a:cs typeface="+mn-cs"/>
              </a:defRPr>
            </a:lvl1pPr>
          </a:lstStyle>
          <a:p>
            <a:pPr marL="0" lvl="0" algn="ctr"/>
            <a:r>
              <a:rPr lang="en-US" dirty="0" smtClean="0"/>
              <a:t>Relative Placement of Graphic</a:t>
            </a:r>
            <a:endParaRPr lang="en-US" dirty="0"/>
          </a:p>
        </p:txBody>
      </p:sp>
      <p:sp>
        <p:nvSpPr>
          <p:cNvPr id="15" name="Text Placeholder 12"/>
          <p:cNvSpPr>
            <a:spLocks noGrp="1"/>
          </p:cNvSpPr>
          <p:nvPr>
            <p:ph type="body" sz="quarter" idx="13" hasCustomPrompt="1"/>
          </p:nvPr>
        </p:nvSpPr>
        <p:spPr>
          <a:xfrm>
            <a:off x="7198157" y="1738986"/>
            <a:ext cx="1581912" cy="795528"/>
          </a:xfrm>
          <a:solidFill>
            <a:srgbClr val="FFFF00">
              <a:alpha val="45882"/>
            </a:srgbClr>
          </a:solidFill>
          <a:ln>
            <a:solidFill>
              <a:srgbClr val="00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lvl1pPr marL="0" indent="0" algn="ctr">
              <a:buNone/>
              <a:defRPr lang="en-US" sz="1400" dirty="0">
                <a:solidFill>
                  <a:schemeClr val="tx1">
                    <a:lumMod val="75000"/>
                    <a:lumOff val="25000"/>
                  </a:schemeClr>
                </a:solidFill>
                <a:latin typeface="Arial"/>
              </a:defRPr>
            </a:lvl1pPr>
          </a:lstStyle>
          <a:p>
            <a:pPr marL="0" lvl="0" algn="ctr"/>
            <a:r>
              <a:rPr lang="en-US" dirty="0" smtClean="0"/>
              <a:t>Relative Placement of Graphic</a:t>
            </a:r>
            <a:endParaRPr lang="en-US" dirty="0"/>
          </a:p>
        </p:txBody>
      </p:sp>
      <p:sp>
        <p:nvSpPr>
          <p:cNvPr id="16" name="Text Placeholder 12"/>
          <p:cNvSpPr>
            <a:spLocks noGrp="1"/>
          </p:cNvSpPr>
          <p:nvPr>
            <p:ph type="body" sz="quarter" idx="14" hasCustomPrompt="1"/>
          </p:nvPr>
        </p:nvSpPr>
        <p:spPr>
          <a:xfrm>
            <a:off x="873075" y="4144463"/>
            <a:ext cx="786384" cy="338328"/>
          </a:xfrm>
        </p:spPr>
        <p:txBody>
          <a:bodyPr>
            <a:noAutofit/>
          </a:bodyPr>
          <a:lstStyle>
            <a:lvl1pPr marL="0" indent="0" algn="ctr">
              <a:buNone/>
              <a:defRPr sz="1600"/>
            </a:lvl1pPr>
          </a:lstStyle>
          <a:p>
            <a:pPr lvl="0"/>
            <a:r>
              <a:rPr lang="en-US" dirty="0" smtClean="0"/>
              <a:t>Title</a:t>
            </a:r>
            <a:endParaRPr lang="en-US" dirty="0"/>
          </a:p>
        </p:txBody>
      </p:sp>
      <p:sp>
        <p:nvSpPr>
          <p:cNvPr id="17" name="Text Placeholder 12"/>
          <p:cNvSpPr>
            <a:spLocks noGrp="1"/>
          </p:cNvSpPr>
          <p:nvPr>
            <p:ph type="body" sz="quarter" idx="15" hasCustomPrompt="1"/>
          </p:nvPr>
        </p:nvSpPr>
        <p:spPr>
          <a:xfrm>
            <a:off x="5889063" y="4144463"/>
            <a:ext cx="786384" cy="338328"/>
          </a:xfrm>
        </p:spPr>
        <p:txBody>
          <a:bodyPr>
            <a:noAutofit/>
          </a:bodyPr>
          <a:lstStyle>
            <a:lvl1pPr marL="0" indent="0" algn="ctr">
              <a:buNone/>
              <a:defRPr sz="1600"/>
            </a:lvl1pPr>
          </a:lstStyle>
          <a:p>
            <a:pPr lvl="0"/>
            <a:r>
              <a:rPr lang="en-US" dirty="0" smtClean="0"/>
              <a:t>Title</a:t>
            </a:r>
            <a:endParaRPr lang="en-US" dirty="0"/>
          </a:p>
        </p:txBody>
      </p:sp>
      <p:sp>
        <p:nvSpPr>
          <p:cNvPr id="20" name="Text Placeholder 12"/>
          <p:cNvSpPr>
            <a:spLocks noGrp="1"/>
          </p:cNvSpPr>
          <p:nvPr>
            <p:ph type="body" sz="quarter" idx="16" hasCustomPrompt="1"/>
          </p:nvPr>
        </p:nvSpPr>
        <p:spPr>
          <a:xfrm>
            <a:off x="4217067" y="4144463"/>
            <a:ext cx="786384" cy="338328"/>
          </a:xfrm>
        </p:spPr>
        <p:txBody>
          <a:bodyPr>
            <a:noAutofit/>
          </a:bodyPr>
          <a:lstStyle>
            <a:lvl1pPr marL="0" indent="0" algn="ctr">
              <a:buNone/>
              <a:defRPr sz="1600"/>
            </a:lvl1pPr>
          </a:lstStyle>
          <a:p>
            <a:pPr lvl="0"/>
            <a:r>
              <a:rPr lang="en-US" dirty="0" smtClean="0"/>
              <a:t>Title</a:t>
            </a:r>
            <a:endParaRPr lang="en-US" dirty="0"/>
          </a:p>
        </p:txBody>
      </p:sp>
      <p:sp>
        <p:nvSpPr>
          <p:cNvPr id="21" name="Text Placeholder 12"/>
          <p:cNvSpPr>
            <a:spLocks noGrp="1"/>
          </p:cNvSpPr>
          <p:nvPr>
            <p:ph type="body" sz="quarter" idx="17" hasCustomPrompt="1"/>
          </p:nvPr>
        </p:nvSpPr>
        <p:spPr>
          <a:xfrm>
            <a:off x="2545071" y="4144463"/>
            <a:ext cx="786384" cy="338328"/>
          </a:xfrm>
        </p:spPr>
        <p:txBody>
          <a:bodyPr>
            <a:noAutofit/>
          </a:bodyPr>
          <a:lstStyle>
            <a:lvl1pPr marL="0" indent="0" algn="ctr">
              <a:buNone/>
              <a:defRPr sz="1600"/>
            </a:lvl1pPr>
          </a:lstStyle>
          <a:p>
            <a:pPr lvl="0"/>
            <a:r>
              <a:rPr lang="en-US" dirty="0" smtClean="0"/>
              <a:t>Title</a:t>
            </a:r>
            <a:endParaRPr lang="en-US" dirty="0"/>
          </a:p>
        </p:txBody>
      </p:sp>
      <p:sp>
        <p:nvSpPr>
          <p:cNvPr id="24" name="Text Placeholder 23"/>
          <p:cNvSpPr>
            <a:spLocks noGrp="1"/>
          </p:cNvSpPr>
          <p:nvPr>
            <p:ph type="body" sz="quarter" idx="18" hasCustomPrompt="1"/>
          </p:nvPr>
        </p:nvSpPr>
        <p:spPr>
          <a:xfrm>
            <a:off x="338328" y="1622358"/>
            <a:ext cx="6672072" cy="812800"/>
          </a:xfrm>
        </p:spPr>
        <p:txBody>
          <a:bodyPr>
            <a:noAutofit/>
          </a:bodyPr>
          <a:lstStyle>
            <a:lvl1pPr marL="0" indent="0">
              <a:buNone/>
              <a:defRPr lang="en-US" sz="3850" kern="1200" baseline="0" dirty="0" smtClean="0">
                <a:solidFill>
                  <a:srgbClr val="2175B4"/>
                </a:solidFill>
                <a:latin typeface="Arial"/>
                <a:ea typeface="+mj-ea"/>
                <a:cs typeface="+mj-cs"/>
              </a:defRPr>
            </a:lvl1pPr>
            <a:lvl2pPr>
              <a:defRPr lang="en-US" sz="3850" kern="1200" dirty="0" smtClean="0">
                <a:solidFill>
                  <a:srgbClr val="2175B4"/>
                </a:solidFill>
                <a:latin typeface="HelveticaNeueLT Pro 45 Lt" pitchFamily="34" charset="0"/>
                <a:ea typeface="+mj-ea"/>
                <a:cs typeface="+mj-cs"/>
              </a:defRPr>
            </a:lvl2pPr>
            <a:lvl3pPr>
              <a:defRPr lang="en-US" sz="3850" kern="1200" dirty="0" smtClean="0">
                <a:solidFill>
                  <a:srgbClr val="2175B4"/>
                </a:solidFill>
                <a:latin typeface="HelveticaNeueLT Pro 45 Lt" pitchFamily="34" charset="0"/>
                <a:ea typeface="+mj-ea"/>
                <a:cs typeface="+mj-cs"/>
              </a:defRPr>
            </a:lvl3pPr>
            <a:lvl4pPr>
              <a:defRPr lang="en-US" sz="3850" kern="1200" dirty="0" smtClean="0">
                <a:solidFill>
                  <a:srgbClr val="2175B4"/>
                </a:solidFill>
                <a:latin typeface="HelveticaNeueLT Pro 45 Lt" pitchFamily="34" charset="0"/>
                <a:ea typeface="+mj-ea"/>
                <a:cs typeface="+mj-cs"/>
              </a:defRPr>
            </a:lvl4pPr>
            <a:lvl5pPr>
              <a:defRPr lang="en-US" sz="3850" kern="1200" dirty="0">
                <a:solidFill>
                  <a:srgbClr val="2175B4"/>
                </a:solidFill>
                <a:latin typeface="HelveticaNeueLT Pro 45 Lt" pitchFamily="34" charset="0"/>
                <a:ea typeface="+mj-ea"/>
                <a:cs typeface="+mj-cs"/>
              </a:defRPr>
            </a:lvl5pPr>
          </a:lstStyle>
          <a:p>
            <a:pPr lvl="0"/>
            <a:r>
              <a:rPr lang="en-US" dirty="0" smtClean="0"/>
              <a:t>Subtitle Area</a:t>
            </a:r>
            <a:endParaRPr lang="en-US" dirty="0"/>
          </a:p>
        </p:txBody>
      </p:sp>
    </p:spTree>
    <p:extLst>
      <p:ext uri="{BB962C8B-B14F-4D97-AF65-F5344CB8AC3E}">
        <p14:creationId xmlns:p14="http://schemas.microsoft.com/office/powerpoint/2010/main" val="3065638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46" Type="http://schemas.openxmlformats.org/officeDocument/2006/relationships/image" Target="../media/image1.png"/><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4580821"/>
            <a:ext cx="9144000" cy="646623"/>
          </a:xfrm>
          <a:prstGeom prst="rect">
            <a:avLst/>
          </a:prstGeom>
          <a:solidFill>
            <a:srgbClr val="1689CA"/>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2175B4"/>
              </a:solidFill>
            </a:endParaRPr>
          </a:p>
        </p:txBody>
      </p:sp>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descr="huddle-white.png"/>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8007048" y="4727668"/>
            <a:ext cx="1049258" cy="293955"/>
          </a:xfrm>
          <a:prstGeom prst="rect">
            <a:avLst/>
          </a:prstGeom>
        </p:spPr>
      </p:pic>
      <p:sp>
        <p:nvSpPr>
          <p:cNvPr id="6" name="Title 1"/>
          <p:cNvSpPr txBox="1">
            <a:spLocks/>
          </p:cNvSpPr>
          <p:nvPr userDrawn="1"/>
        </p:nvSpPr>
        <p:spPr>
          <a:xfrm>
            <a:off x="109912" y="4807592"/>
            <a:ext cx="7772400" cy="21403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1200" dirty="0" smtClean="0">
                <a:solidFill>
                  <a:srgbClr val="FFFFFF"/>
                </a:solidFill>
                <a:latin typeface="Arial"/>
                <a:cs typeface="Arial"/>
              </a:rPr>
              <a:t>CONFIDENTIAL</a:t>
            </a:r>
            <a:endParaRPr lang="en-US" sz="1400" dirty="0">
              <a:solidFill>
                <a:srgbClr val="FFFFFF"/>
              </a:solidFill>
              <a:latin typeface="Arial"/>
              <a:cs typeface="Arial"/>
            </a:endParaRPr>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70" r:id="rId1"/>
    <p:sldLayoutId id="2147493471" r:id="rId2"/>
    <p:sldLayoutId id="2147493472" r:id="rId3"/>
    <p:sldLayoutId id="2147493473" r:id="rId4"/>
    <p:sldLayoutId id="2147493474" r:id="rId5"/>
    <p:sldLayoutId id="2147493475" r:id="rId6"/>
    <p:sldLayoutId id="2147493476" r:id="rId7"/>
    <p:sldLayoutId id="2147493477" r:id="rId8"/>
    <p:sldLayoutId id="2147493478" r:id="rId9"/>
    <p:sldLayoutId id="2147493479" r:id="rId10"/>
    <p:sldLayoutId id="2147493480" r:id="rId11"/>
    <p:sldLayoutId id="2147493481" r:id="rId12"/>
    <p:sldLayoutId id="2147493482" r:id="rId13"/>
    <p:sldLayoutId id="2147493483" r:id="rId14"/>
    <p:sldLayoutId id="2147493484" r:id="rId15"/>
    <p:sldLayoutId id="2147493485" r:id="rId16"/>
    <p:sldLayoutId id="2147493486" r:id="rId17"/>
    <p:sldLayoutId id="2147493487" r:id="rId18"/>
    <p:sldLayoutId id="2147493488" r:id="rId19"/>
    <p:sldLayoutId id="2147493489" r:id="rId20"/>
    <p:sldLayoutId id="2147493490" r:id="rId21"/>
    <p:sldLayoutId id="2147493491" r:id="rId22"/>
    <p:sldLayoutId id="2147493492" r:id="rId23"/>
    <p:sldLayoutId id="2147493493" r:id="rId24"/>
    <p:sldLayoutId id="2147493494" r:id="rId25"/>
    <p:sldLayoutId id="2147493495" r:id="rId26"/>
    <p:sldLayoutId id="2147493496" r:id="rId27"/>
    <p:sldLayoutId id="2147493497" r:id="rId28"/>
    <p:sldLayoutId id="2147493498" r:id="rId29"/>
    <p:sldLayoutId id="2147493499" r:id="rId30"/>
    <p:sldLayoutId id="2147493458" r:id="rId31"/>
    <p:sldLayoutId id="2147493456" r:id="rId32"/>
    <p:sldLayoutId id="2147493457" r:id="rId33"/>
    <p:sldLayoutId id="2147493468" r:id="rId34"/>
    <p:sldLayoutId id="2147493469" r:id="rId35"/>
    <p:sldLayoutId id="2147493459" r:id="rId36"/>
    <p:sldLayoutId id="2147493460" r:id="rId37"/>
    <p:sldLayoutId id="2147493461" r:id="rId38"/>
    <p:sldLayoutId id="2147493462" r:id="rId39"/>
    <p:sldLayoutId id="2147493467" r:id="rId40"/>
    <p:sldLayoutId id="2147493463" r:id="rId41"/>
    <p:sldLayoutId id="2147493464" r:id="rId42"/>
    <p:sldLayoutId id="2147493465" r:id="rId43"/>
    <p:sldLayoutId id="2147493466" r:id="rId44"/>
  </p:sldLayoutIdLst>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png"/><Relationship Id="rId14" Type="http://schemas.openxmlformats.org/officeDocument/2006/relationships/image" Target="../media/image15.png"/><Relationship Id="rId15" Type="http://schemas.openxmlformats.org/officeDocument/2006/relationships/image" Target="../media/image16.png"/><Relationship Id="rId16" Type="http://schemas.openxmlformats.org/officeDocument/2006/relationships/image" Target="../media/image17.png"/><Relationship Id="rId17" Type="http://schemas.openxmlformats.org/officeDocument/2006/relationships/image" Target="../media/image18.png"/><Relationship Id="rId1" Type="http://schemas.openxmlformats.org/officeDocument/2006/relationships/slideLayout" Target="../slideLayouts/slideLayout33.xml"/><Relationship Id="rId2" Type="http://schemas.openxmlformats.org/officeDocument/2006/relationships/notesSlide" Target="../notesSlides/notesSlide6.xml"/><Relationship Id="rId3" Type="http://schemas.openxmlformats.org/officeDocument/2006/relationships/image" Target="../media/image4.gif"/><Relationship Id="rId4" Type="http://schemas.openxmlformats.org/officeDocument/2006/relationships/image" Target="../media/image5.jp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jpeg"/><Relationship Id="rId10"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 Id="rId1" Type="http://schemas.openxmlformats.org/officeDocument/2006/relationships/slideLayout" Target="../slideLayouts/slideLayout33.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73"/>
            <a:ext cx="9234717" cy="5243033"/>
          </a:xfrm>
          <a:prstGeom prst="rect">
            <a:avLst/>
          </a:prstGeom>
          <a:solidFill>
            <a:srgbClr val="1689CA"/>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E74C5"/>
              </a:solidFill>
              <a:latin typeface="Arial"/>
              <a:cs typeface="Arial"/>
            </a:endParaRPr>
          </a:p>
        </p:txBody>
      </p:sp>
      <p:sp>
        <p:nvSpPr>
          <p:cNvPr id="4" name="Title 3"/>
          <p:cNvSpPr>
            <a:spLocks noGrp="1"/>
          </p:cNvSpPr>
          <p:nvPr>
            <p:ph type="title"/>
          </p:nvPr>
        </p:nvSpPr>
        <p:spPr>
          <a:xfrm>
            <a:off x="472708" y="328821"/>
            <a:ext cx="8125326" cy="4671528"/>
          </a:xfrm>
        </p:spPr>
        <p:txBody>
          <a:bodyPr>
            <a:noAutofit/>
          </a:bodyPr>
          <a:lstStyle/>
          <a:p>
            <a:pPr algn="l">
              <a:lnSpc>
                <a:spcPct val="90000"/>
              </a:lnSpc>
            </a:pPr>
            <a:r>
              <a:rPr lang="en-US" sz="2000" b="1" dirty="0" smtClean="0">
                <a:solidFill>
                  <a:schemeClr val="bg1"/>
                </a:solidFill>
                <a:latin typeface="Arial"/>
                <a:cs typeface="Arial"/>
              </a:rPr>
              <a:t>Notes:</a:t>
            </a:r>
            <a:br>
              <a:rPr lang="en-US" sz="2000" b="1" dirty="0" smtClean="0">
                <a:solidFill>
                  <a:schemeClr val="bg1"/>
                </a:solidFill>
                <a:latin typeface="Arial"/>
                <a:cs typeface="Arial"/>
              </a:rPr>
            </a:br>
            <a:r>
              <a:rPr lang="en-US" sz="2000" dirty="0">
                <a:solidFill>
                  <a:schemeClr val="bg1"/>
                </a:solidFill>
                <a:latin typeface="Arial"/>
                <a:cs typeface="Arial"/>
              </a:rPr>
              <a:t/>
            </a:r>
            <a:br>
              <a:rPr lang="en-US" sz="2000" dirty="0">
                <a:solidFill>
                  <a:schemeClr val="bg1"/>
                </a:solidFill>
                <a:latin typeface="Arial"/>
                <a:cs typeface="Arial"/>
              </a:rPr>
            </a:br>
            <a:r>
              <a:rPr lang="en-US" sz="2000" dirty="0" smtClean="0">
                <a:solidFill>
                  <a:schemeClr val="bg1"/>
                </a:solidFill>
                <a:latin typeface="Arial"/>
                <a:cs typeface="Arial"/>
              </a:rPr>
              <a:t>This deck is designed to be customized for a customer (KPMG in this case) and contains a rough calculation of potential earnings / savings from Huddle.</a:t>
            </a:r>
            <a:br>
              <a:rPr lang="en-US" sz="2000" dirty="0" smtClean="0">
                <a:solidFill>
                  <a:schemeClr val="bg1"/>
                </a:solidFill>
                <a:latin typeface="Arial"/>
                <a:cs typeface="Arial"/>
              </a:rPr>
            </a:br>
            <a:r>
              <a:rPr lang="en-US" sz="2000" dirty="0">
                <a:solidFill>
                  <a:schemeClr val="bg1"/>
                </a:solidFill>
                <a:latin typeface="Arial"/>
                <a:cs typeface="Arial"/>
              </a:rPr>
              <a:t/>
            </a:r>
            <a:br>
              <a:rPr lang="en-US" sz="2000" dirty="0">
                <a:solidFill>
                  <a:schemeClr val="bg1"/>
                </a:solidFill>
                <a:latin typeface="Arial"/>
                <a:cs typeface="Arial"/>
              </a:rPr>
            </a:br>
            <a:r>
              <a:rPr lang="en-US" sz="2000" dirty="0" smtClean="0">
                <a:solidFill>
                  <a:schemeClr val="bg1"/>
                </a:solidFill>
                <a:latin typeface="Arial"/>
                <a:cs typeface="Arial"/>
              </a:rPr>
              <a:t>The deck will include an appendix with credentials, case studies and benefits that can be swapped in for other sectors / use cases (government, healthcare </a:t>
            </a:r>
            <a:r>
              <a:rPr lang="en-US" sz="2000" dirty="0" err="1" smtClean="0">
                <a:solidFill>
                  <a:schemeClr val="bg1"/>
                </a:solidFill>
                <a:latin typeface="Arial"/>
                <a:cs typeface="Arial"/>
              </a:rPr>
              <a:t>etc</a:t>
            </a:r>
            <a:r>
              <a:rPr lang="en-US" sz="2000" dirty="0" smtClean="0">
                <a:solidFill>
                  <a:schemeClr val="bg1"/>
                </a:solidFill>
                <a:latin typeface="Arial"/>
                <a:cs typeface="Arial"/>
              </a:rPr>
              <a:t>)</a:t>
            </a:r>
            <a:br>
              <a:rPr lang="en-US" sz="2000" dirty="0" smtClean="0">
                <a:solidFill>
                  <a:schemeClr val="bg1"/>
                </a:solidFill>
                <a:latin typeface="Arial"/>
                <a:cs typeface="Arial"/>
              </a:rPr>
            </a:br>
            <a:r>
              <a:rPr lang="en-US" sz="2000" dirty="0">
                <a:solidFill>
                  <a:schemeClr val="bg1"/>
                </a:solidFill>
                <a:latin typeface="Arial"/>
                <a:cs typeface="Arial"/>
              </a:rPr>
              <a:t/>
            </a:r>
            <a:br>
              <a:rPr lang="en-US" sz="2000" dirty="0">
                <a:solidFill>
                  <a:schemeClr val="bg1"/>
                </a:solidFill>
                <a:latin typeface="Arial"/>
                <a:cs typeface="Arial"/>
              </a:rPr>
            </a:br>
            <a:r>
              <a:rPr lang="en-US" sz="2000" dirty="0">
                <a:solidFill>
                  <a:schemeClr val="bg1"/>
                </a:solidFill>
                <a:latin typeface="Arial"/>
                <a:cs typeface="Arial"/>
              </a:rPr>
              <a:t>Running successful meetings with these </a:t>
            </a:r>
            <a:r>
              <a:rPr lang="en-US" sz="2000" dirty="0" smtClean="0">
                <a:solidFill>
                  <a:schemeClr val="bg1"/>
                </a:solidFill>
                <a:latin typeface="Arial"/>
                <a:cs typeface="Arial"/>
              </a:rPr>
              <a:t>slides:</a:t>
            </a:r>
            <a:r>
              <a:rPr lang="en-US" sz="2000" dirty="0">
                <a:solidFill>
                  <a:schemeClr val="bg1"/>
                </a:solidFill>
                <a:latin typeface="Arial"/>
                <a:cs typeface="Arial"/>
              </a:rPr>
              <a:t/>
            </a:r>
            <a:br>
              <a:rPr lang="en-US" sz="2000" dirty="0">
                <a:solidFill>
                  <a:schemeClr val="bg1"/>
                </a:solidFill>
                <a:latin typeface="Arial"/>
                <a:cs typeface="Arial"/>
              </a:rPr>
            </a:br>
            <a:r>
              <a:rPr lang="en-US" sz="2000" dirty="0">
                <a:solidFill>
                  <a:schemeClr val="bg1"/>
                </a:solidFill>
                <a:latin typeface="Arial"/>
                <a:cs typeface="Arial"/>
              </a:rPr>
              <a:t/>
            </a:r>
            <a:br>
              <a:rPr lang="en-US" sz="2000" dirty="0">
                <a:solidFill>
                  <a:schemeClr val="bg1"/>
                </a:solidFill>
                <a:latin typeface="Arial"/>
                <a:cs typeface="Arial"/>
              </a:rPr>
            </a:br>
            <a:r>
              <a:rPr lang="en-US" sz="2000" dirty="0" smtClean="0">
                <a:solidFill>
                  <a:schemeClr val="bg1"/>
                </a:solidFill>
                <a:latin typeface="Arial"/>
                <a:cs typeface="Arial"/>
              </a:rPr>
              <a:t>1</a:t>
            </a:r>
            <a:r>
              <a:rPr lang="en-US" sz="2000" dirty="0">
                <a:solidFill>
                  <a:schemeClr val="bg1"/>
                </a:solidFill>
                <a:latin typeface="Arial"/>
                <a:cs typeface="Arial"/>
              </a:rPr>
              <a:t>) Remember to drop in industry slides</a:t>
            </a:r>
            <a:br>
              <a:rPr lang="en-US" sz="2000" dirty="0">
                <a:solidFill>
                  <a:schemeClr val="bg1"/>
                </a:solidFill>
                <a:latin typeface="Arial"/>
                <a:cs typeface="Arial"/>
              </a:rPr>
            </a:br>
            <a:r>
              <a:rPr lang="en-US" sz="2000" dirty="0">
                <a:solidFill>
                  <a:schemeClr val="bg1"/>
                </a:solidFill>
                <a:latin typeface="Arial"/>
                <a:cs typeface="Arial"/>
              </a:rPr>
              <a:t>2) Delete any non-relevant slides</a:t>
            </a:r>
            <a:br>
              <a:rPr lang="en-US" sz="2000" dirty="0">
                <a:solidFill>
                  <a:schemeClr val="bg1"/>
                </a:solidFill>
                <a:latin typeface="Arial"/>
                <a:cs typeface="Arial"/>
              </a:rPr>
            </a:br>
            <a:r>
              <a:rPr lang="en-US" sz="2000" dirty="0">
                <a:solidFill>
                  <a:schemeClr val="bg1"/>
                </a:solidFill>
                <a:latin typeface="Arial"/>
                <a:cs typeface="Arial"/>
              </a:rPr>
              <a:t>3) DEMO THE USE CASES!</a:t>
            </a:r>
            <a:br>
              <a:rPr lang="en-US" sz="2000" dirty="0">
                <a:solidFill>
                  <a:schemeClr val="bg1"/>
                </a:solidFill>
                <a:latin typeface="Arial"/>
                <a:cs typeface="Arial"/>
              </a:rPr>
            </a:br>
            <a:r>
              <a:rPr lang="en-US" sz="2000" dirty="0">
                <a:solidFill>
                  <a:schemeClr val="bg1"/>
                </a:solidFill>
                <a:latin typeface="Arial"/>
                <a:cs typeface="Arial"/>
              </a:rPr>
              <a:t>4) Remember to include the mobile and desktop apps</a:t>
            </a:r>
          </a:p>
        </p:txBody>
      </p:sp>
      <p:pic>
        <p:nvPicPr>
          <p:cNvPr id="7" name="Picture 6" descr="huddle-whi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2528" y="4575025"/>
            <a:ext cx="1761471" cy="493486"/>
          </a:xfrm>
          <a:prstGeom prst="rect">
            <a:avLst/>
          </a:prstGeom>
        </p:spPr>
      </p:pic>
    </p:spTree>
    <p:extLst>
      <p:ext uri="{BB962C8B-B14F-4D97-AF65-F5344CB8AC3E}">
        <p14:creationId xmlns:p14="http://schemas.microsoft.com/office/powerpoint/2010/main" val="516133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title"/>
          </p:nvPr>
        </p:nvSpPr>
        <p:spPr>
          <a:xfrm>
            <a:off x="274320" y="80113"/>
            <a:ext cx="8229600" cy="857250"/>
          </a:xfrm>
        </p:spPr>
        <p:txBody>
          <a:bodyPr/>
          <a:lstStyle/>
          <a:p>
            <a:pPr algn="l"/>
            <a:r>
              <a:rPr lang="en-US" b="1" dirty="0" smtClean="0">
                <a:solidFill>
                  <a:srgbClr val="2175B4"/>
                </a:solidFill>
                <a:latin typeface="Arial"/>
                <a:cs typeface="Arial"/>
              </a:rPr>
              <a:t>About</a:t>
            </a:r>
            <a:r>
              <a:rPr lang="en-US" dirty="0" smtClean="0">
                <a:solidFill>
                  <a:srgbClr val="2175B4"/>
                </a:solidFill>
                <a:latin typeface="Arial"/>
                <a:cs typeface="Arial"/>
              </a:rPr>
              <a:t> Huddle</a:t>
            </a:r>
            <a:endParaRPr lang="en-US" dirty="0">
              <a:solidFill>
                <a:srgbClr val="2175B4"/>
              </a:solidFill>
              <a:latin typeface="Arial"/>
              <a:cs typeface="Arial"/>
            </a:endParaRPr>
          </a:p>
        </p:txBody>
      </p:sp>
      <p:sp>
        <p:nvSpPr>
          <p:cNvPr id="39" name="Content Placeholder 2"/>
          <p:cNvSpPr>
            <a:spLocks noGrp="1"/>
          </p:cNvSpPr>
          <p:nvPr>
            <p:ph idx="1"/>
          </p:nvPr>
        </p:nvSpPr>
        <p:spPr>
          <a:xfrm>
            <a:off x="274321" y="1067645"/>
            <a:ext cx="4102779" cy="3394472"/>
          </a:xfrm>
        </p:spPr>
        <p:txBody>
          <a:bodyPr>
            <a:noAutofit/>
          </a:bodyPr>
          <a:lstStyle/>
          <a:p>
            <a:pPr marL="230188" indent="-230188">
              <a:lnSpc>
                <a:spcPct val="120000"/>
              </a:lnSpc>
            </a:pPr>
            <a:r>
              <a:rPr lang="en-US" sz="1600" dirty="0">
                <a:solidFill>
                  <a:srgbClr val="2175B4"/>
                </a:solidFill>
                <a:latin typeface="Arial"/>
                <a:cs typeface="Arial"/>
              </a:rPr>
              <a:t>Founded in </a:t>
            </a:r>
            <a:r>
              <a:rPr lang="en-US" sz="1600" dirty="0" smtClean="0">
                <a:solidFill>
                  <a:srgbClr val="2175B4"/>
                </a:solidFill>
                <a:latin typeface="Arial"/>
                <a:cs typeface="Arial"/>
              </a:rPr>
              <a:t>London in 2006</a:t>
            </a:r>
          </a:p>
          <a:p>
            <a:pPr marL="230188" indent="-230188">
              <a:lnSpc>
                <a:spcPct val="120000"/>
              </a:lnSpc>
            </a:pPr>
            <a:r>
              <a:rPr lang="en-US" sz="1600" dirty="0">
                <a:solidFill>
                  <a:srgbClr val="2175B4"/>
                </a:solidFill>
                <a:latin typeface="Arial"/>
                <a:cs typeface="Arial"/>
              </a:rPr>
              <a:t>Offices </a:t>
            </a:r>
            <a:r>
              <a:rPr lang="en-US" sz="1600" dirty="0" smtClean="0">
                <a:solidFill>
                  <a:srgbClr val="2175B4"/>
                </a:solidFill>
                <a:latin typeface="Arial"/>
                <a:cs typeface="Arial"/>
              </a:rPr>
              <a:t>in London, </a:t>
            </a:r>
            <a:r>
              <a:rPr lang="en-US" sz="1600" dirty="0">
                <a:solidFill>
                  <a:srgbClr val="2175B4"/>
                </a:solidFill>
                <a:latin typeface="Arial"/>
                <a:cs typeface="Arial"/>
              </a:rPr>
              <a:t>San Francisco, New York City and Washington </a:t>
            </a:r>
            <a:r>
              <a:rPr lang="en-US" sz="1600" dirty="0" smtClean="0">
                <a:solidFill>
                  <a:srgbClr val="2175B4"/>
                </a:solidFill>
                <a:latin typeface="Arial"/>
                <a:cs typeface="Arial"/>
              </a:rPr>
              <a:t>DC</a:t>
            </a:r>
            <a:endParaRPr lang="en-US" sz="1600" dirty="0">
              <a:solidFill>
                <a:srgbClr val="2175B4"/>
              </a:solidFill>
              <a:latin typeface="Arial"/>
              <a:cs typeface="Arial"/>
            </a:endParaRPr>
          </a:p>
          <a:p>
            <a:pPr marL="230188" indent="-230188">
              <a:lnSpc>
                <a:spcPct val="120000"/>
              </a:lnSpc>
            </a:pPr>
            <a:r>
              <a:rPr lang="en-US" sz="1600" dirty="0" smtClean="0">
                <a:solidFill>
                  <a:srgbClr val="2175B4"/>
                </a:solidFill>
                <a:latin typeface="Arial"/>
                <a:cs typeface="Arial"/>
              </a:rPr>
              <a:t>Privately held, venture-backed  company. Investors include Matrix Partners, Icon Ventures, Eden Ventures and </a:t>
            </a:r>
            <a:r>
              <a:rPr lang="en-US" sz="1600" dirty="0" err="1" smtClean="0">
                <a:solidFill>
                  <a:srgbClr val="2175B4"/>
                </a:solidFill>
                <a:latin typeface="Arial"/>
                <a:cs typeface="Arial"/>
              </a:rPr>
              <a:t>Zouk</a:t>
            </a:r>
            <a:r>
              <a:rPr lang="en-US" sz="1600" dirty="0" smtClean="0">
                <a:solidFill>
                  <a:srgbClr val="2175B4"/>
                </a:solidFill>
                <a:latin typeface="Arial"/>
                <a:cs typeface="Arial"/>
              </a:rPr>
              <a:t> Capital</a:t>
            </a:r>
          </a:p>
          <a:p>
            <a:pPr marL="230188" indent="-230188">
              <a:lnSpc>
                <a:spcPct val="120000"/>
              </a:lnSpc>
            </a:pPr>
            <a:r>
              <a:rPr lang="en-US" sz="1600" dirty="0" smtClean="0">
                <a:solidFill>
                  <a:srgbClr val="2175B4"/>
                </a:solidFill>
                <a:latin typeface="Arial"/>
                <a:cs typeface="Arial"/>
              </a:rPr>
              <a:t>Trusted by over 100,000 organizations in 30+ countries</a:t>
            </a:r>
            <a:endParaRPr lang="en-US" sz="1600" dirty="0">
              <a:solidFill>
                <a:srgbClr val="2175B4"/>
              </a:solidFill>
              <a:latin typeface="Arial"/>
              <a:cs typeface="Arial"/>
            </a:endParaRPr>
          </a:p>
          <a:p>
            <a:pPr marL="230188" indent="-230188">
              <a:lnSpc>
                <a:spcPct val="120000"/>
              </a:lnSpc>
            </a:pPr>
            <a:r>
              <a:rPr lang="en-US" sz="1600" dirty="0" smtClean="0">
                <a:solidFill>
                  <a:srgbClr val="2175B4"/>
                </a:solidFill>
                <a:latin typeface="Arial"/>
                <a:cs typeface="Arial"/>
              </a:rPr>
              <a:t>Huddle Foundation provides free software to </a:t>
            </a:r>
            <a:r>
              <a:rPr lang="en-US" sz="1600" dirty="0">
                <a:solidFill>
                  <a:srgbClr val="2175B4"/>
                </a:solidFill>
                <a:latin typeface="Arial"/>
                <a:cs typeface="Arial"/>
              </a:rPr>
              <a:t>over 2,000 not-for-profits</a:t>
            </a:r>
          </a:p>
        </p:txBody>
      </p:sp>
      <p:sp>
        <p:nvSpPr>
          <p:cNvPr id="40" name="Rectangle 39"/>
          <p:cNvSpPr/>
          <p:nvPr/>
        </p:nvSpPr>
        <p:spPr>
          <a:xfrm>
            <a:off x="7520212" y="2828330"/>
            <a:ext cx="1364847" cy="720398"/>
          </a:xfrm>
          <a:prstGeom prst="rect">
            <a:avLst/>
          </a:prstGeom>
          <a:solidFill>
            <a:schemeClr val="bg1"/>
          </a:solidFill>
          <a:ln>
            <a:noFill/>
          </a:ln>
          <a:effectLst>
            <a:outerShdw blurRad="63500" sx="102000" sy="102000" algn="ctr" rotWithShape="0">
              <a:schemeClr val="tx1">
                <a:lumMod val="50000"/>
                <a:lumOff val="50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a:off x="4565468" y="2828330"/>
            <a:ext cx="1364847" cy="720398"/>
          </a:xfrm>
          <a:prstGeom prst="rect">
            <a:avLst/>
          </a:prstGeom>
          <a:solidFill>
            <a:schemeClr val="bg1"/>
          </a:solidFill>
          <a:ln>
            <a:noFill/>
          </a:ln>
          <a:effectLst>
            <a:outerShdw blurRad="63500" sx="102000" sy="102000" algn="ctr" rotWithShape="0">
              <a:schemeClr val="tx1">
                <a:lumMod val="50000"/>
                <a:lumOff val="50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6042967" y="2004604"/>
            <a:ext cx="1364847" cy="720398"/>
          </a:xfrm>
          <a:prstGeom prst="rect">
            <a:avLst/>
          </a:prstGeom>
          <a:solidFill>
            <a:schemeClr val="bg1"/>
          </a:solidFill>
          <a:ln>
            <a:noFill/>
          </a:ln>
          <a:effectLst>
            <a:outerShdw blurRad="63500" sx="102000" sy="102000" algn="ctr" rotWithShape="0">
              <a:schemeClr val="tx1">
                <a:lumMod val="50000"/>
                <a:lumOff val="50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6046201" y="1154074"/>
            <a:ext cx="1364847" cy="720398"/>
          </a:xfrm>
          <a:prstGeom prst="rect">
            <a:avLst/>
          </a:prstGeom>
          <a:solidFill>
            <a:schemeClr val="bg1"/>
          </a:solidFill>
          <a:ln>
            <a:noFill/>
          </a:ln>
          <a:effectLst>
            <a:outerShdw blurRad="63500" sx="102000" sy="102000" algn="ctr" rotWithShape="0">
              <a:schemeClr val="tx1">
                <a:lumMod val="50000"/>
                <a:lumOff val="50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p:cNvSpPr/>
          <p:nvPr/>
        </p:nvSpPr>
        <p:spPr>
          <a:xfrm>
            <a:off x="7525538" y="1154074"/>
            <a:ext cx="1364847" cy="720398"/>
          </a:xfrm>
          <a:prstGeom prst="rect">
            <a:avLst/>
          </a:prstGeom>
          <a:solidFill>
            <a:schemeClr val="bg1"/>
          </a:solidFill>
          <a:ln>
            <a:noFill/>
          </a:ln>
          <a:effectLst>
            <a:outerShdw blurRad="63500" sx="102000" sy="102000" algn="ctr" rotWithShape="0">
              <a:schemeClr val="tx1">
                <a:lumMod val="50000"/>
                <a:lumOff val="50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4565949" y="1158441"/>
            <a:ext cx="1364847" cy="720398"/>
          </a:xfrm>
          <a:prstGeom prst="rect">
            <a:avLst/>
          </a:prstGeom>
          <a:solidFill>
            <a:schemeClr val="bg1"/>
          </a:solidFill>
          <a:ln>
            <a:noFill/>
          </a:ln>
          <a:effectLst>
            <a:outerShdw blurRad="63500" sx="102000" sy="102000" algn="ctr" rotWithShape="0">
              <a:schemeClr val="tx1">
                <a:lumMod val="50000"/>
                <a:lumOff val="50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4561072" y="329782"/>
            <a:ext cx="1364847" cy="720398"/>
          </a:xfrm>
          <a:prstGeom prst="rect">
            <a:avLst/>
          </a:prstGeom>
          <a:solidFill>
            <a:schemeClr val="bg1"/>
          </a:solidFill>
          <a:ln>
            <a:noFill/>
          </a:ln>
          <a:effectLst>
            <a:outerShdw blurRad="63500" sx="102000" sy="102000" algn="ctr" rotWithShape="0">
              <a:schemeClr val="tx1">
                <a:lumMod val="50000"/>
                <a:lumOff val="50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6059711" y="329782"/>
            <a:ext cx="1364847" cy="720398"/>
          </a:xfrm>
          <a:prstGeom prst="rect">
            <a:avLst/>
          </a:prstGeom>
          <a:solidFill>
            <a:schemeClr val="bg1"/>
          </a:solidFill>
          <a:ln>
            <a:noFill/>
          </a:ln>
          <a:effectLst>
            <a:outerShdw blurRad="63500" sx="102000" sy="102000" algn="ctr" rotWithShape="0">
              <a:schemeClr val="tx1">
                <a:lumMod val="50000"/>
                <a:lumOff val="50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7523921" y="329782"/>
            <a:ext cx="1364847" cy="720398"/>
          </a:xfrm>
          <a:prstGeom prst="rect">
            <a:avLst/>
          </a:prstGeom>
          <a:solidFill>
            <a:schemeClr val="bg1"/>
          </a:solidFill>
          <a:ln>
            <a:noFill/>
          </a:ln>
          <a:effectLst>
            <a:outerShdw blurRad="63500" sx="102000" sy="102000" algn="ctr" rotWithShape="0">
              <a:schemeClr val="tx1">
                <a:lumMod val="50000"/>
                <a:lumOff val="50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6044584" y="3652622"/>
            <a:ext cx="1364847" cy="720398"/>
          </a:xfrm>
          <a:prstGeom prst="rect">
            <a:avLst/>
          </a:prstGeom>
          <a:solidFill>
            <a:schemeClr val="bg1"/>
          </a:solidFill>
          <a:ln>
            <a:noFill/>
          </a:ln>
          <a:effectLst>
            <a:outerShdw blurRad="63500" sx="102000" sy="102000" algn="ctr" rotWithShape="0">
              <a:schemeClr val="tx1">
                <a:lumMod val="50000"/>
                <a:lumOff val="50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7523921" y="3652622"/>
            <a:ext cx="1364847" cy="720398"/>
          </a:xfrm>
          <a:prstGeom prst="rect">
            <a:avLst/>
          </a:prstGeom>
          <a:solidFill>
            <a:schemeClr val="bg1"/>
          </a:solidFill>
          <a:ln>
            <a:noFill/>
          </a:ln>
          <a:effectLst>
            <a:outerShdw blurRad="63500" sx="102000" sy="102000" algn="ctr" rotWithShape="0">
              <a:schemeClr val="tx1">
                <a:lumMod val="50000"/>
                <a:lumOff val="50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7522304" y="2004604"/>
            <a:ext cx="1364847" cy="720398"/>
          </a:xfrm>
          <a:prstGeom prst="rect">
            <a:avLst/>
          </a:prstGeom>
          <a:solidFill>
            <a:schemeClr val="bg1"/>
          </a:solidFill>
          <a:ln>
            <a:noFill/>
          </a:ln>
          <a:effectLst>
            <a:outerShdw blurRad="63500" sx="102000" sy="102000" algn="ctr" rotWithShape="0">
              <a:schemeClr val="tx1">
                <a:lumMod val="50000"/>
                <a:lumOff val="50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6042967" y="2828330"/>
            <a:ext cx="1364847" cy="720398"/>
          </a:xfrm>
          <a:prstGeom prst="rect">
            <a:avLst/>
          </a:prstGeom>
          <a:solidFill>
            <a:schemeClr val="bg1"/>
          </a:solidFill>
          <a:ln>
            <a:noFill/>
          </a:ln>
          <a:effectLst>
            <a:outerShdw blurRad="63500" sx="102000" sy="102000" algn="ctr" rotWithShape="0">
              <a:schemeClr val="tx1">
                <a:lumMod val="50000"/>
                <a:lumOff val="50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4567085" y="3652622"/>
            <a:ext cx="1364847" cy="720398"/>
          </a:xfrm>
          <a:prstGeom prst="rect">
            <a:avLst/>
          </a:prstGeom>
          <a:solidFill>
            <a:schemeClr val="bg1"/>
          </a:solidFill>
          <a:ln>
            <a:noFill/>
          </a:ln>
          <a:effectLst>
            <a:outerShdw blurRad="63500" sx="102000" sy="102000" algn="ctr" rotWithShape="0">
              <a:schemeClr val="tx1">
                <a:lumMod val="50000"/>
                <a:lumOff val="50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4565468" y="2004604"/>
            <a:ext cx="1364847" cy="720398"/>
          </a:xfrm>
          <a:prstGeom prst="rect">
            <a:avLst/>
          </a:prstGeom>
          <a:solidFill>
            <a:schemeClr val="bg1"/>
          </a:solidFill>
          <a:ln>
            <a:noFill/>
          </a:ln>
          <a:effectLst>
            <a:outerShdw blurRad="63500" sx="102000" sy="102000" algn="ctr" rotWithShape="0">
              <a:schemeClr val="tx1">
                <a:lumMod val="50000"/>
                <a:lumOff val="50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5" name="Picture 6" descr="http://upload.wikimedia.org/wikipedia/commons/2/25/Nasa-logo.gif"/>
          <p:cNvPicPr>
            <a:picLocks noChangeAspect="1" noChangeArrowheads="1"/>
          </p:cNvPicPr>
          <p:nvPr/>
        </p:nvPicPr>
        <p:blipFill>
          <a:blip r:embed="rId3" cstate="print"/>
          <a:srcRect/>
          <a:stretch>
            <a:fillRect/>
          </a:stretch>
        </p:blipFill>
        <p:spPr bwMode="auto">
          <a:xfrm>
            <a:off x="6353663" y="2077982"/>
            <a:ext cx="743455" cy="611742"/>
          </a:xfrm>
          <a:prstGeom prst="rect">
            <a:avLst/>
          </a:prstGeom>
          <a:noFill/>
        </p:spPr>
      </p:pic>
      <p:pic>
        <p:nvPicPr>
          <p:cNvPr id="56" name="Picture 55" descr="images.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8581" y="1184343"/>
            <a:ext cx="1058760" cy="659861"/>
          </a:xfrm>
          <a:prstGeom prst="rect">
            <a:avLst/>
          </a:prstGeom>
        </p:spPr>
      </p:pic>
      <p:pic>
        <p:nvPicPr>
          <p:cNvPr id="58" name="Picture 57"/>
          <p:cNvPicPr>
            <a:picLocks noChangeAspect="1"/>
          </p:cNvPicPr>
          <p:nvPr/>
        </p:nvPicPr>
        <p:blipFill>
          <a:blip r:embed="rId5"/>
          <a:stretch>
            <a:fillRect/>
          </a:stretch>
        </p:blipFill>
        <p:spPr>
          <a:xfrm>
            <a:off x="4747210" y="3817501"/>
            <a:ext cx="1016061" cy="496952"/>
          </a:xfrm>
          <a:prstGeom prst="rect">
            <a:avLst/>
          </a:prstGeom>
        </p:spPr>
      </p:pic>
      <p:pic>
        <p:nvPicPr>
          <p:cNvPr id="59" name="Picture 6" descr="http://www.thelivingmoon.com/45jack_files/04images/Intel/do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25391" y="371877"/>
            <a:ext cx="636208" cy="636208"/>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53673" y="1202761"/>
            <a:ext cx="943219" cy="6317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2" name="Picture 8"/>
          <p:cNvPicPr>
            <a:picLocks noChangeAspect="1" noChangeArrowheads="1"/>
          </p:cNvPicPr>
          <p:nvPr/>
        </p:nvPicPr>
        <p:blipFill>
          <a:blip r:embed="rId8" cstate="print"/>
          <a:srcRect/>
          <a:stretch>
            <a:fillRect/>
          </a:stretch>
        </p:blipFill>
        <p:spPr bwMode="auto">
          <a:xfrm>
            <a:off x="6097087" y="3011190"/>
            <a:ext cx="1256606" cy="354679"/>
          </a:xfrm>
          <a:prstGeom prst="rect">
            <a:avLst/>
          </a:prstGeom>
          <a:noFill/>
          <a:ln w="9525">
            <a:noFill/>
            <a:miter lim="800000"/>
            <a:headEnd/>
            <a:tailEnd/>
          </a:ln>
        </p:spPr>
      </p:pic>
      <p:pic>
        <p:nvPicPr>
          <p:cNvPr id="63" name="Picture 9" descr="C:\Users\petrina.cruz\Desktop\compass group logo.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686398" y="2942003"/>
            <a:ext cx="1122987" cy="493053"/>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12" descr="https://www.huddle.com/wp-content/themes/huddle2012/img/customers/case-studies/large-logo-panasonic.png"/>
          <p:cNvPicPr>
            <a:picLocks noChangeAspect="1" noChangeArrowheads="1"/>
          </p:cNvPicPr>
          <p:nvPr/>
        </p:nvPicPr>
        <p:blipFill rotWithShape="1">
          <a:blip r:embed="rId10">
            <a:extLst>
              <a:ext uri="{28A0092B-C50C-407E-A947-70E740481C1C}">
                <a14:useLocalDpi xmlns:a14="http://schemas.microsoft.com/office/drawing/2010/main" val="0"/>
              </a:ext>
            </a:extLst>
          </a:blip>
          <a:srcRect l="3314" t="36340" r="2764" b="35656"/>
          <a:stretch/>
        </p:blipFill>
        <p:spPr bwMode="auto">
          <a:xfrm>
            <a:off x="7652396" y="3854589"/>
            <a:ext cx="1114425" cy="316464"/>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File:Pwc logo.sv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863549" y="429630"/>
            <a:ext cx="685591" cy="520703"/>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p:cNvPicPr>
            <a:picLocks noChangeAspect="1"/>
          </p:cNvPicPr>
          <p:nvPr/>
        </p:nvPicPr>
        <p:blipFill>
          <a:blip r:embed="rId12"/>
          <a:stretch>
            <a:fillRect/>
          </a:stretch>
        </p:blipFill>
        <p:spPr>
          <a:xfrm>
            <a:off x="4616336" y="2289804"/>
            <a:ext cx="1277807" cy="278940"/>
          </a:xfrm>
          <a:prstGeom prst="rect">
            <a:avLst/>
          </a:prstGeom>
        </p:spPr>
      </p:pic>
      <p:pic>
        <p:nvPicPr>
          <p:cNvPr id="37" name="Picture 36"/>
          <p:cNvPicPr>
            <a:picLocks noChangeAspect="1"/>
          </p:cNvPicPr>
          <p:nvPr/>
        </p:nvPicPr>
        <p:blipFill rotWithShape="1">
          <a:blip r:embed="rId13"/>
          <a:srcRect t="11724" b="25026"/>
          <a:stretch/>
        </p:blipFill>
        <p:spPr>
          <a:xfrm>
            <a:off x="6075399" y="1237749"/>
            <a:ext cx="1328205" cy="583996"/>
          </a:xfrm>
          <a:prstGeom prst="rect">
            <a:avLst/>
          </a:prstGeom>
        </p:spPr>
      </p:pic>
      <p:pic>
        <p:nvPicPr>
          <p:cNvPr id="70" name="Picture 69"/>
          <p:cNvPicPr>
            <a:picLocks noChangeAspect="1"/>
          </p:cNvPicPr>
          <p:nvPr/>
        </p:nvPicPr>
        <p:blipFill>
          <a:blip r:embed="rId14"/>
          <a:stretch>
            <a:fillRect/>
          </a:stretch>
        </p:blipFill>
        <p:spPr>
          <a:xfrm>
            <a:off x="7687914" y="2855134"/>
            <a:ext cx="916951" cy="689791"/>
          </a:xfrm>
          <a:prstGeom prst="rect">
            <a:avLst/>
          </a:prstGeom>
        </p:spPr>
      </p:pic>
      <p:pic>
        <p:nvPicPr>
          <p:cNvPr id="72" name="Picture 71" descr="keolis-logo.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075399" y="3895353"/>
            <a:ext cx="1335649" cy="332578"/>
          </a:xfrm>
          <a:prstGeom prst="rect">
            <a:avLst/>
          </a:prstGeom>
        </p:spPr>
      </p:pic>
      <p:pic>
        <p:nvPicPr>
          <p:cNvPr id="73" name="Picture 72" descr="interserve_logo_300ppi.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099619" y="469945"/>
            <a:ext cx="1285030" cy="467418"/>
          </a:xfrm>
          <a:prstGeom prst="rect">
            <a:avLst/>
          </a:prstGeom>
        </p:spPr>
      </p:pic>
      <p:pic>
        <p:nvPicPr>
          <p:cNvPr id="75" name="Picture 2" descr="http://www.williamslea.com/sites/default/files/williamslea-logo_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629729" y="2337300"/>
            <a:ext cx="1193932" cy="183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7790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p:cNvSpPr>
            <a:spLocks noGrp="1"/>
          </p:cNvSpPr>
          <p:nvPr>
            <p:ph type="title"/>
          </p:nvPr>
        </p:nvSpPr>
        <p:spPr>
          <a:xfrm>
            <a:off x="289369" y="152651"/>
            <a:ext cx="8559800" cy="3818015"/>
          </a:xfrm>
        </p:spPr>
        <p:txBody>
          <a:bodyPr tIns="228600" anchor="t">
            <a:normAutofit fontScale="90000"/>
          </a:bodyPr>
          <a:lstStyle/>
          <a:p>
            <a:pPr algn="l">
              <a:spcBef>
                <a:spcPts val="240"/>
              </a:spcBef>
            </a:pPr>
            <a:r>
              <a:rPr lang="en-US" sz="6600" dirty="0" smtClean="0">
                <a:solidFill>
                  <a:srgbClr val="2175B4"/>
                </a:solidFill>
                <a:latin typeface="Arial"/>
                <a:cs typeface="Arial"/>
              </a:rPr>
              <a:t>The very best organizations are the most collaborative. </a:t>
            </a:r>
            <a:br>
              <a:rPr lang="en-US" sz="6600" dirty="0" smtClean="0">
                <a:solidFill>
                  <a:srgbClr val="2175B4"/>
                </a:solidFill>
                <a:latin typeface="Arial"/>
                <a:cs typeface="Arial"/>
              </a:rPr>
            </a:br>
            <a:r>
              <a:rPr lang="en-US" sz="3600" dirty="0" smtClean="0">
                <a:solidFill>
                  <a:srgbClr val="2175B4"/>
                </a:solidFill>
                <a:latin typeface="Arial"/>
                <a:cs typeface="Arial"/>
              </a:rPr>
              <a:t/>
            </a:r>
            <a:br>
              <a:rPr lang="en-US" sz="3600" dirty="0" smtClean="0">
                <a:solidFill>
                  <a:srgbClr val="2175B4"/>
                </a:solidFill>
                <a:latin typeface="Arial"/>
                <a:cs typeface="Arial"/>
              </a:rPr>
            </a:br>
            <a:r>
              <a:rPr lang="en-US" sz="3300" dirty="0" smtClean="0">
                <a:solidFill>
                  <a:srgbClr val="2175B4"/>
                </a:solidFill>
                <a:latin typeface="Arial"/>
                <a:cs typeface="Arial"/>
              </a:rPr>
              <a:t>Would you spend just $1 per day to achieve this?</a:t>
            </a:r>
            <a:endParaRPr lang="en-US" sz="3300" dirty="0">
              <a:solidFill>
                <a:srgbClr val="2175B4"/>
              </a:solidFill>
              <a:latin typeface="Arial"/>
              <a:cs typeface="Arial"/>
            </a:endParaRPr>
          </a:p>
        </p:txBody>
      </p:sp>
      <p:sp>
        <p:nvSpPr>
          <p:cNvPr id="5" name="Title 3"/>
          <p:cNvSpPr txBox="1">
            <a:spLocks/>
          </p:cNvSpPr>
          <p:nvPr/>
        </p:nvSpPr>
        <p:spPr>
          <a:xfrm>
            <a:off x="336869" y="491620"/>
            <a:ext cx="8559800" cy="3818015"/>
          </a:xfrm>
          <a:prstGeom prst="rect">
            <a:avLst/>
          </a:prstGeom>
        </p:spPr>
        <p:txBody>
          <a:bodyPr vert="horz" wrap="square" lIns="91440" tIns="22860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spcBef>
                <a:spcPts val="0"/>
              </a:spcBef>
              <a:spcAft>
                <a:spcPts val="2100"/>
              </a:spcAft>
            </a:pPr>
            <a:r>
              <a:rPr lang="en-US" sz="6100" dirty="0" smtClean="0">
                <a:solidFill>
                  <a:srgbClr val="2175B4"/>
                </a:solidFill>
                <a:latin typeface="Arial"/>
                <a:cs typeface="Arial"/>
              </a:rPr>
              <a:t>The </a:t>
            </a:r>
            <a:r>
              <a:rPr lang="en-US" sz="6100" b="1" dirty="0" smtClean="0">
                <a:solidFill>
                  <a:srgbClr val="2175B4"/>
                </a:solidFill>
                <a:latin typeface="Arial"/>
                <a:cs typeface="Arial"/>
              </a:rPr>
              <a:t>very best </a:t>
            </a:r>
            <a:r>
              <a:rPr lang="en-US" sz="6100" dirty="0" smtClean="0">
                <a:solidFill>
                  <a:srgbClr val="2175B4"/>
                </a:solidFill>
                <a:latin typeface="Arial"/>
                <a:cs typeface="Arial"/>
              </a:rPr>
              <a:t>organizations</a:t>
            </a:r>
            <a:r>
              <a:rPr lang="en-US" sz="6100" b="1" dirty="0" smtClean="0">
                <a:solidFill>
                  <a:srgbClr val="2175B4"/>
                </a:solidFill>
                <a:latin typeface="Arial"/>
                <a:cs typeface="Arial"/>
              </a:rPr>
              <a:t> </a:t>
            </a:r>
            <a:r>
              <a:rPr lang="en-US" sz="6100" dirty="0" smtClean="0">
                <a:solidFill>
                  <a:srgbClr val="2175B4"/>
                </a:solidFill>
                <a:latin typeface="Arial"/>
                <a:cs typeface="Arial"/>
              </a:rPr>
              <a:t>are the </a:t>
            </a:r>
            <a:r>
              <a:rPr lang="en-US" sz="6100" b="1" dirty="0" smtClean="0">
                <a:solidFill>
                  <a:srgbClr val="2175B4"/>
                </a:solidFill>
                <a:latin typeface="Arial"/>
                <a:cs typeface="Arial"/>
              </a:rPr>
              <a:t>most collaborative</a:t>
            </a:r>
            <a:r>
              <a:rPr lang="en-US" sz="6100" dirty="0" smtClean="0">
                <a:solidFill>
                  <a:srgbClr val="2175B4"/>
                </a:solidFill>
                <a:latin typeface="Arial"/>
                <a:cs typeface="Arial"/>
              </a:rPr>
              <a:t>.</a:t>
            </a:r>
          </a:p>
          <a:p>
            <a:pPr algn="l">
              <a:spcBef>
                <a:spcPts val="0"/>
              </a:spcBef>
              <a:spcAft>
                <a:spcPts val="600"/>
              </a:spcAft>
            </a:pPr>
            <a:r>
              <a:rPr lang="en-US" sz="2800" dirty="0" smtClean="0">
                <a:solidFill>
                  <a:srgbClr val="2175B4"/>
                </a:solidFill>
                <a:latin typeface="Arial"/>
                <a:cs typeface="Arial"/>
              </a:rPr>
              <a:t>Would you spend just $1 per day to achieve this?</a:t>
            </a:r>
            <a:endParaRPr lang="en-US" sz="2800" dirty="0">
              <a:solidFill>
                <a:srgbClr val="2175B4"/>
              </a:solidFill>
              <a:latin typeface="Arial"/>
              <a:cs typeface="Arial"/>
            </a:endParaRPr>
          </a:p>
        </p:txBody>
      </p:sp>
    </p:spTree>
    <p:extLst>
      <p:ext uri="{BB962C8B-B14F-4D97-AF65-F5344CB8AC3E}">
        <p14:creationId xmlns:p14="http://schemas.microsoft.com/office/powerpoint/2010/main" val="2937747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notebook.png"/>
          <p:cNvPicPr>
            <a:picLocks noChangeAspect="1"/>
          </p:cNvPicPr>
          <p:nvPr/>
        </p:nvPicPr>
        <p:blipFill rotWithShape="1">
          <a:blip r:embed="rId3">
            <a:extLst>
              <a:ext uri="{28A0092B-C50C-407E-A947-70E740481C1C}">
                <a14:useLocalDpi xmlns:a14="http://schemas.microsoft.com/office/drawing/2010/main" val="0"/>
              </a:ext>
            </a:extLst>
          </a:blip>
          <a:srcRect l="34622" t="4086" r="1358" b="3531"/>
          <a:stretch/>
        </p:blipFill>
        <p:spPr>
          <a:xfrm rot="16200000">
            <a:off x="2235523" y="-2235522"/>
            <a:ext cx="4672957" cy="9144002"/>
          </a:xfrm>
          <a:prstGeom prst="rect">
            <a:avLst/>
          </a:prstGeom>
        </p:spPr>
      </p:pic>
      <p:sp>
        <p:nvSpPr>
          <p:cNvPr id="2" name="Title 1"/>
          <p:cNvSpPr>
            <a:spLocks noGrp="1"/>
          </p:cNvSpPr>
          <p:nvPr>
            <p:ph type="title"/>
          </p:nvPr>
        </p:nvSpPr>
        <p:spPr>
          <a:xfrm>
            <a:off x="655004" y="364716"/>
            <a:ext cx="8686800" cy="857250"/>
          </a:xfrm>
        </p:spPr>
        <p:txBody>
          <a:bodyPr>
            <a:normAutofit/>
          </a:bodyPr>
          <a:lstStyle/>
          <a:p>
            <a:pPr algn="l"/>
            <a:r>
              <a:rPr lang="en-US" sz="3600" b="1" dirty="0" smtClean="0">
                <a:solidFill>
                  <a:srgbClr val="2175B4"/>
                </a:solidFill>
                <a:latin typeface="Arial"/>
                <a:cs typeface="Arial"/>
              </a:rPr>
              <a:t>Security</a:t>
            </a:r>
            <a:r>
              <a:rPr lang="en-US" sz="3600" dirty="0" smtClean="0">
                <a:solidFill>
                  <a:srgbClr val="2175B4"/>
                </a:solidFill>
                <a:latin typeface="Arial"/>
                <a:cs typeface="Arial"/>
              </a:rPr>
              <a:t> </a:t>
            </a:r>
            <a:r>
              <a:rPr lang="en-US" sz="3600" dirty="0">
                <a:solidFill>
                  <a:srgbClr val="2175B4"/>
                </a:solidFill>
                <a:latin typeface="Arial"/>
                <a:cs typeface="Arial"/>
              </a:rPr>
              <a:t>&amp; </a:t>
            </a:r>
            <a:r>
              <a:rPr lang="en-US" sz="3600" b="1" dirty="0">
                <a:solidFill>
                  <a:srgbClr val="2175B4"/>
                </a:solidFill>
                <a:latin typeface="Arial"/>
                <a:cs typeface="Arial"/>
              </a:rPr>
              <a:t>compliance </a:t>
            </a:r>
            <a:r>
              <a:rPr lang="en-US" sz="3600" dirty="0">
                <a:solidFill>
                  <a:srgbClr val="2175B4"/>
                </a:solidFill>
                <a:latin typeface="Arial"/>
                <a:cs typeface="Arial"/>
              </a:rPr>
              <a:t>is paramount</a:t>
            </a:r>
          </a:p>
        </p:txBody>
      </p:sp>
      <p:sp>
        <p:nvSpPr>
          <p:cNvPr id="24" name="TextBox 23"/>
          <p:cNvSpPr txBox="1"/>
          <p:nvPr/>
        </p:nvSpPr>
        <p:spPr>
          <a:xfrm>
            <a:off x="2597834" y="1304848"/>
            <a:ext cx="3249406" cy="3086998"/>
          </a:xfrm>
          <a:prstGeom prst="rect">
            <a:avLst/>
          </a:prstGeom>
          <a:noFill/>
        </p:spPr>
        <p:txBody>
          <a:bodyPr wrap="square" rtlCol="0">
            <a:spAutoFit/>
          </a:bodyPr>
          <a:lstStyle/>
          <a:p>
            <a:pPr>
              <a:lnSpc>
                <a:spcPct val="90000"/>
              </a:lnSpc>
            </a:pPr>
            <a:r>
              <a:rPr lang="en-US" sz="1200" b="1" dirty="0">
                <a:latin typeface="Arial"/>
                <a:cs typeface="Arial"/>
              </a:rPr>
              <a:t>Trusted by thousands of enterprises and government agencies globally</a:t>
            </a:r>
          </a:p>
          <a:p>
            <a:pPr>
              <a:lnSpc>
                <a:spcPct val="90000"/>
              </a:lnSpc>
            </a:pPr>
            <a:endParaRPr lang="en-US" sz="1200" b="1" dirty="0">
              <a:latin typeface="Arial"/>
              <a:cs typeface="Arial"/>
            </a:endParaRPr>
          </a:p>
          <a:p>
            <a:pPr>
              <a:lnSpc>
                <a:spcPct val="90000"/>
              </a:lnSpc>
            </a:pPr>
            <a:r>
              <a:rPr lang="en-US" sz="1200" b="1" dirty="0">
                <a:latin typeface="Arial"/>
                <a:cs typeface="Arial"/>
              </a:rPr>
              <a:t>Data encrypted in motion </a:t>
            </a:r>
            <a:r>
              <a:rPr lang="en-US" sz="1200" b="1" dirty="0" smtClean="0">
                <a:latin typeface="Arial"/>
                <a:cs typeface="Arial"/>
              </a:rPr>
              <a:t/>
            </a:r>
            <a:br>
              <a:rPr lang="en-US" sz="1200" b="1" dirty="0" smtClean="0">
                <a:latin typeface="Arial"/>
                <a:cs typeface="Arial"/>
              </a:rPr>
            </a:br>
            <a:r>
              <a:rPr lang="en-US" sz="1200" b="1" dirty="0" smtClean="0">
                <a:latin typeface="Arial"/>
                <a:cs typeface="Arial"/>
              </a:rPr>
              <a:t>with </a:t>
            </a:r>
            <a:r>
              <a:rPr lang="en-US" sz="1200" b="1" dirty="0">
                <a:latin typeface="Arial"/>
                <a:cs typeface="Arial"/>
              </a:rPr>
              <a:t>high-grade SSL/TLS and </a:t>
            </a:r>
            <a:r>
              <a:rPr lang="en-US" sz="1200" b="1" dirty="0" smtClean="0">
                <a:latin typeface="Arial"/>
                <a:cs typeface="Arial"/>
              </a:rPr>
              <a:t/>
            </a:r>
            <a:br>
              <a:rPr lang="en-US" sz="1200" b="1" dirty="0" smtClean="0">
                <a:latin typeface="Arial"/>
                <a:cs typeface="Arial"/>
              </a:rPr>
            </a:br>
            <a:r>
              <a:rPr lang="en-US" sz="1200" b="1" dirty="0" smtClean="0">
                <a:latin typeface="Arial"/>
                <a:cs typeface="Arial"/>
              </a:rPr>
              <a:t>at </a:t>
            </a:r>
            <a:r>
              <a:rPr lang="en-US" sz="1200" b="1" dirty="0">
                <a:latin typeface="Arial"/>
                <a:cs typeface="Arial"/>
              </a:rPr>
              <a:t>rest with 256-bit AES </a:t>
            </a:r>
          </a:p>
          <a:p>
            <a:pPr>
              <a:lnSpc>
                <a:spcPct val="90000"/>
              </a:lnSpc>
            </a:pPr>
            <a:endParaRPr lang="en-US" sz="1200" b="1" dirty="0">
              <a:latin typeface="Arial"/>
              <a:cs typeface="Arial"/>
            </a:endParaRPr>
          </a:p>
          <a:p>
            <a:pPr>
              <a:lnSpc>
                <a:spcPct val="90000"/>
              </a:lnSpc>
            </a:pPr>
            <a:r>
              <a:rPr lang="en-US" sz="1200" b="1" dirty="0" smtClean="0">
                <a:latin typeface="Arial"/>
                <a:cs typeface="Arial"/>
              </a:rPr>
              <a:t>US or UK </a:t>
            </a:r>
            <a:r>
              <a:rPr lang="en-US" sz="1200" b="1" dirty="0">
                <a:latin typeface="Arial"/>
                <a:cs typeface="Arial"/>
              </a:rPr>
              <a:t>data </a:t>
            </a:r>
            <a:r>
              <a:rPr lang="en-US" sz="1200" b="1" dirty="0" smtClean="0">
                <a:latin typeface="Arial"/>
                <a:cs typeface="Arial"/>
              </a:rPr>
              <a:t>centers</a:t>
            </a:r>
            <a:r>
              <a:rPr lang="en-US" sz="1200" b="1" dirty="0">
                <a:latin typeface="Arial"/>
                <a:cs typeface="Arial"/>
              </a:rPr>
              <a:t>. </a:t>
            </a:r>
            <a:r>
              <a:rPr lang="en-US" sz="1200" b="1" dirty="0" smtClean="0">
                <a:latin typeface="Arial"/>
                <a:cs typeface="Arial"/>
              </a:rPr>
              <a:t/>
            </a:r>
            <a:br>
              <a:rPr lang="en-US" sz="1200" b="1" dirty="0" smtClean="0">
                <a:latin typeface="Arial"/>
                <a:cs typeface="Arial"/>
              </a:rPr>
            </a:br>
            <a:r>
              <a:rPr lang="en-US" sz="1200" b="1" dirty="0" smtClean="0">
                <a:latin typeface="Arial"/>
                <a:cs typeface="Arial"/>
              </a:rPr>
              <a:t>Your </a:t>
            </a:r>
            <a:r>
              <a:rPr lang="en-US" sz="1200" b="1" dirty="0">
                <a:latin typeface="Arial"/>
                <a:cs typeface="Arial"/>
              </a:rPr>
              <a:t>data never </a:t>
            </a:r>
            <a:r>
              <a:rPr lang="en-US" sz="1200" b="1" dirty="0" smtClean="0">
                <a:latin typeface="Arial"/>
                <a:cs typeface="Arial"/>
              </a:rPr>
              <a:t>leaves </a:t>
            </a:r>
            <a:r>
              <a:rPr lang="en-US" sz="1200" b="1" dirty="0">
                <a:latin typeface="Arial"/>
                <a:cs typeface="Arial"/>
              </a:rPr>
              <a:t>that jurisdiction</a:t>
            </a:r>
          </a:p>
          <a:p>
            <a:pPr>
              <a:lnSpc>
                <a:spcPct val="90000"/>
              </a:lnSpc>
            </a:pPr>
            <a:endParaRPr lang="en-US" sz="1200" b="1" dirty="0">
              <a:latin typeface="Arial"/>
              <a:cs typeface="Arial"/>
            </a:endParaRPr>
          </a:p>
          <a:p>
            <a:pPr>
              <a:lnSpc>
                <a:spcPct val="90000"/>
              </a:lnSpc>
            </a:pPr>
            <a:r>
              <a:rPr lang="en-US" sz="1200" b="1" dirty="0">
                <a:latin typeface="Arial"/>
                <a:cs typeface="Arial"/>
              </a:rPr>
              <a:t>Guaranteed 99.9% uptime and comprehensive </a:t>
            </a:r>
            <a:r>
              <a:rPr lang="en-US" sz="1200" b="1" dirty="0" smtClean="0">
                <a:latin typeface="Arial"/>
                <a:cs typeface="Arial"/>
              </a:rPr>
              <a:t>data redundancy</a:t>
            </a:r>
          </a:p>
          <a:p>
            <a:pPr>
              <a:lnSpc>
                <a:spcPct val="90000"/>
              </a:lnSpc>
            </a:pPr>
            <a:endParaRPr lang="en-US" sz="1200" b="1" dirty="0" smtClean="0">
              <a:latin typeface="Arial"/>
              <a:cs typeface="Arial"/>
            </a:endParaRPr>
          </a:p>
          <a:p>
            <a:pPr>
              <a:lnSpc>
                <a:spcPct val="90000"/>
              </a:lnSpc>
            </a:pPr>
            <a:r>
              <a:rPr lang="en-US" sz="1200" b="1" dirty="0" smtClean="0">
                <a:latin typeface="Arial"/>
                <a:cs typeface="Arial"/>
              </a:rPr>
              <a:t>The </a:t>
            </a:r>
            <a:r>
              <a:rPr lang="en-US" sz="1200" b="1" dirty="0">
                <a:latin typeface="Arial"/>
                <a:cs typeface="Arial"/>
              </a:rPr>
              <a:t>highest levels of </a:t>
            </a:r>
            <a:r>
              <a:rPr lang="en-US" sz="1200" b="1" dirty="0" smtClean="0">
                <a:latin typeface="Arial"/>
                <a:cs typeface="Arial"/>
              </a:rPr>
              <a:t>accreditation including ISO27001, SSAE 16, ISAE </a:t>
            </a:r>
            <a:r>
              <a:rPr lang="en-US" sz="1200" b="1" dirty="0">
                <a:latin typeface="Arial"/>
                <a:cs typeface="Arial"/>
              </a:rPr>
              <a:t>3402 Type </a:t>
            </a:r>
            <a:r>
              <a:rPr lang="en-US" sz="1200" b="1" dirty="0" smtClean="0">
                <a:latin typeface="Arial"/>
                <a:cs typeface="Arial"/>
              </a:rPr>
              <a:t>II, HIPAA and first to </a:t>
            </a:r>
            <a:r>
              <a:rPr lang="en-US" sz="1200" b="1" dirty="0" err="1" smtClean="0">
                <a:latin typeface="Arial"/>
                <a:cs typeface="Arial"/>
              </a:rPr>
              <a:t>FedRAMP</a:t>
            </a:r>
            <a:r>
              <a:rPr lang="en-US" sz="1200" b="1" dirty="0" smtClean="0">
                <a:latin typeface="Arial"/>
                <a:cs typeface="Arial"/>
              </a:rPr>
              <a:t> compliancy</a:t>
            </a:r>
            <a:endParaRPr lang="en-US" sz="1200" b="1" dirty="0">
              <a:latin typeface="Arial"/>
              <a:cs typeface="Arial"/>
            </a:endParaRPr>
          </a:p>
          <a:p>
            <a:pPr>
              <a:lnSpc>
                <a:spcPct val="90000"/>
              </a:lnSpc>
            </a:pPr>
            <a:endParaRPr lang="en-US" sz="1200" b="1" dirty="0">
              <a:latin typeface="Arial"/>
              <a:cs typeface="Arial"/>
            </a:endParaRPr>
          </a:p>
        </p:txBody>
      </p:sp>
      <p:sp>
        <p:nvSpPr>
          <p:cNvPr id="25" name="TextBox 24"/>
          <p:cNvSpPr txBox="1"/>
          <p:nvPr/>
        </p:nvSpPr>
        <p:spPr>
          <a:xfrm>
            <a:off x="5781045" y="1312524"/>
            <a:ext cx="2718159" cy="2526846"/>
          </a:xfrm>
          <a:prstGeom prst="rect">
            <a:avLst/>
          </a:prstGeom>
          <a:noFill/>
        </p:spPr>
        <p:txBody>
          <a:bodyPr wrap="square" rtlCol="0">
            <a:spAutoFit/>
          </a:bodyPr>
          <a:lstStyle/>
          <a:p>
            <a:pPr>
              <a:lnSpc>
                <a:spcPct val="110000"/>
              </a:lnSpc>
            </a:pPr>
            <a:r>
              <a:rPr lang="en-US" sz="1200" b="1" dirty="0" smtClean="0">
                <a:latin typeface="Arial"/>
                <a:cs typeface="Arial"/>
              </a:rPr>
              <a:t>Remote </a:t>
            </a:r>
            <a:r>
              <a:rPr lang="en-US" sz="1200" b="1" dirty="0">
                <a:latin typeface="Arial"/>
                <a:cs typeface="Arial"/>
              </a:rPr>
              <a:t>data wipe for </a:t>
            </a:r>
            <a:r>
              <a:rPr lang="en-US" sz="1200" b="1" dirty="0" smtClean="0">
                <a:latin typeface="Arial"/>
                <a:cs typeface="Arial"/>
              </a:rPr>
              <a:t/>
            </a:r>
            <a:br>
              <a:rPr lang="en-US" sz="1200" b="1" dirty="0" smtClean="0">
                <a:latin typeface="Arial"/>
                <a:cs typeface="Arial"/>
              </a:rPr>
            </a:br>
            <a:r>
              <a:rPr lang="en-US" sz="1200" b="1" dirty="0" smtClean="0">
                <a:latin typeface="Arial"/>
                <a:cs typeface="Arial"/>
              </a:rPr>
              <a:t>mobile </a:t>
            </a:r>
            <a:r>
              <a:rPr lang="en-US" sz="1200" b="1" dirty="0">
                <a:latin typeface="Arial"/>
                <a:cs typeface="Arial"/>
              </a:rPr>
              <a:t>and desktop </a:t>
            </a:r>
            <a:r>
              <a:rPr lang="en-US" sz="1200" b="1" dirty="0" smtClean="0">
                <a:latin typeface="Arial"/>
                <a:cs typeface="Arial"/>
              </a:rPr>
              <a:t>apps</a:t>
            </a:r>
          </a:p>
          <a:p>
            <a:pPr>
              <a:lnSpc>
                <a:spcPct val="110000"/>
              </a:lnSpc>
            </a:pPr>
            <a:endParaRPr lang="en-US" sz="1200" b="1" dirty="0">
              <a:latin typeface="Arial"/>
              <a:cs typeface="Arial"/>
            </a:endParaRPr>
          </a:p>
          <a:p>
            <a:pPr>
              <a:lnSpc>
                <a:spcPct val="110000"/>
              </a:lnSpc>
            </a:pPr>
            <a:r>
              <a:rPr lang="en-US" sz="1200" b="1" dirty="0">
                <a:latin typeface="Arial"/>
                <a:cs typeface="Arial"/>
              </a:rPr>
              <a:t>Robust admin controls with access and </a:t>
            </a:r>
            <a:r>
              <a:rPr lang="en-US" sz="1200" b="1" dirty="0" smtClean="0">
                <a:latin typeface="Arial"/>
                <a:cs typeface="Arial"/>
              </a:rPr>
              <a:t>identity management</a:t>
            </a:r>
          </a:p>
          <a:p>
            <a:pPr>
              <a:lnSpc>
                <a:spcPct val="110000"/>
              </a:lnSpc>
            </a:pPr>
            <a:endParaRPr lang="en-US" sz="1200" b="1" dirty="0">
              <a:latin typeface="Arial"/>
              <a:cs typeface="Arial"/>
            </a:endParaRPr>
          </a:p>
          <a:p>
            <a:pPr>
              <a:lnSpc>
                <a:spcPct val="110000"/>
              </a:lnSpc>
            </a:pPr>
            <a:r>
              <a:rPr lang="en-US" sz="1200" b="1" dirty="0">
                <a:latin typeface="Arial"/>
                <a:cs typeface="Arial"/>
              </a:rPr>
              <a:t>Single sign-on streamlines user on-boarding and </a:t>
            </a:r>
            <a:r>
              <a:rPr lang="en-US" sz="1200" b="1" dirty="0" smtClean="0">
                <a:latin typeface="Arial"/>
                <a:cs typeface="Arial"/>
              </a:rPr>
              <a:t>automatically revokes </a:t>
            </a:r>
            <a:r>
              <a:rPr lang="en-US" sz="1200" b="1" dirty="0">
                <a:latin typeface="Arial"/>
                <a:cs typeface="Arial"/>
              </a:rPr>
              <a:t>access for </a:t>
            </a:r>
            <a:r>
              <a:rPr lang="en-US" sz="1200" b="1" dirty="0" smtClean="0">
                <a:latin typeface="Arial"/>
                <a:cs typeface="Arial"/>
              </a:rPr>
              <a:t>leavers</a:t>
            </a:r>
          </a:p>
          <a:p>
            <a:pPr>
              <a:lnSpc>
                <a:spcPct val="110000"/>
              </a:lnSpc>
            </a:pPr>
            <a:endParaRPr lang="en-US" sz="1200" b="1" dirty="0">
              <a:latin typeface="Arial"/>
              <a:cs typeface="Arial"/>
            </a:endParaRPr>
          </a:p>
          <a:p>
            <a:pPr>
              <a:lnSpc>
                <a:spcPct val="110000"/>
              </a:lnSpc>
            </a:pPr>
            <a:r>
              <a:rPr lang="en-US" sz="1200" b="1" dirty="0">
                <a:latin typeface="Arial"/>
                <a:cs typeface="Arial"/>
              </a:rPr>
              <a:t>Audit trails on all actions to reduce risk and increase accountability </a:t>
            </a:r>
          </a:p>
        </p:txBody>
      </p:sp>
      <p:sp>
        <p:nvSpPr>
          <p:cNvPr id="36" name="Rectangle 35"/>
          <p:cNvSpPr/>
          <p:nvPr/>
        </p:nvSpPr>
        <p:spPr>
          <a:xfrm>
            <a:off x="2329776" y="1353725"/>
            <a:ext cx="157732" cy="157732"/>
          </a:xfrm>
          <a:prstGeom prst="rect">
            <a:avLst/>
          </a:prstGeom>
          <a:noFill/>
        </p:spPr>
        <p:style>
          <a:lnRef idx="1">
            <a:schemeClr val="dk1"/>
          </a:lnRef>
          <a:fillRef idx="3">
            <a:schemeClr val="dk1"/>
          </a:fillRef>
          <a:effectRef idx="2">
            <a:schemeClr val="dk1"/>
          </a:effectRef>
          <a:fontRef idx="minor">
            <a:schemeClr val="lt1"/>
          </a:fontRef>
        </p:style>
        <p:txBody>
          <a:bodyPr rtlCol="0" anchor="ctr"/>
          <a:lstStyle/>
          <a:p>
            <a:pPr algn="ctr"/>
            <a:endParaRPr lang="en-US" sz="1600"/>
          </a:p>
        </p:txBody>
      </p:sp>
      <p:sp>
        <p:nvSpPr>
          <p:cNvPr id="38" name="Rectangle 37"/>
          <p:cNvSpPr/>
          <p:nvPr/>
        </p:nvSpPr>
        <p:spPr>
          <a:xfrm>
            <a:off x="2329776" y="1998429"/>
            <a:ext cx="157732" cy="157732"/>
          </a:xfrm>
          <a:prstGeom prst="rect">
            <a:avLst/>
          </a:prstGeom>
          <a:noFill/>
        </p:spPr>
        <p:style>
          <a:lnRef idx="1">
            <a:schemeClr val="dk1"/>
          </a:lnRef>
          <a:fillRef idx="3">
            <a:schemeClr val="dk1"/>
          </a:fillRef>
          <a:effectRef idx="2">
            <a:schemeClr val="dk1"/>
          </a:effectRef>
          <a:fontRef idx="minor">
            <a:schemeClr val="lt1"/>
          </a:fontRef>
        </p:style>
        <p:txBody>
          <a:bodyPr rtlCol="0" anchor="ctr"/>
          <a:lstStyle/>
          <a:p>
            <a:pPr algn="ctr"/>
            <a:endParaRPr lang="en-US" sz="1600"/>
          </a:p>
        </p:txBody>
      </p:sp>
      <p:sp>
        <p:nvSpPr>
          <p:cNvPr id="39" name="Rectangle 38"/>
          <p:cNvSpPr/>
          <p:nvPr/>
        </p:nvSpPr>
        <p:spPr>
          <a:xfrm>
            <a:off x="2329776" y="3340461"/>
            <a:ext cx="157732" cy="157732"/>
          </a:xfrm>
          <a:prstGeom prst="rect">
            <a:avLst/>
          </a:prstGeom>
          <a:noFill/>
        </p:spPr>
        <p:style>
          <a:lnRef idx="1">
            <a:schemeClr val="dk1"/>
          </a:lnRef>
          <a:fillRef idx="3">
            <a:schemeClr val="dk1"/>
          </a:fillRef>
          <a:effectRef idx="2">
            <a:schemeClr val="dk1"/>
          </a:effectRef>
          <a:fontRef idx="minor">
            <a:schemeClr val="lt1"/>
          </a:fontRef>
        </p:style>
        <p:txBody>
          <a:bodyPr rtlCol="0" anchor="ctr"/>
          <a:lstStyle/>
          <a:p>
            <a:pPr algn="ctr"/>
            <a:endParaRPr lang="en-US" sz="1600"/>
          </a:p>
        </p:txBody>
      </p:sp>
      <p:sp>
        <p:nvSpPr>
          <p:cNvPr id="40" name="Rectangle 39"/>
          <p:cNvSpPr/>
          <p:nvPr/>
        </p:nvSpPr>
        <p:spPr>
          <a:xfrm>
            <a:off x="2329776" y="2697952"/>
            <a:ext cx="157732" cy="157732"/>
          </a:xfrm>
          <a:prstGeom prst="rect">
            <a:avLst/>
          </a:prstGeom>
          <a:noFill/>
        </p:spPr>
        <p:style>
          <a:lnRef idx="1">
            <a:schemeClr val="dk1"/>
          </a:lnRef>
          <a:fillRef idx="3">
            <a:schemeClr val="dk1"/>
          </a:fillRef>
          <a:effectRef idx="2">
            <a:schemeClr val="dk1"/>
          </a:effectRef>
          <a:fontRef idx="minor">
            <a:schemeClr val="lt1"/>
          </a:fontRef>
        </p:style>
        <p:txBody>
          <a:bodyPr rtlCol="0" anchor="ctr"/>
          <a:lstStyle/>
          <a:p>
            <a:pPr algn="ctr"/>
            <a:endParaRPr lang="en-US" sz="1600"/>
          </a:p>
        </p:txBody>
      </p:sp>
      <p:pic>
        <p:nvPicPr>
          <p:cNvPr id="35" name="Picture 34" descr="check-mark.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9776" y="1191810"/>
            <a:ext cx="340494" cy="319647"/>
          </a:xfrm>
          <a:prstGeom prst="rect">
            <a:avLst/>
          </a:prstGeom>
        </p:spPr>
      </p:pic>
      <p:pic>
        <p:nvPicPr>
          <p:cNvPr id="41" name="Picture 40" descr="check-mark.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9776" y="1836514"/>
            <a:ext cx="340494" cy="319647"/>
          </a:xfrm>
          <a:prstGeom prst="rect">
            <a:avLst/>
          </a:prstGeom>
        </p:spPr>
      </p:pic>
      <p:pic>
        <p:nvPicPr>
          <p:cNvPr id="42" name="Picture 41" descr="check-mark.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9776" y="2536037"/>
            <a:ext cx="340494" cy="319647"/>
          </a:xfrm>
          <a:prstGeom prst="rect">
            <a:avLst/>
          </a:prstGeom>
        </p:spPr>
      </p:pic>
      <p:pic>
        <p:nvPicPr>
          <p:cNvPr id="43" name="Picture 42" descr="check-mark.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9776" y="3178546"/>
            <a:ext cx="340494" cy="319647"/>
          </a:xfrm>
          <a:prstGeom prst="rect">
            <a:avLst/>
          </a:prstGeom>
        </p:spPr>
      </p:pic>
      <p:sp>
        <p:nvSpPr>
          <p:cNvPr id="46" name="Rectangle 45"/>
          <p:cNvSpPr/>
          <p:nvPr/>
        </p:nvSpPr>
        <p:spPr>
          <a:xfrm>
            <a:off x="2329776" y="3849934"/>
            <a:ext cx="157732" cy="157732"/>
          </a:xfrm>
          <a:prstGeom prst="rect">
            <a:avLst/>
          </a:prstGeom>
          <a:noFill/>
        </p:spPr>
        <p:style>
          <a:lnRef idx="1">
            <a:schemeClr val="dk1"/>
          </a:lnRef>
          <a:fillRef idx="3">
            <a:schemeClr val="dk1"/>
          </a:fillRef>
          <a:effectRef idx="2">
            <a:schemeClr val="dk1"/>
          </a:effectRef>
          <a:fontRef idx="minor">
            <a:schemeClr val="lt1"/>
          </a:fontRef>
        </p:style>
        <p:txBody>
          <a:bodyPr rtlCol="0" anchor="ctr"/>
          <a:lstStyle/>
          <a:p>
            <a:pPr algn="ctr"/>
            <a:endParaRPr lang="en-US" sz="1600"/>
          </a:p>
        </p:txBody>
      </p:sp>
      <p:pic>
        <p:nvPicPr>
          <p:cNvPr id="47" name="Picture 46" descr="check-mark.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9776" y="3688019"/>
            <a:ext cx="340494" cy="319647"/>
          </a:xfrm>
          <a:prstGeom prst="rect">
            <a:avLst/>
          </a:prstGeom>
        </p:spPr>
      </p:pic>
      <p:sp>
        <p:nvSpPr>
          <p:cNvPr id="48" name="Rectangle 47"/>
          <p:cNvSpPr/>
          <p:nvPr/>
        </p:nvSpPr>
        <p:spPr>
          <a:xfrm>
            <a:off x="5526637" y="1399269"/>
            <a:ext cx="157732" cy="157732"/>
          </a:xfrm>
          <a:prstGeom prst="rect">
            <a:avLst/>
          </a:prstGeom>
          <a:noFill/>
        </p:spPr>
        <p:style>
          <a:lnRef idx="1">
            <a:schemeClr val="dk1"/>
          </a:lnRef>
          <a:fillRef idx="3">
            <a:schemeClr val="dk1"/>
          </a:fillRef>
          <a:effectRef idx="2">
            <a:schemeClr val="dk1"/>
          </a:effectRef>
          <a:fontRef idx="minor">
            <a:schemeClr val="lt1"/>
          </a:fontRef>
        </p:style>
        <p:txBody>
          <a:bodyPr rtlCol="0" anchor="ctr"/>
          <a:lstStyle/>
          <a:p>
            <a:pPr algn="ctr"/>
            <a:endParaRPr lang="en-US" sz="1600"/>
          </a:p>
        </p:txBody>
      </p:sp>
      <p:pic>
        <p:nvPicPr>
          <p:cNvPr id="49" name="Picture 48" descr="check-mark.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6637" y="1237354"/>
            <a:ext cx="340494" cy="319647"/>
          </a:xfrm>
          <a:prstGeom prst="rect">
            <a:avLst/>
          </a:prstGeom>
        </p:spPr>
      </p:pic>
      <p:sp>
        <p:nvSpPr>
          <p:cNvPr id="50" name="Rectangle 49"/>
          <p:cNvSpPr/>
          <p:nvPr/>
        </p:nvSpPr>
        <p:spPr>
          <a:xfrm>
            <a:off x="5526637" y="2000883"/>
            <a:ext cx="157732" cy="157732"/>
          </a:xfrm>
          <a:prstGeom prst="rect">
            <a:avLst/>
          </a:prstGeom>
          <a:noFill/>
        </p:spPr>
        <p:style>
          <a:lnRef idx="1">
            <a:schemeClr val="dk1"/>
          </a:lnRef>
          <a:fillRef idx="3">
            <a:schemeClr val="dk1"/>
          </a:fillRef>
          <a:effectRef idx="2">
            <a:schemeClr val="dk1"/>
          </a:effectRef>
          <a:fontRef idx="minor">
            <a:schemeClr val="lt1"/>
          </a:fontRef>
        </p:style>
        <p:txBody>
          <a:bodyPr rtlCol="0" anchor="ctr"/>
          <a:lstStyle/>
          <a:p>
            <a:pPr algn="ctr"/>
            <a:endParaRPr lang="en-US" sz="1600"/>
          </a:p>
        </p:txBody>
      </p:sp>
      <p:pic>
        <p:nvPicPr>
          <p:cNvPr id="51" name="Picture 50" descr="check-mark.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6637" y="1838968"/>
            <a:ext cx="340494" cy="319647"/>
          </a:xfrm>
          <a:prstGeom prst="rect">
            <a:avLst/>
          </a:prstGeom>
        </p:spPr>
      </p:pic>
      <p:sp>
        <p:nvSpPr>
          <p:cNvPr id="52" name="Rectangle 51"/>
          <p:cNvSpPr/>
          <p:nvPr/>
        </p:nvSpPr>
        <p:spPr>
          <a:xfrm>
            <a:off x="5526637" y="2797338"/>
            <a:ext cx="157732" cy="157732"/>
          </a:xfrm>
          <a:prstGeom prst="rect">
            <a:avLst/>
          </a:prstGeom>
          <a:noFill/>
        </p:spPr>
        <p:style>
          <a:lnRef idx="1">
            <a:schemeClr val="dk1"/>
          </a:lnRef>
          <a:fillRef idx="3">
            <a:schemeClr val="dk1"/>
          </a:fillRef>
          <a:effectRef idx="2">
            <a:schemeClr val="dk1"/>
          </a:effectRef>
          <a:fontRef idx="minor">
            <a:schemeClr val="lt1"/>
          </a:fontRef>
        </p:style>
        <p:txBody>
          <a:bodyPr rtlCol="0" anchor="ctr"/>
          <a:lstStyle/>
          <a:p>
            <a:pPr algn="ctr"/>
            <a:endParaRPr lang="en-US" sz="1600"/>
          </a:p>
        </p:txBody>
      </p:sp>
      <p:pic>
        <p:nvPicPr>
          <p:cNvPr id="53" name="Picture 52" descr="check-mark.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6637" y="2635423"/>
            <a:ext cx="340494" cy="319647"/>
          </a:xfrm>
          <a:prstGeom prst="rect">
            <a:avLst/>
          </a:prstGeom>
        </p:spPr>
      </p:pic>
      <p:sp>
        <p:nvSpPr>
          <p:cNvPr id="54" name="Rectangle 53"/>
          <p:cNvSpPr/>
          <p:nvPr/>
        </p:nvSpPr>
        <p:spPr>
          <a:xfrm>
            <a:off x="5526637" y="3807341"/>
            <a:ext cx="157732" cy="157732"/>
          </a:xfrm>
          <a:prstGeom prst="rect">
            <a:avLst/>
          </a:prstGeom>
          <a:noFill/>
        </p:spPr>
        <p:style>
          <a:lnRef idx="1">
            <a:schemeClr val="dk1"/>
          </a:lnRef>
          <a:fillRef idx="3">
            <a:schemeClr val="dk1"/>
          </a:fillRef>
          <a:effectRef idx="2">
            <a:schemeClr val="dk1"/>
          </a:effectRef>
          <a:fontRef idx="minor">
            <a:schemeClr val="lt1"/>
          </a:fontRef>
        </p:style>
        <p:txBody>
          <a:bodyPr rtlCol="0" anchor="ctr"/>
          <a:lstStyle/>
          <a:p>
            <a:pPr algn="ctr"/>
            <a:endParaRPr lang="en-US" sz="1600"/>
          </a:p>
        </p:txBody>
      </p:sp>
      <p:pic>
        <p:nvPicPr>
          <p:cNvPr id="55" name="Picture 54" descr="check-mark.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6637" y="3645426"/>
            <a:ext cx="340494" cy="319647"/>
          </a:xfrm>
          <a:prstGeom prst="rect">
            <a:avLst/>
          </a:prstGeom>
        </p:spPr>
      </p:pic>
      <p:grpSp>
        <p:nvGrpSpPr>
          <p:cNvPr id="33" name="Group 32"/>
          <p:cNvGrpSpPr/>
          <p:nvPr/>
        </p:nvGrpSpPr>
        <p:grpSpPr>
          <a:xfrm>
            <a:off x="777703" y="2166447"/>
            <a:ext cx="1143020" cy="622749"/>
            <a:chOff x="1331647" y="2578132"/>
            <a:chExt cx="1325880" cy="722376"/>
          </a:xfrm>
        </p:grpSpPr>
        <p:sp>
          <p:nvSpPr>
            <p:cNvPr id="34" name="Rectangle 33"/>
            <p:cNvSpPr>
              <a:spLocks/>
            </p:cNvSpPr>
            <p:nvPr/>
          </p:nvSpPr>
          <p:spPr>
            <a:xfrm>
              <a:off x="1331647" y="2578132"/>
              <a:ext cx="1325880" cy="722376"/>
            </a:xfrm>
            <a:prstGeom prst="rect">
              <a:avLst/>
            </a:prstGeom>
            <a:solidFill>
              <a:schemeClr val="bg1">
                <a:lumMod val="95000"/>
              </a:schemeClr>
            </a:solidFill>
            <a:ln w="12700">
              <a:solidFill>
                <a:srgbClr val="C2C2C2"/>
              </a:solidFill>
            </a:ln>
            <a:effectLst>
              <a:outerShdw blurRad="508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7" name="Picture 6"/>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394582" y="2645986"/>
              <a:ext cx="1207870" cy="5922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Group 43"/>
          <p:cNvGrpSpPr/>
          <p:nvPr/>
        </p:nvGrpSpPr>
        <p:grpSpPr>
          <a:xfrm>
            <a:off x="774796" y="2943143"/>
            <a:ext cx="1145927" cy="619690"/>
            <a:chOff x="1331647" y="3633528"/>
            <a:chExt cx="1329254" cy="718829"/>
          </a:xfrm>
        </p:grpSpPr>
        <p:sp>
          <p:nvSpPr>
            <p:cNvPr id="45" name="Rectangle 44"/>
            <p:cNvSpPr>
              <a:spLocks/>
            </p:cNvSpPr>
            <p:nvPr/>
          </p:nvSpPr>
          <p:spPr>
            <a:xfrm>
              <a:off x="1331647" y="3633528"/>
              <a:ext cx="1329254" cy="718829"/>
            </a:xfrm>
            <a:prstGeom prst="rect">
              <a:avLst/>
            </a:prstGeom>
            <a:solidFill>
              <a:schemeClr val="bg1">
                <a:lumMod val="95000"/>
              </a:schemeClr>
            </a:solidFill>
            <a:ln w="12700">
              <a:solidFill>
                <a:srgbClr val="C2C2C2"/>
              </a:solidFill>
            </a:ln>
            <a:effectLst>
              <a:outerShdw blurRad="508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6" name="Picture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73933" y="3675595"/>
              <a:ext cx="1180518" cy="628650"/>
            </a:xfrm>
            <a:prstGeom prst="rect">
              <a:avLst/>
            </a:prstGeom>
          </p:spPr>
        </p:pic>
      </p:grpSp>
      <p:grpSp>
        <p:nvGrpSpPr>
          <p:cNvPr id="57" name="Group 56"/>
          <p:cNvGrpSpPr/>
          <p:nvPr/>
        </p:nvGrpSpPr>
        <p:grpSpPr>
          <a:xfrm>
            <a:off x="771889" y="3718969"/>
            <a:ext cx="1143020" cy="622749"/>
            <a:chOff x="1331647" y="1522735"/>
            <a:chExt cx="1325880" cy="722376"/>
          </a:xfrm>
        </p:grpSpPr>
        <p:sp>
          <p:nvSpPr>
            <p:cNvPr id="58" name="Rectangle 57"/>
            <p:cNvSpPr>
              <a:spLocks/>
            </p:cNvSpPr>
            <p:nvPr/>
          </p:nvSpPr>
          <p:spPr>
            <a:xfrm>
              <a:off x="1331647" y="1522735"/>
              <a:ext cx="1325880" cy="722376"/>
            </a:xfrm>
            <a:prstGeom prst="rect">
              <a:avLst/>
            </a:prstGeom>
            <a:solidFill>
              <a:schemeClr val="bg1">
                <a:lumMod val="95000"/>
              </a:schemeClr>
            </a:solidFill>
            <a:ln w="12700">
              <a:solidFill>
                <a:srgbClr val="C2C2C2"/>
              </a:solidFill>
            </a:ln>
            <a:effectLst>
              <a:outerShdw blurRad="508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75221" y="1663959"/>
              <a:ext cx="1084796" cy="430728"/>
            </a:xfrm>
            <a:prstGeom prst="rect">
              <a:avLst/>
            </a:prstGeom>
          </p:spPr>
        </p:pic>
      </p:grpSp>
      <p:grpSp>
        <p:nvGrpSpPr>
          <p:cNvPr id="4" name="Group 3"/>
          <p:cNvGrpSpPr/>
          <p:nvPr/>
        </p:nvGrpSpPr>
        <p:grpSpPr>
          <a:xfrm>
            <a:off x="771889" y="1375680"/>
            <a:ext cx="1143020" cy="622749"/>
            <a:chOff x="771889" y="3688530"/>
            <a:chExt cx="1143020" cy="622749"/>
          </a:xfrm>
        </p:grpSpPr>
        <p:sp>
          <p:nvSpPr>
            <p:cNvPr id="31" name="Rectangle 30"/>
            <p:cNvSpPr>
              <a:spLocks/>
            </p:cNvSpPr>
            <p:nvPr/>
          </p:nvSpPr>
          <p:spPr>
            <a:xfrm>
              <a:off x="771889" y="3688530"/>
              <a:ext cx="1143020" cy="622749"/>
            </a:xfrm>
            <a:prstGeom prst="rect">
              <a:avLst/>
            </a:prstGeom>
            <a:solidFill>
              <a:schemeClr val="bg1">
                <a:lumMod val="95000"/>
              </a:schemeClr>
            </a:solidFill>
            <a:ln w="12700">
              <a:solidFill>
                <a:srgbClr val="C2C2C2"/>
              </a:solidFill>
            </a:ln>
            <a:effectLst>
              <a:outerShdw blurRad="508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8"/>
            <a:stretch>
              <a:fillRect/>
            </a:stretch>
          </p:blipFill>
          <p:spPr>
            <a:xfrm>
              <a:off x="831958" y="3903742"/>
              <a:ext cx="1039236" cy="207847"/>
            </a:xfrm>
            <a:prstGeom prst="rect">
              <a:avLst/>
            </a:prstGeom>
          </p:spPr>
        </p:pic>
      </p:grpSp>
    </p:spTree>
    <p:extLst>
      <p:ext uri="{BB962C8B-B14F-4D97-AF65-F5344CB8AC3E}">
        <p14:creationId xmlns:p14="http://schemas.microsoft.com/office/powerpoint/2010/main" val="19980581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25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left)">
                                      <p:cBhvr>
                                        <p:cTn id="12" dur="25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wipe(left)">
                                      <p:cBhvr>
                                        <p:cTn id="17" dur="25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left)">
                                      <p:cBhvr>
                                        <p:cTn id="22" dur="25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wipe(left)">
                                      <p:cBhvr>
                                        <p:cTn id="27" dur="250"/>
                                        <p:tgtEl>
                                          <p:spTgt spid="4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ipe(left)">
                                      <p:cBhvr>
                                        <p:cTn id="32" dur="25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wipe(left)">
                                      <p:cBhvr>
                                        <p:cTn id="37" dur="250"/>
                                        <p:tgtEl>
                                          <p:spTgt spid="5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wipe(left)">
                                      <p:cBhvr>
                                        <p:cTn id="42" dur="250"/>
                                        <p:tgtEl>
                                          <p:spTgt spid="5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wipe(left)">
                                      <p:cBhvr>
                                        <p:cTn id="47" dur="25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76495" y="98541"/>
            <a:ext cx="8467436" cy="977913"/>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200" b="1" dirty="0" smtClean="0">
                <a:solidFill>
                  <a:srgbClr val="2175B4"/>
                </a:solidFill>
                <a:latin typeface="Arial"/>
                <a:cs typeface="Arial"/>
              </a:rPr>
              <a:t>Key </a:t>
            </a:r>
            <a:r>
              <a:rPr lang="en-US" sz="4200" dirty="0" smtClean="0">
                <a:solidFill>
                  <a:srgbClr val="2175B4"/>
                </a:solidFill>
                <a:latin typeface="Arial"/>
                <a:cs typeface="Arial"/>
              </a:rPr>
              <a:t>takeaways</a:t>
            </a:r>
            <a:endParaRPr lang="en-US" sz="4200" dirty="0">
              <a:solidFill>
                <a:srgbClr val="2175B4"/>
              </a:solidFill>
              <a:latin typeface="Arial"/>
              <a:cs typeface="Arial"/>
            </a:endParaRPr>
          </a:p>
        </p:txBody>
      </p:sp>
      <p:sp>
        <p:nvSpPr>
          <p:cNvPr id="15" name="Content Placeholder 2"/>
          <p:cNvSpPr>
            <a:spLocks noGrp="1"/>
          </p:cNvSpPr>
          <p:nvPr>
            <p:ph idx="1"/>
          </p:nvPr>
        </p:nvSpPr>
        <p:spPr>
          <a:xfrm>
            <a:off x="276495" y="1000640"/>
            <a:ext cx="4111867" cy="813309"/>
          </a:xfrm>
        </p:spPr>
        <p:txBody>
          <a:bodyPr anchor="t">
            <a:noAutofit/>
          </a:bodyPr>
          <a:lstStyle/>
          <a:p>
            <a:pPr marL="0" indent="0">
              <a:buClr>
                <a:srgbClr val="2175B4"/>
              </a:buClr>
              <a:buNone/>
            </a:pPr>
            <a:r>
              <a:rPr lang="en-US" sz="2800" b="1" dirty="0" smtClean="0">
                <a:solidFill>
                  <a:srgbClr val="2175B4"/>
                </a:solidFill>
                <a:latin typeface="Arial"/>
                <a:cs typeface="Arial"/>
              </a:rPr>
              <a:t>Adoption</a:t>
            </a:r>
            <a:endParaRPr lang="en-US" b="1" dirty="0">
              <a:solidFill>
                <a:srgbClr val="2175B4"/>
              </a:solidFill>
              <a:latin typeface="Arial"/>
              <a:cs typeface="Arial"/>
            </a:endParaRPr>
          </a:p>
          <a:p>
            <a:pPr marL="0" indent="0">
              <a:buClr>
                <a:srgbClr val="2175B4"/>
              </a:buClr>
              <a:buNone/>
            </a:pPr>
            <a:r>
              <a:rPr lang="en-US" sz="1600" dirty="0" smtClean="0">
                <a:solidFill>
                  <a:srgbClr val="2175B4"/>
                </a:solidFill>
                <a:latin typeface="Arial"/>
                <a:cs typeface="Arial"/>
              </a:rPr>
              <a:t>Proven high adoption versus traditional tools which suffer &lt;25% take up.</a:t>
            </a:r>
            <a:endParaRPr lang="en-US" sz="1600" dirty="0">
              <a:solidFill>
                <a:srgbClr val="2175B4"/>
              </a:solidFill>
              <a:latin typeface="Arial"/>
              <a:cs typeface="Arial"/>
            </a:endParaRPr>
          </a:p>
        </p:txBody>
      </p:sp>
      <p:sp>
        <p:nvSpPr>
          <p:cNvPr id="8" name="Content Placeholder 2"/>
          <p:cNvSpPr txBox="1">
            <a:spLocks/>
          </p:cNvSpPr>
          <p:nvPr/>
        </p:nvSpPr>
        <p:spPr>
          <a:xfrm>
            <a:off x="276495" y="2208082"/>
            <a:ext cx="4111867" cy="1108780"/>
          </a:xfrm>
          <a:prstGeom prst="rect">
            <a:avLst/>
          </a:prstGeom>
        </p:spPr>
        <p:txBody>
          <a:bodyPr vert="horz" lIns="91440" tIns="45720" rIns="91440" bIns="45720" rtlCol="0" anchor="t">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2175B4"/>
              </a:buClr>
              <a:buFont typeface="Arial"/>
              <a:buNone/>
            </a:pPr>
            <a:r>
              <a:rPr lang="en-US" sz="2800" b="1" dirty="0" smtClean="0">
                <a:solidFill>
                  <a:srgbClr val="2175B4"/>
                </a:solidFill>
                <a:latin typeface="Arial"/>
                <a:cs typeface="Arial"/>
              </a:rPr>
              <a:t>Security</a:t>
            </a:r>
            <a:endParaRPr lang="en-US" b="1" dirty="0" smtClean="0">
              <a:solidFill>
                <a:srgbClr val="2175B4"/>
              </a:solidFill>
              <a:latin typeface="Arial"/>
              <a:cs typeface="Arial"/>
            </a:endParaRPr>
          </a:p>
          <a:p>
            <a:pPr marL="0" indent="0">
              <a:buClr>
                <a:srgbClr val="2175B4"/>
              </a:buClr>
              <a:buFont typeface="Arial"/>
              <a:buNone/>
            </a:pPr>
            <a:r>
              <a:rPr lang="en-US" sz="1600" dirty="0" smtClean="0">
                <a:solidFill>
                  <a:srgbClr val="2175B4"/>
                </a:solidFill>
                <a:latin typeface="Arial"/>
                <a:cs typeface="Arial"/>
              </a:rPr>
              <a:t>Encryption, ISO27001, SSAE16 and the first </a:t>
            </a:r>
            <a:r>
              <a:rPr lang="en-US" sz="1600" dirty="0" err="1" smtClean="0">
                <a:solidFill>
                  <a:srgbClr val="2175B4"/>
                </a:solidFill>
                <a:latin typeface="Arial"/>
                <a:cs typeface="Arial"/>
              </a:rPr>
              <a:t>collab</a:t>
            </a:r>
            <a:r>
              <a:rPr lang="en-US" sz="1600" dirty="0" smtClean="0">
                <a:solidFill>
                  <a:srgbClr val="2175B4"/>
                </a:solidFill>
                <a:latin typeface="Arial"/>
                <a:cs typeface="Arial"/>
              </a:rPr>
              <a:t> tool to be </a:t>
            </a:r>
            <a:r>
              <a:rPr lang="en-US" sz="1600" dirty="0" err="1" smtClean="0">
                <a:solidFill>
                  <a:srgbClr val="2175B4"/>
                </a:solidFill>
                <a:latin typeface="Arial"/>
                <a:cs typeface="Arial"/>
              </a:rPr>
              <a:t>FedRAMP</a:t>
            </a:r>
            <a:r>
              <a:rPr lang="en-US" sz="1600" dirty="0" smtClean="0">
                <a:solidFill>
                  <a:srgbClr val="2175B4"/>
                </a:solidFill>
                <a:latin typeface="Arial"/>
                <a:cs typeface="Arial"/>
              </a:rPr>
              <a:t> certified.</a:t>
            </a:r>
            <a:endParaRPr lang="en-US" sz="1600" dirty="0">
              <a:solidFill>
                <a:srgbClr val="2175B4"/>
              </a:solidFill>
              <a:latin typeface="Arial"/>
              <a:cs typeface="Arial"/>
            </a:endParaRPr>
          </a:p>
        </p:txBody>
      </p:sp>
      <p:sp>
        <p:nvSpPr>
          <p:cNvPr id="9" name="Content Placeholder 2"/>
          <p:cNvSpPr txBox="1">
            <a:spLocks/>
          </p:cNvSpPr>
          <p:nvPr/>
        </p:nvSpPr>
        <p:spPr>
          <a:xfrm>
            <a:off x="276495" y="3426030"/>
            <a:ext cx="4111867" cy="813309"/>
          </a:xfrm>
          <a:prstGeom prst="rect">
            <a:avLst/>
          </a:prstGeom>
        </p:spPr>
        <p:txBody>
          <a:bodyPr vert="horz" lIns="91440" tIns="45720" rIns="91440" bIns="45720" rtlCol="0" anchor="t">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2175B4"/>
              </a:buClr>
              <a:buFont typeface="Arial"/>
              <a:buNone/>
            </a:pPr>
            <a:r>
              <a:rPr lang="en-US" sz="2800" b="1" dirty="0" smtClean="0">
                <a:solidFill>
                  <a:srgbClr val="2175B4"/>
                </a:solidFill>
                <a:latin typeface="Arial"/>
                <a:cs typeface="Arial"/>
              </a:rPr>
              <a:t>Mobility</a:t>
            </a:r>
            <a:endParaRPr lang="en-US" b="1" dirty="0" smtClean="0">
              <a:solidFill>
                <a:srgbClr val="2175B4"/>
              </a:solidFill>
              <a:latin typeface="Arial"/>
              <a:cs typeface="Arial"/>
            </a:endParaRPr>
          </a:p>
          <a:p>
            <a:pPr marL="0" indent="0">
              <a:buClr>
                <a:srgbClr val="2175B4"/>
              </a:buClr>
              <a:buFont typeface="Arial"/>
              <a:buNone/>
            </a:pPr>
            <a:r>
              <a:rPr lang="en-US" sz="1600" dirty="0" smtClean="0">
                <a:solidFill>
                  <a:srgbClr val="2175B4"/>
                </a:solidFill>
                <a:latin typeface="Arial"/>
                <a:cs typeface="Arial"/>
              </a:rPr>
              <a:t>Native applications to keep teams productive, wherever they are.</a:t>
            </a:r>
            <a:endParaRPr lang="en-US" sz="1600" dirty="0">
              <a:solidFill>
                <a:srgbClr val="2175B4"/>
              </a:solidFill>
              <a:latin typeface="Arial"/>
              <a:cs typeface="Arial"/>
            </a:endParaRPr>
          </a:p>
        </p:txBody>
      </p:sp>
      <p:sp>
        <p:nvSpPr>
          <p:cNvPr id="10" name="Content Placeholder 2"/>
          <p:cNvSpPr txBox="1">
            <a:spLocks/>
          </p:cNvSpPr>
          <p:nvPr/>
        </p:nvSpPr>
        <p:spPr>
          <a:xfrm>
            <a:off x="4722476" y="1006223"/>
            <a:ext cx="4111116" cy="813309"/>
          </a:xfrm>
          <a:prstGeom prst="rect">
            <a:avLst/>
          </a:prstGeom>
        </p:spPr>
        <p:txBody>
          <a:bodyPr vert="horz" lIns="91440" tIns="45720" rIns="91440" bIns="45720" rtlCol="0" anchor="t">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2175B4"/>
              </a:buClr>
              <a:buFont typeface="Arial"/>
              <a:buNone/>
            </a:pPr>
            <a:r>
              <a:rPr lang="en-US" sz="2800" b="1" dirty="0" smtClean="0">
                <a:solidFill>
                  <a:srgbClr val="2175B4"/>
                </a:solidFill>
                <a:latin typeface="Arial"/>
                <a:cs typeface="Arial"/>
              </a:rPr>
              <a:t>External Access</a:t>
            </a:r>
            <a:endParaRPr lang="en-US" b="1" dirty="0" smtClean="0">
              <a:solidFill>
                <a:srgbClr val="2175B4"/>
              </a:solidFill>
              <a:latin typeface="Arial"/>
              <a:cs typeface="Arial"/>
            </a:endParaRPr>
          </a:p>
          <a:p>
            <a:pPr marL="0" indent="0">
              <a:buClr>
                <a:srgbClr val="2175B4"/>
              </a:buClr>
              <a:buFont typeface="Arial"/>
              <a:buNone/>
            </a:pPr>
            <a:r>
              <a:rPr lang="en-US" sz="1600" dirty="0" smtClean="0">
                <a:solidFill>
                  <a:srgbClr val="2175B4"/>
                </a:solidFill>
                <a:latin typeface="Arial"/>
                <a:cs typeface="Arial"/>
              </a:rPr>
              <a:t>Architected to facilitate secure collaboration across the firewall.</a:t>
            </a:r>
            <a:endParaRPr lang="en-US" sz="1600" dirty="0">
              <a:solidFill>
                <a:srgbClr val="2175B4"/>
              </a:solidFill>
              <a:latin typeface="Arial"/>
              <a:cs typeface="Arial"/>
            </a:endParaRPr>
          </a:p>
        </p:txBody>
      </p:sp>
      <p:sp>
        <p:nvSpPr>
          <p:cNvPr id="11" name="Content Placeholder 2"/>
          <p:cNvSpPr txBox="1">
            <a:spLocks/>
          </p:cNvSpPr>
          <p:nvPr/>
        </p:nvSpPr>
        <p:spPr>
          <a:xfrm>
            <a:off x="4722476" y="3426030"/>
            <a:ext cx="4111867" cy="1108780"/>
          </a:xfrm>
          <a:prstGeom prst="rect">
            <a:avLst/>
          </a:prstGeom>
        </p:spPr>
        <p:txBody>
          <a:bodyPr vert="horz" lIns="91440" tIns="45720" rIns="91440" bIns="45720" rtlCol="0" anchor="t">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2175B4"/>
              </a:buClr>
              <a:buFont typeface="Arial"/>
              <a:buNone/>
            </a:pPr>
            <a:r>
              <a:rPr lang="en-US" sz="2800" b="1" dirty="0" smtClean="0">
                <a:solidFill>
                  <a:srgbClr val="2175B4"/>
                </a:solidFill>
                <a:latin typeface="Arial"/>
                <a:cs typeface="Arial"/>
              </a:rPr>
              <a:t>Lower TCO</a:t>
            </a:r>
            <a:endParaRPr lang="en-US" b="1" dirty="0" smtClean="0">
              <a:solidFill>
                <a:srgbClr val="2175B4"/>
              </a:solidFill>
              <a:latin typeface="Arial"/>
              <a:cs typeface="Arial"/>
            </a:endParaRPr>
          </a:p>
          <a:p>
            <a:pPr marL="0" indent="0">
              <a:buClr>
                <a:srgbClr val="2175B4"/>
              </a:buClr>
              <a:buFont typeface="Arial"/>
              <a:buNone/>
            </a:pPr>
            <a:r>
              <a:rPr lang="en-US" sz="1600" dirty="0" smtClean="0">
                <a:solidFill>
                  <a:srgbClr val="2175B4"/>
                </a:solidFill>
                <a:latin typeface="Arial"/>
                <a:cs typeface="Arial"/>
              </a:rPr>
              <a:t>50% - 75% cheaper to own than traditional SharePoint on-premise.</a:t>
            </a:r>
            <a:endParaRPr lang="en-US" sz="1600" dirty="0">
              <a:solidFill>
                <a:srgbClr val="2175B4"/>
              </a:solidFill>
              <a:latin typeface="Arial"/>
              <a:cs typeface="Arial"/>
            </a:endParaRPr>
          </a:p>
        </p:txBody>
      </p:sp>
      <p:sp>
        <p:nvSpPr>
          <p:cNvPr id="12" name="Content Placeholder 2"/>
          <p:cNvSpPr txBox="1">
            <a:spLocks/>
          </p:cNvSpPr>
          <p:nvPr/>
        </p:nvSpPr>
        <p:spPr>
          <a:xfrm>
            <a:off x="4722476" y="2208082"/>
            <a:ext cx="4111867" cy="1108780"/>
          </a:xfrm>
          <a:prstGeom prst="rect">
            <a:avLst/>
          </a:prstGeom>
        </p:spPr>
        <p:txBody>
          <a:bodyPr vert="horz" lIns="91440" tIns="45720" rIns="91440" bIns="45720" rtlCol="0" anchor="t">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2175B4"/>
              </a:buClr>
              <a:buFont typeface="Arial"/>
              <a:buNone/>
            </a:pPr>
            <a:r>
              <a:rPr lang="en-US" sz="2800" b="1" dirty="0" smtClean="0">
                <a:solidFill>
                  <a:srgbClr val="2175B4"/>
                </a:solidFill>
                <a:latin typeface="Arial"/>
                <a:cs typeface="Arial"/>
              </a:rPr>
              <a:t>Customer Success</a:t>
            </a:r>
            <a:endParaRPr lang="en-US" b="1" dirty="0" smtClean="0">
              <a:solidFill>
                <a:srgbClr val="2175B4"/>
              </a:solidFill>
              <a:latin typeface="Arial"/>
              <a:cs typeface="Arial"/>
            </a:endParaRPr>
          </a:p>
          <a:p>
            <a:pPr marL="0" indent="0">
              <a:buClr>
                <a:srgbClr val="2175B4"/>
              </a:buClr>
              <a:buFont typeface="Arial"/>
              <a:buNone/>
            </a:pPr>
            <a:r>
              <a:rPr lang="en-US" sz="1600" dirty="0" smtClean="0">
                <a:solidFill>
                  <a:srgbClr val="2175B4"/>
                </a:solidFill>
                <a:latin typeface="Arial"/>
                <a:cs typeface="Arial"/>
              </a:rPr>
              <a:t>More than software, Huddle is a full service offering with a dedicated success team </a:t>
            </a:r>
            <a:endParaRPr lang="en-US" sz="1600" dirty="0">
              <a:solidFill>
                <a:srgbClr val="2175B4"/>
              </a:solidFill>
              <a:latin typeface="Arial"/>
              <a:cs typeface="Arial"/>
            </a:endParaRPr>
          </a:p>
        </p:txBody>
      </p:sp>
    </p:spTree>
    <p:extLst>
      <p:ext uri="{BB962C8B-B14F-4D97-AF65-F5344CB8AC3E}">
        <p14:creationId xmlns:p14="http://schemas.microsoft.com/office/powerpoint/2010/main" val="2880171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 y="77779"/>
            <a:ext cx="8229600" cy="857250"/>
          </a:xfrm>
        </p:spPr>
        <p:txBody>
          <a:bodyPr>
            <a:normAutofit/>
          </a:bodyPr>
          <a:lstStyle/>
          <a:p>
            <a:pPr algn="l"/>
            <a:r>
              <a:rPr lang="en-US" b="1" dirty="0" smtClean="0">
                <a:solidFill>
                  <a:srgbClr val="2175B4"/>
                </a:solidFill>
                <a:latin typeface="Arial"/>
                <a:cs typeface="Arial"/>
              </a:rPr>
              <a:t>The </a:t>
            </a:r>
            <a:r>
              <a:rPr lang="en-US" b="1" dirty="0">
                <a:solidFill>
                  <a:srgbClr val="2175B4"/>
                </a:solidFill>
                <a:latin typeface="Arial"/>
                <a:cs typeface="Arial"/>
              </a:rPr>
              <a:t>v</a:t>
            </a:r>
            <a:r>
              <a:rPr lang="en-US" b="1" dirty="0" smtClean="0">
                <a:solidFill>
                  <a:srgbClr val="2175B4"/>
                </a:solidFill>
                <a:latin typeface="Arial"/>
                <a:cs typeface="Arial"/>
              </a:rPr>
              <a:t>alue </a:t>
            </a:r>
            <a:r>
              <a:rPr lang="en-US" dirty="0" smtClean="0">
                <a:solidFill>
                  <a:srgbClr val="2175B4"/>
                </a:solidFill>
                <a:latin typeface="Arial"/>
                <a:cs typeface="Arial"/>
              </a:rPr>
              <a:t>to your organization</a:t>
            </a:r>
            <a:endParaRPr lang="en-US" dirty="0">
              <a:solidFill>
                <a:srgbClr val="2175B4"/>
              </a:solidFill>
              <a:latin typeface="Arial"/>
              <a:cs typeface="Arial"/>
            </a:endParaRPr>
          </a:p>
        </p:txBody>
      </p:sp>
      <p:sp>
        <p:nvSpPr>
          <p:cNvPr id="3" name="Content Placeholder 2"/>
          <p:cNvSpPr>
            <a:spLocks noGrp="1"/>
          </p:cNvSpPr>
          <p:nvPr>
            <p:ph idx="1"/>
          </p:nvPr>
        </p:nvSpPr>
        <p:spPr>
          <a:xfrm>
            <a:off x="287870" y="989330"/>
            <a:ext cx="5346311" cy="2277834"/>
          </a:xfrm>
        </p:spPr>
        <p:txBody>
          <a:bodyPr>
            <a:noAutofit/>
          </a:bodyPr>
          <a:lstStyle/>
          <a:p>
            <a:pPr marL="0" indent="0" algn="r">
              <a:lnSpc>
                <a:spcPct val="110000"/>
              </a:lnSpc>
              <a:buNone/>
            </a:pPr>
            <a:r>
              <a:rPr lang="en-US" sz="1700" dirty="0" smtClean="0">
                <a:solidFill>
                  <a:srgbClr val="2175B4"/>
                </a:solidFill>
                <a:latin typeface="Arial"/>
                <a:cs typeface="Arial"/>
              </a:rPr>
              <a:t>Average salary cost per employee</a:t>
            </a:r>
          </a:p>
          <a:p>
            <a:pPr marL="0" indent="0" algn="r">
              <a:lnSpc>
                <a:spcPct val="110000"/>
              </a:lnSpc>
              <a:buNone/>
            </a:pPr>
            <a:r>
              <a:rPr lang="en-US" sz="1700" dirty="0" smtClean="0">
                <a:solidFill>
                  <a:srgbClr val="2175B4"/>
                </a:solidFill>
                <a:latin typeface="Arial"/>
                <a:cs typeface="Arial"/>
              </a:rPr>
              <a:t>Time saved per week per employee using Huddle</a:t>
            </a:r>
            <a:r>
              <a:rPr lang="en-US" sz="1700" baseline="30000" dirty="0" smtClean="0">
                <a:solidFill>
                  <a:srgbClr val="2175B4"/>
                </a:solidFill>
                <a:latin typeface="Arial"/>
                <a:cs typeface="Arial"/>
              </a:rPr>
              <a:t>1</a:t>
            </a:r>
          </a:p>
          <a:p>
            <a:pPr marL="0" indent="0" algn="r">
              <a:lnSpc>
                <a:spcPct val="110000"/>
              </a:lnSpc>
              <a:buNone/>
            </a:pPr>
            <a:r>
              <a:rPr lang="en-US" sz="1700" dirty="0" smtClean="0">
                <a:solidFill>
                  <a:srgbClr val="2175B4"/>
                </a:solidFill>
                <a:latin typeface="Arial"/>
                <a:cs typeface="Arial"/>
              </a:rPr>
              <a:t>Dollar </a:t>
            </a:r>
            <a:r>
              <a:rPr lang="en-US" sz="1700" dirty="0">
                <a:solidFill>
                  <a:srgbClr val="2175B4"/>
                </a:solidFill>
                <a:latin typeface="Arial"/>
                <a:cs typeface="Arial"/>
              </a:rPr>
              <a:t>efficiency</a:t>
            </a:r>
            <a:r>
              <a:rPr lang="en-US" sz="1700" dirty="0" smtClean="0">
                <a:solidFill>
                  <a:srgbClr val="2175B4"/>
                </a:solidFill>
                <a:latin typeface="Arial"/>
                <a:cs typeface="Arial"/>
              </a:rPr>
              <a:t> </a:t>
            </a:r>
            <a:r>
              <a:rPr lang="en-US" sz="1700" dirty="0">
                <a:solidFill>
                  <a:srgbClr val="2175B4"/>
                </a:solidFill>
                <a:latin typeface="Arial"/>
                <a:cs typeface="Arial"/>
              </a:rPr>
              <a:t>gain</a:t>
            </a:r>
            <a:r>
              <a:rPr lang="en-US" sz="1700" dirty="0" smtClean="0">
                <a:solidFill>
                  <a:srgbClr val="2175B4"/>
                </a:solidFill>
                <a:latin typeface="Arial"/>
                <a:cs typeface="Arial"/>
              </a:rPr>
              <a:t> per employee per week / year</a:t>
            </a:r>
            <a:r>
              <a:rPr lang="en-US" sz="1700" baseline="30000" dirty="0" smtClean="0">
                <a:solidFill>
                  <a:srgbClr val="2175B4"/>
                </a:solidFill>
                <a:latin typeface="Arial"/>
                <a:cs typeface="Arial"/>
              </a:rPr>
              <a:t>2</a:t>
            </a:r>
            <a:r>
              <a:rPr lang="en-US" sz="1700" dirty="0" smtClean="0">
                <a:solidFill>
                  <a:srgbClr val="2175B4"/>
                </a:solidFill>
                <a:latin typeface="Arial"/>
                <a:cs typeface="Arial"/>
              </a:rPr>
              <a:t> </a:t>
            </a:r>
          </a:p>
          <a:p>
            <a:pPr marL="0" indent="0" algn="r">
              <a:lnSpc>
                <a:spcPct val="110000"/>
              </a:lnSpc>
              <a:buNone/>
            </a:pPr>
            <a:r>
              <a:rPr lang="en-US" sz="1700" dirty="0" smtClean="0">
                <a:solidFill>
                  <a:srgbClr val="2175B4"/>
                </a:solidFill>
                <a:latin typeface="Arial"/>
                <a:cs typeface="Arial"/>
              </a:rPr>
              <a:t>Number </a:t>
            </a:r>
            <a:r>
              <a:rPr lang="en-US" sz="1700" dirty="0">
                <a:solidFill>
                  <a:srgbClr val="2175B4"/>
                </a:solidFill>
                <a:latin typeface="Arial"/>
                <a:cs typeface="Arial"/>
              </a:rPr>
              <a:t>of </a:t>
            </a:r>
            <a:r>
              <a:rPr lang="en-US" sz="1700" dirty="0" smtClean="0">
                <a:solidFill>
                  <a:srgbClr val="2175B4"/>
                </a:solidFill>
                <a:latin typeface="Arial"/>
                <a:cs typeface="Arial"/>
              </a:rPr>
              <a:t>employees</a:t>
            </a:r>
          </a:p>
          <a:p>
            <a:pPr marL="0" indent="0" algn="r">
              <a:lnSpc>
                <a:spcPct val="110000"/>
              </a:lnSpc>
              <a:buNone/>
            </a:pPr>
            <a:r>
              <a:rPr lang="en-US" sz="1700" dirty="0" smtClean="0">
                <a:solidFill>
                  <a:srgbClr val="2175B4"/>
                </a:solidFill>
                <a:latin typeface="Arial"/>
                <a:cs typeface="Arial"/>
              </a:rPr>
              <a:t>Huddle adoption within your organization</a:t>
            </a:r>
          </a:p>
          <a:p>
            <a:pPr marL="0" indent="0" algn="r">
              <a:lnSpc>
                <a:spcPct val="110000"/>
              </a:lnSpc>
              <a:buNone/>
            </a:pPr>
            <a:r>
              <a:rPr lang="en-US" sz="1700" dirty="0" smtClean="0">
                <a:solidFill>
                  <a:srgbClr val="2175B4"/>
                </a:solidFill>
                <a:latin typeface="Arial"/>
                <a:cs typeface="Arial"/>
              </a:rPr>
              <a:t>Calculated total efficiency gain for your organization</a:t>
            </a:r>
          </a:p>
        </p:txBody>
      </p:sp>
      <p:sp>
        <p:nvSpPr>
          <p:cNvPr id="5" name="Content Placeholder 2"/>
          <p:cNvSpPr txBox="1">
            <a:spLocks/>
          </p:cNvSpPr>
          <p:nvPr/>
        </p:nvSpPr>
        <p:spPr>
          <a:xfrm>
            <a:off x="6609714" y="1004203"/>
            <a:ext cx="2666234" cy="226296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10000"/>
              </a:lnSpc>
              <a:buNone/>
            </a:pPr>
            <a:r>
              <a:rPr lang="en-US" sz="1700" dirty="0" smtClean="0">
                <a:solidFill>
                  <a:srgbClr val="2175B4"/>
                </a:solidFill>
                <a:latin typeface="Arial"/>
                <a:cs typeface="Arial"/>
              </a:rPr>
              <a:t>$100k</a:t>
            </a:r>
          </a:p>
          <a:p>
            <a:pPr marL="0" indent="0">
              <a:lnSpc>
                <a:spcPct val="110000"/>
              </a:lnSpc>
              <a:buNone/>
            </a:pPr>
            <a:r>
              <a:rPr lang="en-US" sz="1700" dirty="0" smtClean="0">
                <a:solidFill>
                  <a:srgbClr val="2175B4"/>
                </a:solidFill>
                <a:latin typeface="Arial"/>
                <a:cs typeface="Arial"/>
              </a:rPr>
              <a:t>104 minutes</a:t>
            </a:r>
          </a:p>
          <a:p>
            <a:pPr marL="0" indent="0">
              <a:lnSpc>
                <a:spcPct val="110000"/>
              </a:lnSpc>
              <a:buNone/>
            </a:pPr>
            <a:r>
              <a:rPr lang="en-US" sz="1700" dirty="0" smtClean="0">
                <a:solidFill>
                  <a:srgbClr val="2175B4"/>
                </a:solidFill>
                <a:latin typeface="Arial"/>
                <a:cs typeface="Arial"/>
              </a:rPr>
              <a:t>$96.30 / $5,007.41</a:t>
            </a:r>
          </a:p>
          <a:p>
            <a:pPr marL="0" indent="0">
              <a:lnSpc>
                <a:spcPct val="110000"/>
              </a:lnSpc>
              <a:buNone/>
            </a:pPr>
            <a:r>
              <a:rPr lang="en-US" sz="1700" dirty="0" smtClean="0">
                <a:solidFill>
                  <a:srgbClr val="2175B4"/>
                </a:solidFill>
                <a:latin typeface="Arial"/>
                <a:cs typeface="Arial"/>
              </a:rPr>
              <a:t>162,000</a:t>
            </a:r>
          </a:p>
          <a:p>
            <a:pPr marL="0" indent="0">
              <a:lnSpc>
                <a:spcPct val="110000"/>
              </a:lnSpc>
              <a:buNone/>
            </a:pPr>
            <a:r>
              <a:rPr lang="en-US" sz="1700" dirty="0" smtClean="0">
                <a:solidFill>
                  <a:srgbClr val="2175B4"/>
                </a:solidFill>
                <a:latin typeface="Arial"/>
                <a:cs typeface="Arial"/>
              </a:rPr>
              <a:t>30%</a:t>
            </a:r>
          </a:p>
          <a:p>
            <a:pPr marL="0" indent="0">
              <a:lnSpc>
                <a:spcPct val="110000"/>
              </a:lnSpc>
              <a:buNone/>
            </a:pPr>
            <a:r>
              <a:rPr lang="en-US" sz="1700" b="1" dirty="0" smtClean="0">
                <a:solidFill>
                  <a:srgbClr val="2175B4"/>
                </a:solidFill>
                <a:latin typeface="Arial"/>
                <a:cs typeface="Arial"/>
              </a:rPr>
              <a:t>$254M </a:t>
            </a:r>
            <a:r>
              <a:rPr lang="en-US" sz="1700" dirty="0" smtClean="0">
                <a:solidFill>
                  <a:srgbClr val="2175B4"/>
                </a:solidFill>
                <a:latin typeface="Arial"/>
                <a:cs typeface="Arial"/>
              </a:rPr>
              <a:t>per year</a:t>
            </a:r>
          </a:p>
        </p:txBody>
      </p:sp>
      <p:sp>
        <p:nvSpPr>
          <p:cNvPr id="6" name="Rectangle 5"/>
          <p:cNvSpPr/>
          <p:nvPr/>
        </p:nvSpPr>
        <p:spPr>
          <a:xfrm>
            <a:off x="397674" y="4704918"/>
            <a:ext cx="9025128" cy="369332"/>
          </a:xfrm>
          <a:prstGeom prst="rect">
            <a:avLst/>
          </a:prstGeom>
        </p:spPr>
        <p:txBody>
          <a:bodyPr wrap="square">
            <a:spAutoFit/>
          </a:bodyPr>
          <a:lstStyle/>
          <a:p>
            <a:pPr marL="115888" indent="-115888">
              <a:buAutoNum type="arabicPeriod"/>
            </a:pPr>
            <a:r>
              <a:rPr lang="en-US" sz="600" dirty="0" smtClean="0">
                <a:solidFill>
                  <a:srgbClr val="FFFFFF"/>
                </a:solidFill>
                <a:latin typeface="Helvetica Neue"/>
              </a:rPr>
              <a:t>http</a:t>
            </a:r>
            <a:r>
              <a:rPr lang="en-US" sz="600" dirty="0">
                <a:solidFill>
                  <a:srgbClr val="FFFFFF"/>
                </a:solidFill>
                <a:latin typeface="Helvetica Neue"/>
              </a:rPr>
              <a:t>://</a:t>
            </a:r>
            <a:r>
              <a:rPr lang="en-US" sz="600" dirty="0" smtClean="0">
                <a:solidFill>
                  <a:srgbClr val="FFFFFF"/>
                </a:solidFill>
                <a:latin typeface="Arial"/>
              </a:rPr>
              <a:t>www.techvalidate.com/product-research/huddle/charts/DEB-2B6-D43</a:t>
            </a:r>
            <a:r>
              <a:rPr lang="en-US" sz="600" dirty="0" smtClean="0">
                <a:solidFill>
                  <a:srgbClr val="FFFFFF"/>
                </a:solidFill>
                <a:latin typeface="Helvetica Neue"/>
              </a:rPr>
              <a:t>,</a:t>
            </a:r>
          </a:p>
          <a:p>
            <a:pPr marL="115888" indent="-115888">
              <a:buAutoNum type="arabicPeriod"/>
            </a:pPr>
            <a:r>
              <a:rPr lang="en-US" sz="600" dirty="0">
                <a:solidFill>
                  <a:srgbClr val="FFFFFF"/>
                </a:solidFill>
                <a:latin typeface="Helvetica Neue"/>
              </a:rPr>
              <a:t>Assumes 225 working days per year </a:t>
            </a:r>
            <a:r>
              <a:rPr lang="en-US" sz="600" dirty="0" smtClean="0">
                <a:solidFill>
                  <a:srgbClr val="FFFFFF"/>
                </a:solidFill>
                <a:latin typeface="Helvetica Neue"/>
              </a:rPr>
              <a:t>(10 public holidays, 25 vacation days) and </a:t>
            </a:r>
            <a:r>
              <a:rPr lang="en-US" sz="600" dirty="0">
                <a:solidFill>
                  <a:srgbClr val="FFFFFF"/>
                </a:solidFill>
                <a:latin typeface="Helvetica Neue"/>
              </a:rPr>
              <a:t>8 hours per </a:t>
            </a:r>
            <a:r>
              <a:rPr lang="en-US" sz="600" dirty="0" smtClean="0">
                <a:solidFill>
                  <a:srgbClr val="FFFFFF"/>
                </a:solidFill>
                <a:latin typeface="Helvetica Neue"/>
              </a:rPr>
              <a:t>working </a:t>
            </a:r>
            <a:r>
              <a:rPr lang="en-US" sz="600" dirty="0">
                <a:solidFill>
                  <a:srgbClr val="FFFFFF"/>
                </a:solidFill>
                <a:latin typeface="Helvetica Neue"/>
              </a:rPr>
              <a:t>day.</a:t>
            </a:r>
          </a:p>
          <a:p>
            <a:r>
              <a:rPr lang="en-US" sz="600" dirty="0" smtClean="0">
                <a:solidFill>
                  <a:srgbClr val="FFFFFF"/>
                </a:solidFill>
                <a:latin typeface="Helvetica Neue"/>
              </a:rPr>
              <a:t> </a:t>
            </a:r>
            <a:endParaRPr lang="en-US" sz="600" dirty="0">
              <a:solidFill>
                <a:srgbClr val="FFFFFF"/>
              </a:solidFill>
              <a:latin typeface="Helvetica Neue"/>
            </a:endParaRPr>
          </a:p>
        </p:txBody>
      </p:sp>
      <p:sp>
        <p:nvSpPr>
          <p:cNvPr id="8" name="Content Placeholder 2"/>
          <p:cNvSpPr txBox="1">
            <a:spLocks/>
          </p:cNvSpPr>
          <p:nvPr/>
        </p:nvSpPr>
        <p:spPr>
          <a:xfrm>
            <a:off x="354544" y="3235935"/>
            <a:ext cx="8544403" cy="124690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10000"/>
              </a:lnSpc>
              <a:spcBef>
                <a:spcPts val="0"/>
              </a:spcBef>
              <a:spcAft>
                <a:spcPts val="1400"/>
              </a:spcAft>
              <a:buFont typeface="Arial"/>
              <a:buNone/>
            </a:pPr>
            <a:r>
              <a:rPr lang="en-US" sz="1050" dirty="0" smtClean="0">
                <a:solidFill>
                  <a:srgbClr val="2175B4"/>
                </a:solidFill>
                <a:latin typeface="Arial"/>
                <a:cs typeface="Arial"/>
              </a:rPr>
              <a:t>This model does not take into account other cost savings from implementing Huddle. These include savings of printing (20% saving), email storage (10%) and couriers / postage (15%).</a:t>
            </a:r>
            <a:endParaRPr lang="en-US" sz="1050" dirty="0">
              <a:solidFill>
                <a:srgbClr val="2175B4"/>
              </a:solidFill>
              <a:latin typeface="Arial"/>
              <a:cs typeface="Arial"/>
            </a:endParaRPr>
          </a:p>
          <a:p>
            <a:pPr marL="0" indent="0">
              <a:lnSpc>
                <a:spcPct val="110000"/>
              </a:lnSpc>
              <a:spcBef>
                <a:spcPts val="0"/>
              </a:spcBef>
              <a:spcAft>
                <a:spcPts val="1400"/>
              </a:spcAft>
              <a:buFont typeface="Arial"/>
              <a:buNone/>
            </a:pPr>
            <a:r>
              <a:rPr lang="en-US" sz="1600" dirty="0" smtClean="0">
                <a:solidFill>
                  <a:srgbClr val="2175B4"/>
                </a:solidFill>
                <a:latin typeface="Arial"/>
                <a:cs typeface="Arial"/>
              </a:rPr>
              <a:t>For </a:t>
            </a:r>
            <a:r>
              <a:rPr lang="en-US" sz="1600" dirty="0">
                <a:solidFill>
                  <a:srgbClr val="2175B4"/>
                </a:solidFill>
                <a:latin typeface="Arial"/>
                <a:cs typeface="Arial"/>
              </a:rPr>
              <a:t>professional services organizations (assuming a billable rate of $2500 per day), this </a:t>
            </a:r>
            <a:r>
              <a:rPr lang="en-US" sz="1600" dirty="0" smtClean="0">
                <a:solidFill>
                  <a:srgbClr val="2175B4"/>
                </a:solidFill>
                <a:latin typeface="Arial"/>
                <a:cs typeface="Arial"/>
              </a:rPr>
              <a:t>efficiency gain translates </a:t>
            </a:r>
            <a:r>
              <a:rPr lang="en-US" sz="1600" dirty="0">
                <a:solidFill>
                  <a:srgbClr val="2175B4"/>
                </a:solidFill>
                <a:latin typeface="Arial"/>
                <a:cs typeface="Arial"/>
              </a:rPr>
              <a:t>to </a:t>
            </a:r>
            <a:r>
              <a:rPr lang="en-US" sz="1600" b="1" dirty="0">
                <a:solidFill>
                  <a:srgbClr val="2175B4"/>
                </a:solidFill>
                <a:latin typeface="Arial"/>
                <a:cs typeface="Arial"/>
              </a:rPr>
              <a:t>additional revenue of $</a:t>
            </a:r>
            <a:r>
              <a:rPr lang="en-US" sz="1600" b="1" dirty="0" smtClean="0">
                <a:solidFill>
                  <a:srgbClr val="2175B4"/>
                </a:solidFill>
                <a:latin typeface="Arial"/>
                <a:cs typeface="Arial"/>
              </a:rPr>
              <a:t>28,166 </a:t>
            </a:r>
            <a:r>
              <a:rPr lang="en-US" sz="1600" b="1" dirty="0">
                <a:solidFill>
                  <a:srgbClr val="2175B4"/>
                </a:solidFill>
                <a:latin typeface="Arial"/>
                <a:cs typeface="Arial"/>
              </a:rPr>
              <a:t>per employee per year</a:t>
            </a:r>
            <a:r>
              <a:rPr lang="en-US" sz="1600" dirty="0" smtClean="0">
                <a:solidFill>
                  <a:srgbClr val="2175B4"/>
                </a:solidFill>
                <a:latin typeface="Arial"/>
                <a:cs typeface="Arial"/>
              </a:rPr>
              <a:t>.</a:t>
            </a:r>
          </a:p>
        </p:txBody>
      </p:sp>
      <p:grpSp>
        <p:nvGrpSpPr>
          <p:cNvPr id="4" name="Group 3"/>
          <p:cNvGrpSpPr/>
          <p:nvPr/>
        </p:nvGrpSpPr>
        <p:grpSpPr>
          <a:xfrm>
            <a:off x="5792052" y="1188112"/>
            <a:ext cx="685800" cy="93787"/>
            <a:chOff x="5436395" y="1222949"/>
            <a:chExt cx="828279" cy="0"/>
          </a:xfrm>
          <a:effectLst/>
        </p:grpSpPr>
        <p:cxnSp>
          <p:nvCxnSpPr>
            <p:cNvPr id="10" name="Straight Arrow Connector 9"/>
            <p:cNvCxnSpPr/>
            <p:nvPr/>
          </p:nvCxnSpPr>
          <p:spPr>
            <a:xfrm>
              <a:off x="6007894" y="1222949"/>
              <a:ext cx="256780" cy="0"/>
            </a:xfrm>
            <a:prstGeom prst="straightConnector1">
              <a:avLst/>
            </a:prstGeom>
            <a:ln w="31750" cap="rnd">
              <a:solidFill>
                <a:srgbClr val="ADADAD"/>
              </a:solidFill>
              <a:tailEnd type="arrow" w="lg"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5436395" y="1222949"/>
              <a:ext cx="502920" cy="0"/>
            </a:xfrm>
            <a:prstGeom prst="line">
              <a:avLst/>
            </a:prstGeom>
            <a:ln w="31750" cap="rnd">
              <a:solidFill>
                <a:srgbClr val="ADADAD"/>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5789280" y="1521764"/>
            <a:ext cx="685800" cy="0"/>
            <a:chOff x="5436395" y="1222949"/>
            <a:chExt cx="828279" cy="0"/>
          </a:xfrm>
          <a:effectLst/>
        </p:grpSpPr>
        <p:cxnSp>
          <p:nvCxnSpPr>
            <p:cNvPr id="17" name="Straight Arrow Connector 16"/>
            <p:cNvCxnSpPr/>
            <p:nvPr/>
          </p:nvCxnSpPr>
          <p:spPr>
            <a:xfrm>
              <a:off x="6007894" y="1222949"/>
              <a:ext cx="256780" cy="0"/>
            </a:xfrm>
            <a:prstGeom prst="straightConnector1">
              <a:avLst/>
            </a:prstGeom>
            <a:ln w="31750" cap="rnd">
              <a:solidFill>
                <a:srgbClr val="ADADAD"/>
              </a:solidFill>
              <a:tailEnd type="arrow" w="lg" len="med"/>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5436395" y="1222949"/>
              <a:ext cx="502920" cy="0"/>
            </a:xfrm>
            <a:prstGeom prst="line">
              <a:avLst/>
            </a:prstGeom>
            <a:ln w="31750" cap="rnd">
              <a:solidFill>
                <a:srgbClr val="ADADAD"/>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19" name="Group 18"/>
          <p:cNvGrpSpPr/>
          <p:nvPr/>
        </p:nvGrpSpPr>
        <p:grpSpPr>
          <a:xfrm>
            <a:off x="5789280" y="2856370"/>
            <a:ext cx="685800" cy="0"/>
            <a:chOff x="5436395" y="1222949"/>
            <a:chExt cx="828279" cy="0"/>
          </a:xfrm>
          <a:effectLst/>
        </p:grpSpPr>
        <p:cxnSp>
          <p:nvCxnSpPr>
            <p:cNvPr id="20" name="Straight Arrow Connector 19"/>
            <p:cNvCxnSpPr/>
            <p:nvPr/>
          </p:nvCxnSpPr>
          <p:spPr>
            <a:xfrm>
              <a:off x="6007894" y="1222949"/>
              <a:ext cx="256780" cy="0"/>
            </a:xfrm>
            <a:prstGeom prst="straightConnector1">
              <a:avLst/>
            </a:prstGeom>
            <a:ln w="31750" cap="rnd">
              <a:solidFill>
                <a:srgbClr val="ADADAD"/>
              </a:solidFill>
              <a:tailEnd type="arrow" w="lg" len="me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436395" y="1222949"/>
              <a:ext cx="502920" cy="0"/>
            </a:xfrm>
            <a:prstGeom prst="line">
              <a:avLst/>
            </a:prstGeom>
            <a:ln w="31750" cap="rnd">
              <a:solidFill>
                <a:srgbClr val="ADADAD"/>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22" name="Group 21"/>
          <p:cNvGrpSpPr/>
          <p:nvPr/>
        </p:nvGrpSpPr>
        <p:grpSpPr>
          <a:xfrm>
            <a:off x="5789280" y="2522717"/>
            <a:ext cx="685800" cy="0"/>
            <a:chOff x="5436395" y="1222949"/>
            <a:chExt cx="828279" cy="0"/>
          </a:xfrm>
          <a:effectLst/>
        </p:grpSpPr>
        <p:cxnSp>
          <p:nvCxnSpPr>
            <p:cNvPr id="23" name="Straight Arrow Connector 22"/>
            <p:cNvCxnSpPr/>
            <p:nvPr/>
          </p:nvCxnSpPr>
          <p:spPr>
            <a:xfrm>
              <a:off x="6007894" y="1222949"/>
              <a:ext cx="256780" cy="0"/>
            </a:xfrm>
            <a:prstGeom prst="straightConnector1">
              <a:avLst/>
            </a:prstGeom>
            <a:ln w="31750" cap="rnd">
              <a:solidFill>
                <a:srgbClr val="ADADAD"/>
              </a:solidFill>
              <a:tailEnd type="arrow" w="lg" len="med"/>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H="1">
              <a:off x="5436395" y="1222949"/>
              <a:ext cx="502920" cy="0"/>
            </a:xfrm>
            <a:prstGeom prst="line">
              <a:avLst/>
            </a:prstGeom>
            <a:ln w="31750" cap="rnd">
              <a:solidFill>
                <a:srgbClr val="ADADAD"/>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25" name="Group 24"/>
          <p:cNvGrpSpPr/>
          <p:nvPr/>
        </p:nvGrpSpPr>
        <p:grpSpPr>
          <a:xfrm>
            <a:off x="5789280" y="2189066"/>
            <a:ext cx="685800" cy="0"/>
            <a:chOff x="5436395" y="1222949"/>
            <a:chExt cx="828279" cy="0"/>
          </a:xfrm>
          <a:effectLst/>
        </p:grpSpPr>
        <p:cxnSp>
          <p:nvCxnSpPr>
            <p:cNvPr id="26" name="Straight Arrow Connector 25"/>
            <p:cNvCxnSpPr/>
            <p:nvPr/>
          </p:nvCxnSpPr>
          <p:spPr>
            <a:xfrm>
              <a:off x="6007894" y="1222949"/>
              <a:ext cx="256780" cy="0"/>
            </a:xfrm>
            <a:prstGeom prst="straightConnector1">
              <a:avLst/>
            </a:prstGeom>
            <a:ln w="31750" cap="rnd">
              <a:solidFill>
                <a:srgbClr val="ADADAD"/>
              </a:solidFill>
              <a:tailEnd type="arrow" w="lg" len="med"/>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5436395" y="1222949"/>
              <a:ext cx="502920" cy="0"/>
            </a:xfrm>
            <a:prstGeom prst="line">
              <a:avLst/>
            </a:prstGeom>
            <a:ln w="31750" cap="rnd">
              <a:solidFill>
                <a:srgbClr val="ADADAD"/>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28" name="Group 27"/>
          <p:cNvGrpSpPr/>
          <p:nvPr/>
        </p:nvGrpSpPr>
        <p:grpSpPr>
          <a:xfrm>
            <a:off x="5789280" y="1855415"/>
            <a:ext cx="685800" cy="0"/>
            <a:chOff x="5436395" y="1222949"/>
            <a:chExt cx="828279" cy="0"/>
          </a:xfrm>
          <a:effectLst/>
        </p:grpSpPr>
        <p:cxnSp>
          <p:nvCxnSpPr>
            <p:cNvPr id="29" name="Straight Arrow Connector 28"/>
            <p:cNvCxnSpPr/>
            <p:nvPr/>
          </p:nvCxnSpPr>
          <p:spPr>
            <a:xfrm>
              <a:off x="6007894" y="1222949"/>
              <a:ext cx="256780" cy="0"/>
            </a:xfrm>
            <a:prstGeom prst="straightConnector1">
              <a:avLst/>
            </a:prstGeom>
            <a:ln w="31750" cap="rnd">
              <a:solidFill>
                <a:srgbClr val="ADADAD"/>
              </a:solidFill>
              <a:tailEnd type="arrow" w="lg" len="med"/>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a:off x="5436395" y="1222949"/>
              <a:ext cx="502920" cy="0"/>
            </a:xfrm>
            <a:prstGeom prst="line">
              <a:avLst/>
            </a:prstGeom>
            <a:ln w="31750" cap="rnd">
              <a:solidFill>
                <a:srgbClr val="ADADAD"/>
              </a:solidFill>
              <a:prstDash val="sysDash"/>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50242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4573"/>
            <a:ext cx="9234717" cy="5243033"/>
          </a:xfrm>
          <a:prstGeom prst="rect">
            <a:avLst/>
          </a:prstGeom>
          <a:solidFill>
            <a:srgbClr val="1689CA"/>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E74C5"/>
              </a:solidFill>
            </a:endParaRPr>
          </a:p>
        </p:txBody>
      </p:sp>
      <p:pic>
        <p:nvPicPr>
          <p:cNvPr id="5" name="Picture 4" descr="hudle_logo_whi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3632" y="1574479"/>
            <a:ext cx="5473791" cy="1424836"/>
          </a:xfrm>
          <a:prstGeom prst="rect">
            <a:avLst/>
          </a:prstGeom>
        </p:spPr>
      </p:pic>
      <p:sp>
        <p:nvSpPr>
          <p:cNvPr id="6" name="Title 1"/>
          <p:cNvSpPr txBox="1">
            <a:spLocks/>
          </p:cNvSpPr>
          <p:nvPr/>
        </p:nvSpPr>
        <p:spPr>
          <a:xfrm>
            <a:off x="226181" y="3835075"/>
            <a:ext cx="7772400" cy="110251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dirty="0" smtClean="0">
                <a:solidFill>
                  <a:srgbClr val="FFFFFF"/>
                </a:solidFill>
                <a:latin typeface="Arial"/>
                <a:cs typeface="Arial"/>
              </a:rPr>
              <a:t>Robin Miklinski</a:t>
            </a:r>
            <a:r>
              <a:rPr lang="en-US" sz="3600" dirty="0" smtClean="0">
                <a:solidFill>
                  <a:srgbClr val="FFFFFF"/>
                </a:solidFill>
                <a:latin typeface="Arial"/>
                <a:cs typeface="Arial"/>
              </a:rPr>
              <a:t/>
            </a:r>
            <a:br>
              <a:rPr lang="en-US" sz="3600" dirty="0" smtClean="0">
                <a:solidFill>
                  <a:srgbClr val="FFFFFF"/>
                </a:solidFill>
                <a:latin typeface="Arial"/>
                <a:cs typeface="Arial"/>
              </a:rPr>
            </a:br>
            <a:r>
              <a:rPr lang="en-US" sz="1800" dirty="0" smtClean="0">
                <a:solidFill>
                  <a:srgbClr val="FFFFFF"/>
                </a:solidFill>
                <a:latin typeface="Arial"/>
                <a:cs typeface="Arial"/>
              </a:rPr>
              <a:t>QA</a:t>
            </a:r>
            <a:endParaRPr lang="en-US" sz="1900" dirty="0">
              <a:solidFill>
                <a:srgbClr val="FFFFFF"/>
              </a:solidFill>
              <a:latin typeface="Arial"/>
              <a:cs typeface="Arial"/>
            </a:endParaRPr>
          </a:p>
        </p:txBody>
      </p:sp>
    </p:spTree>
    <p:extLst>
      <p:ext uri="{BB962C8B-B14F-4D97-AF65-F5344CB8AC3E}">
        <p14:creationId xmlns:p14="http://schemas.microsoft.com/office/powerpoint/2010/main" val="2402374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452" y="166228"/>
            <a:ext cx="8229600" cy="857250"/>
          </a:xfrm>
        </p:spPr>
        <p:txBody>
          <a:bodyPr>
            <a:normAutofit/>
          </a:bodyPr>
          <a:lstStyle/>
          <a:p>
            <a:pPr algn="l"/>
            <a:r>
              <a:rPr lang="en-US" dirty="0" smtClean="0">
                <a:solidFill>
                  <a:srgbClr val="2175B4"/>
                </a:solidFill>
                <a:latin typeface="Arial"/>
                <a:cs typeface="Arial"/>
              </a:rPr>
              <a:t>First</a:t>
            </a:r>
            <a:endParaRPr lang="en-US" b="1" dirty="0">
              <a:solidFill>
                <a:srgbClr val="2175B4"/>
              </a:solidFill>
              <a:latin typeface="Arial"/>
              <a:cs typeface="Arial"/>
            </a:endParaRPr>
          </a:p>
        </p:txBody>
      </p:sp>
      <p:sp>
        <p:nvSpPr>
          <p:cNvPr id="3" name="Content Placeholder 2"/>
          <p:cNvSpPr>
            <a:spLocks noGrp="1"/>
          </p:cNvSpPr>
          <p:nvPr>
            <p:ph idx="1"/>
          </p:nvPr>
        </p:nvSpPr>
        <p:spPr>
          <a:xfrm>
            <a:off x="270452" y="1177940"/>
            <a:ext cx="5413949" cy="2911087"/>
          </a:xfrm>
        </p:spPr>
        <p:txBody>
          <a:bodyPr vert="horz" lIns="91440" tIns="45720" rIns="91440" bIns="45720" rtlCol="0">
            <a:noAutofit/>
          </a:bodyPr>
          <a:lstStyle/>
          <a:p>
            <a:pPr marL="230188" indent="-230188">
              <a:lnSpc>
                <a:spcPct val="120000"/>
              </a:lnSpc>
            </a:pPr>
            <a:r>
              <a:rPr lang="en-US" sz="2800" dirty="0" smtClean="0">
                <a:solidFill>
                  <a:srgbClr val="2175B4"/>
                </a:solidFill>
                <a:latin typeface="Arial"/>
                <a:cs typeface="Arial"/>
              </a:rPr>
              <a:t>Compliance</a:t>
            </a:r>
          </a:p>
          <a:p>
            <a:pPr marL="630238" lvl="1" indent="-230188">
              <a:lnSpc>
                <a:spcPct val="120000"/>
              </a:lnSpc>
            </a:pPr>
            <a:r>
              <a:rPr lang="en-US" sz="2400" dirty="0" err="1" smtClean="0">
                <a:solidFill>
                  <a:srgbClr val="2175B4"/>
                </a:solidFill>
                <a:latin typeface="Arial"/>
                <a:cs typeface="Arial"/>
              </a:rPr>
              <a:t>FedRamp</a:t>
            </a:r>
            <a:endParaRPr lang="en-US" sz="2400" dirty="0" smtClean="0">
              <a:solidFill>
                <a:srgbClr val="2175B4"/>
              </a:solidFill>
              <a:latin typeface="Arial"/>
              <a:cs typeface="Arial"/>
            </a:endParaRPr>
          </a:p>
          <a:p>
            <a:pPr marL="230188" indent="-230188">
              <a:lnSpc>
                <a:spcPct val="120000"/>
              </a:lnSpc>
            </a:pPr>
            <a:r>
              <a:rPr lang="en-US" dirty="0">
                <a:solidFill>
                  <a:srgbClr val="2175B4"/>
                </a:solidFill>
                <a:latin typeface="Arial"/>
                <a:cs typeface="Arial"/>
              </a:rPr>
              <a:t>Security testing is </a:t>
            </a:r>
            <a:r>
              <a:rPr lang="en-US" dirty="0" smtClean="0">
                <a:solidFill>
                  <a:srgbClr val="2175B4"/>
                </a:solidFill>
                <a:latin typeface="Arial"/>
                <a:cs typeface="Arial"/>
              </a:rPr>
              <a:t>expensive</a:t>
            </a:r>
          </a:p>
          <a:p>
            <a:pPr marL="630238" lvl="1" indent="-230188">
              <a:lnSpc>
                <a:spcPct val="120000"/>
              </a:lnSpc>
            </a:pPr>
            <a:r>
              <a:rPr lang="en-US" dirty="0" smtClean="0">
                <a:solidFill>
                  <a:srgbClr val="2175B4"/>
                </a:solidFill>
                <a:latin typeface="Arial"/>
                <a:cs typeface="Arial"/>
              </a:rPr>
              <a:t>3 x contract developer</a:t>
            </a:r>
            <a:endParaRPr lang="en-US" dirty="0">
              <a:solidFill>
                <a:srgbClr val="2175B4"/>
              </a:solidFill>
              <a:latin typeface="Arial"/>
              <a:cs typeface="Arial"/>
            </a:endParaRPr>
          </a:p>
          <a:p>
            <a:pPr marL="630238" lvl="1" indent="-230188">
              <a:lnSpc>
                <a:spcPct val="120000"/>
              </a:lnSpc>
            </a:pPr>
            <a:endParaRPr lang="en-US" sz="2400" dirty="0">
              <a:solidFill>
                <a:srgbClr val="2175B4"/>
              </a:solidFill>
              <a:latin typeface="Arial"/>
              <a:cs typeface="Arial"/>
            </a:endParaRPr>
          </a:p>
        </p:txBody>
      </p:sp>
    </p:spTree>
    <p:extLst>
      <p:ext uri="{BB962C8B-B14F-4D97-AF65-F5344CB8AC3E}">
        <p14:creationId xmlns:p14="http://schemas.microsoft.com/office/powerpoint/2010/main" val="2275404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452" y="166228"/>
            <a:ext cx="8229600" cy="857250"/>
          </a:xfrm>
        </p:spPr>
        <p:txBody>
          <a:bodyPr>
            <a:normAutofit/>
          </a:bodyPr>
          <a:lstStyle/>
          <a:p>
            <a:pPr algn="l"/>
            <a:r>
              <a:rPr lang="en-US" dirty="0" smtClean="0">
                <a:solidFill>
                  <a:srgbClr val="2175B4"/>
                </a:solidFill>
                <a:latin typeface="Arial"/>
                <a:cs typeface="Arial"/>
              </a:rPr>
              <a:t>First</a:t>
            </a:r>
            <a:endParaRPr lang="en-US" b="1" dirty="0">
              <a:solidFill>
                <a:srgbClr val="2175B4"/>
              </a:solidFill>
              <a:latin typeface="Arial"/>
              <a:cs typeface="Arial"/>
            </a:endParaRPr>
          </a:p>
        </p:txBody>
      </p:sp>
      <p:sp>
        <p:nvSpPr>
          <p:cNvPr id="3" name="Content Placeholder 2"/>
          <p:cNvSpPr>
            <a:spLocks noGrp="1"/>
          </p:cNvSpPr>
          <p:nvPr>
            <p:ph idx="1"/>
          </p:nvPr>
        </p:nvSpPr>
        <p:spPr>
          <a:xfrm>
            <a:off x="270452" y="1177940"/>
            <a:ext cx="6495188" cy="2911087"/>
          </a:xfrm>
        </p:spPr>
        <p:txBody>
          <a:bodyPr vert="horz" lIns="91440" tIns="45720" rIns="91440" bIns="45720" rtlCol="0">
            <a:noAutofit/>
          </a:bodyPr>
          <a:lstStyle/>
          <a:p>
            <a:pPr marL="230188" indent="-230188">
              <a:lnSpc>
                <a:spcPct val="120000"/>
              </a:lnSpc>
            </a:pPr>
            <a:r>
              <a:rPr lang="en-US" sz="2400" dirty="0" smtClean="0">
                <a:solidFill>
                  <a:srgbClr val="2175B4"/>
                </a:solidFill>
                <a:latin typeface="Arial"/>
                <a:cs typeface="Arial"/>
              </a:rPr>
              <a:t>Attack proxies</a:t>
            </a:r>
          </a:p>
          <a:p>
            <a:pPr marL="630238" lvl="1" indent="-230188">
              <a:lnSpc>
                <a:spcPct val="120000"/>
              </a:lnSpc>
            </a:pPr>
            <a:r>
              <a:rPr lang="en-US" sz="2000" dirty="0" smtClean="0">
                <a:solidFill>
                  <a:srgbClr val="2175B4"/>
                </a:solidFill>
                <a:latin typeface="Arial"/>
                <a:cs typeface="Arial"/>
              </a:rPr>
              <a:t>Searches for patterns in HTTP traffic</a:t>
            </a:r>
          </a:p>
          <a:p>
            <a:pPr marL="630238" lvl="1" indent="-230188">
              <a:lnSpc>
                <a:spcPct val="120000"/>
              </a:lnSpc>
            </a:pPr>
            <a:r>
              <a:rPr lang="en-US" sz="2000" dirty="0" smtClean="0">
                <a:solidFill>
                  <a:srgbClr val="2175B4"/>
                </a:solidFill>
                <a:latin typeface="Arial"/>
                <a:cs typeface="Arial"/>
              </a:rPr>
              <a:t>Help manual penetration testers</a:t>
            </a:r>
          </a:p>
          <a:p>
            <a:pPr marL="630238" lvl="1" indent="-230188">
              <a:lnSpc>
                <a:spcPct val="120000"/>
              </a:lnSpc>
            </a:pPr>
            <a:r>
              <a:rPr lang="en-US" sz="2000" dirty="0" smtClean="0">
                <a:solidFill>
                  <a:srgbClr val="2175B4"/>
                </a:solidFill>
                <a:latin typeface="Arial"/>
                <a:cs typeface="Arial"/>
              </a:rPr>
              <a:t>Change values in HTTP traffic</a:t>
            </a:r>
          </a:p>
          <a:p>
            <a:pPr marL="230188" indent="-230188">
              <a:lnSpc>
                <a:spcPct val="120000"/>
              </a:lnSpc>
            </a:pPr>
            <a:r>
              <a:rPr lang="en-US" sz="2400" dirty="0" smtClean="0">
                <a:solidFill>
                  <a:srgbClr val="2175B4"/>
                </a:solidFill>
                <a:latin typeface="Arial"/>
                <a:cs typeface="Arial"/>
              </a:rPr>
              <a:t>3</a:t>
            </a:r>
            <a:r>
              <a:rPr lang="en-US" sz="2400" baseline="30000" dirty="0" smtClean="0">
                <a:solidFill>
                  <a:srgbClr val="2175B4"/>
                </a:solidFill>
                <a:latin typeface="Arial"/>
                <a:cs typeface="Arial"/>
              </a:rPr>
              <a:t>rd</a:t>
            </a:r>
            <a:r>
              <a:rPr lang="en-US" sz="2400" dirty="0" smtClean="0">
                <a:solidFill>
                  <a:srgbClr val="2175B4"/>
                </a:solidFill>
                <a:latin typeface="Arial"/>
                <a:cs typeface="Arial"/>
              </a:rPr>
              <a:t> party </a:t>
            </a:r>
            <a:r>
              <a:rPr lang="en-US" sz="2400" dirty="0" err="1" smtClean="0">
                <a:solidFill>
                  <a:srgbClr val="2175B4"/>
                </a:solidFill>
                <a:latin typeface="Arial"/>
                <a:cs typeface="Arial"/>
              </a:rPr>
              <a:t>OnDemand</a:t>
            </a:r>
            <a:r>
              <a:rPr lang="en-US" sz="2400" dirty="0" smtClean="0">
                <a:solidFill>
                  <a:srgbClr val="2175B4"/>
                </a:solidFill>
                <a:latin typeface="Arial"/>
                <a:cs typeface="Arial"/>
              </a:rPr>
              <a:t> scannin</a:t>
            </a:r>
            <a:r>
              <a:rPr lang="en-US" sz="2400" dirty="0" smtClean="0">
                <a:solidFill>
                  <a:srgbClr val="2175B4"/>
                </a:solidFill>
                <a:latin typeface="Arial"/>
                <a:cs typeface="Arial"/>
              </a:rPr>
              <a:t>g services</a:t>
            </a:r>
          </a:p>
          <a:p>
            <a:pPr marL="630238" lvl="1" indent="-230188">
              <a:lnSpc>
                <a:spcPct val="120000"/>
              </a:lnSpc>
            </a:pPr>
            <a:r>
              <a:rPr lang="en-US" sz="2000" dirty="0" smtClean="0">
                <a:solidFill>
                  <a:srgbClr val="2175B4"/>
                </a:solidFill>
                <a:latin typeface="Arial"/>
                <a:cs typeface="Arial"/>
              </a:rPr>
              <a:t>PCI compliance</a:t>
            </a:r>
            <a:endParaRPr lang="en-US" sz="2000" dirty="0" smtClean="0">
              <a:solidFill>
                <a:srgbClr val="2175B4"/>
              </a:solidFill>
              <a:latin typeface="Arial"/>
              <a:cs typeface="Arial"/>
            </a:endParaRPr>
          </a:p>
        </p:txBody>
      </p:sp>
    </p:spTree>
    <p:extLst>
      <p:ext uri="{BB962C8B-B14F-4D97-AF65-F5344CB8AC3E}">
        <p14:creationId xmlns:p14="http://schemas.microsoft.com/office/powerpoint/2010/main" val="1396532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452" y="166228"/>
            <a:ext cx="8229600" cy="857250"/>
          </a:xfrm>
        </p:spPr>
        <p:txBody>
          <a:bodyPr>
            <a:normAutofit/>
          </a:bodyPr>
          <a:lstStyle/>
          <a:p>
            <a:pPr algn="l"/>
            <a:r>
              <a:rPr lang="en-US" dirty="0" smtClean="0">
                <a:solidFill>
                  <a:srgbClr val="2175B4"/>
                </a:solidFill>
                <a:latin typeface="Arial"/>
                <a:cs typeface="Arial"/>
              </a:rPr>
              <a:t>Zed Attack Proxy (ZAP)</a:t>
            </a:r>
            <a:endParaRPr lang="en-US" b="1" dirty="0">
              <a:solidFill>
                <a:srgbClr val="2175B4"/>
              </a:solidFill>
              <a:latin typeface="Arial"/>
              <a:cs typeface="Arial"/>
            </a:endParaRPr>
          </a:p>
        </p:txBody>
      </p:sp>
      <p:sp>
        <p:nvSpPr>
          <p:cNvPr id="3" name="Content Placeholder 2"/>
          <p:cNvSpPr>
            <a:spLocks noGrp="1"/>
          </p:cNvSpPr>
          <p:nvPr>
            <p:ph idx="1"/>
          </p:nvPr>
        </p:nvSpPr>
        <p:spPr>
          <a:xfrm>
            <a:off x="270452" y="1177940"/>
            <a:ext cx="6495188" cy="2911087"/>
          </a:xfrm>
        </p:spPr>
        <p:txBody>
          <a:bodyPr vert="horz" lIns="91440" tIns="45720" rIns="91440" bIns="45720" rtlCol="0">
            <a:noAutofit/>
          </a:bodyPr>
          <a:lstStyle/>
          <a:p>
            <a:pPr marL="230188" indent="-230188">
              <a:lnSpc>
                <a:spcPct val="120000"/>
              </a:lnSpc>
            </a:pPr>
            <a:r>
              <a:rPr lang="en-US" sz="2400" dirty="0" smtClean="0">
                <a:solidFill>
                  <a:srgbClr val="2175B4"/>
                </a:solidFill>
                <a:latin typeface="Arial"/>
                <a:cs typeface="Arial"/>
              </a:rPr>
              <a:t>Open Source project</a:t>
            </a:r>
          </a:p>
          <a:p>
            <a:pPr marL="630238" lvl="1" indent="-230188">
              <a:lnSpc>
                <a:spcPct val="120000"/>
              </a:lnSpc>
            </a:pPr>
            <a:r>
              <a:rPr lang="en-US" sz="2000" dirty="0" smtClean="0">
                <a:solidFill>
                  <a:srgbClr val="2175B4"/>
                </a:solidFill>
                <a:latin typeface="Arial"/>
                <a:cs typeface="Arial"/>
              </a:rPr>
              <a:t>OWASP standard compliant</a:t>
            </a:r>
            <a:endParaRPr lang="en-US" sz="2000" dirty="0" smtClean="0">
              <a:solidFill>
                <a:srgbClr val="2175B4"/>
              </a:solidFill>
              <a:latin typeface="Arial"/>
              <a:cs typeface="Arial"/>
            </a:endParaRPr>
          </a:p>
          <a:p>
            <a:pPr marL="230188" indent="-230188">
              <a:lnSpc>
                <a:spcPct val="120000"/>
              </a:lnSpc>
            </a:pPr>
            <a:r>
              <a:rPr lang="en-US" sz="2400" dirty="0" smtClean="0">
                <a:solidFill>
                  <a:srgbClr val="2175B4"/>
                </a:solidFill>
                <a:latin typeface="Arial"/>
                <a:cs typeface="Arial"/>
              </a:rPr>
              <a:t>Easy to use pen testing tool</a:t>
            </a:r>
            <a:endParaRPr lang="en-US" sz="2400" dirty="0">
              <a:solidFill>
                <a:srgbClr val="2175B4"/>
              </a:solidFill>
              <a:latin typeface="Arial"/>
              <a:cs typeface="Arial"/>
            </a:endParaRPr>
          </a:p>
          <a:p>
            <a:pPr marL="230188" indent="-230188">
              <a:lnSpc>
                <a:spcPct val="120000"/>
              </a:lnSpc>
            </a:pPr>
            <a:r>
              <a:rPr lang="en-US" sz="2400" dirty="0" smtClean="0">
                <a:solidFill>
                  <a:srgbClr val="2175B4"/>
                </a:solidFill>
                <a:latin typeface="Arial"/>
                <a:cs typeface="Arial"/>
              </a:rPr>
              <a:t>Features</a:t>
            </a:r>
          </a:p>
          <a:p>
            <a:pPr marL="630238" lvl="1" indent="-230188">
              <a:lnSpc>
                <a:spcPct val="120000"/>
              </a:lnSpc>
            </a:pPr>
            <a:r>
              <a:rPr lang="en-US" sz="2000" dirty="0" smtClean="0">
                <a:solidFill>
                  <a:srgbClr val="2175B4"/>
                </a:solidFill>
                <a:latin typeface="Arial"/>
                <a:cs typeface="Arial"/>
              </a:rPr>
              <a:t>Passive scanning of HTTP traffic</a:t>
            </a:r>
          </a:p>
          <a:p>
            <a:pPr marL="630238" lvl="1" indent="-230188">
              <a:lnSpc>
                <a:spcPct val="120000"/>
              </a:lnSpc>
            </a:pPr>
            <a:r>
              <a:rPr lang="en-US" sz="2000" dirty="0" smtClean="0">
                <a:solidFill>
                  <a:srgbClr val="2175B4"/>
                </a:solidFill>
                <a:latin typeface="Arial"/>
                <a:cs typeface="Arial"/>
              </a:rPr>
              <a:t>Active scanning of Web Apps</a:t>
            </a:r>
          </a:p>
          <a:p>
            <a:pPr marL="630238" lvl="1" indent="-230188">
              <a:lnSpc>
                <a:spcPct val="120000"/>
              </a:lnSpc>
            </a:pPr>
            <a:r>
              <a:rPr lang="en-US" sz="2000" dirty="0" smtClean="0">
                <a:solidFill>
                  <a:srgbClr val="2175B4"/>
                </a:solidFill>
                <a:latin typeface="Arial"/>
                <a:cs typeface="Arial"/>
              </a:rPr>
              <a:t>Spiders, Fuzzing, Brute force</a:t>
            </a:r>
          </a:p>
        </p:txBody>
      </p:sp>
    </p:spTree>
    <p:extLst>
      <p:ext uri="{BB962C8B-B14F-4D97-AF65-F5344CB8AC3E}">
        <p14:creationId xmlns:p14="http://schemas.microsoft.com/office/powerpoint/2010/main" val="430912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452" y="166228"/>
            <a:ext cx="8229600" cy="857250"/>
          </a:xfrm>
        </p:spPr>
        <p:txBody>
          <a:bodyPr>
            <a:normAutofit/>
          </a:bodyPr>
          <a:lstStyle/>
          <a:p>
            <a:pPr algn="l"/>
            <a:r>
              <a:rPr lang="en-US" dirty="0" smtClean="0">
                <a:solidFill>
                  <a:srgbClr val="2175B4"/>
                </a:solidFill>
                <a:latin typeface="Arial"/>
                <a:cs typeface="Arial"/>
              </a:rPr>
              <a:t>Beyond Passive Scanning</a:t>
            </a:r>
            <a:endParaRPr lang="en-US" b="1" dirty="0">
              <a:solidFill>
                <a:srgbClr val="2175B4"/>
              </a:solidFill>
              <a:latin typeface="Arial"/>
              <a:cs typeface="Arial"/>
            </a:endParaRPr>
          </a:p>
        </p:txBody>
      </p:sp>
      <p:sp>
        <p:nvSpPr>
          <p:cNvPr id="3" name="Content Placeholder 2"/>
          <p:cNvSpPr>
            <a:spLocks noGrp="1"/>
          </p:cNvSpPr>
          <p:nvPr>
            <p:ph idx="1"/>
          </p:nvPr>
        </p:nvSpPr>
        <p:spPr>
          <a:xfrm>
            <a:off x="270452" y="1177940"/>
            <a:ext cx="6495188" cy="2911087"/>
          </a:xfrm>
        </p:spPr>
        <p:txBody>
          <a:bodyPr vert="horz" lIns="91440" tIns="45720" rIns="91440" bIns="45720" rtlCol="0">
            <a:noAutofit/>
          </a:bodyPr>
          <a:lstStyle/>
          <a:p>
            <a:pPr marL="230188" indent="-230188">
              <a:lnSpc>
                <a:spcPct val="120000"/>
              </a:lnSpc>
            </a:pPr>
            <a:r>
              <a:rPr lang="en-US" sz="2000" dirty="0" smtClean="0">
                <a:solidFill>
                  <a:srgbClr val="2175B4"/>
                </a:solidFill>
                <a:latin typeface="Arial"/>
                <a:cs typeface="Arial"/>
              </a:rPr>
              <a:t>Port 8090</a:t>
            </a:r>
          </a:p>
          <a:p>
            <a:pPr marL="230188" indent="-230188">
              <a:lnSpc>
                <a:spcPct val="120000"/>
              </a:lnSpc>
            </a:pPr>
            <a:r>
              <a:rPr lang="en-US" sz="2000" dirty="0" smtClean="0">
                <a:solidFill>
                  <a:srgbClr val="2175B4"/>
                </a:solidFill>
                <a:latin typeface="Arial"/>
                <a:cs typeface="Arial"/>
              </a:rPr>
              <a:t>Tester </a:t>
            </a:r>
            <a:r>
              <a:rPr lang="en-US" sz="2000" dirty="0" smtClean="0">
                <a:solidFill>
                  <a:srgbClr val="2175B4"/>
                </a:solidFill>
                <a:latin typeface="Arial"/>
                <a:cs typeface="Arial"/>
                <a:sym typeface="Wingdings"/>
              </a:rPr>
              <a:t></a:t>
            </a:r>
            <a:r>
              <a:rPr lang="en-US" sz="2000" dirty="0" smtClean="0">
                <a:solidFill>
                  <a:srgbClr val="2175B4"/>
                </a:solidFill>
                <a:latin typeface="Arial"/>
                <a:cs typeface="Arial"/>
              </a:rPr>
              <a:t> ZAP Proxy </a:t>
            </a:r>
            <a:r>
              <a:rPr lang="en-US" sz="2000" dirty="0" smtClean="0">
                <a:solidFill>
                  <a:srgbClr val="2175B4"/>
                </a:solidFill>
                <a:latin typeface="Arial"/>
                <a:cs typeface="Arial"/>
                <a:sym typeface="Wingdings"/>
              </a:rPr>
              <a:t>Web App</a:t>
            </a:r>
          </a:p>
          <a:p>
            <a:pPr marL="230188" indent="-230188">
              <a:lnSpc>
                <a:spcPct val="120000"/>
              </a:lnSpc>
            </a:pPr>
            <a:r>
              <a:rPr lang="en-US" sz="2000" dirty="0" smtClean="0">
                <a:solidFill>
                  <a:srgbClr val="2175B4"/>
                </a:solidFill>
                <a:latin typeface="Arial"/>
                <a:cs typeface="Arial"/>
              </a:rPr>
              <a:t>Active scanning </a:t>
            </a:r>
          </a:p>
          <a:p>
            <a:pPr marL="230188" indent="-230188">
              <a:lnSpc>
                <a:spcPct val="120000"/>
              </a:lnSpc>
            </a:pPr>
            <a:r>
              <a:rPr lang="en-US" sz="2000" dirty="0" smtClean="0">
                <a:solidFill>
                  <a:srgbClr val="2175B4"/>
                </a:solidFill>
                <a:latin typeface="Arial"/>
                <a:cs typeface="Arial"/>
              </a:rPr>
              <a:t>Spider </a:t>
            </a:r>
            <a:r>
              <a:rPr lang="en-US" sz="2000" dirty="0" err="1" smtClean="0">
                <a:solidFill>
                  <a:srgbClr val="2175B4"/>
                </a:solidFill>
                <a:latin typeface="Arial"/>
                <a:cs typeface="Arial"/>
              </a:rPr>
              <a:t>vs</a:t>
            </a:r>
            <a:r>
              <a:rPr lang="en-US" sz="2000" dirty="0" smtClean="0">
                <a:solidFill>
                  <a:srgbClr val="2175B4"/>
                </a:solidFill>
                <a:latin typeface="Arial"/>
                <a:cs typeface="Arial"/>
              </a:rPr>
              <a:t> Browser</a:t>
            </a:r>
          </a:p>
          <a:p>
            <a:pPr marL="630238" lvl="1" indent="-230188">
              <a:lnSpc>
                <a:spcPct val="120000"/>
              </a:lnSpc>
            </a:pPr>
            <a:r>
              <a:rPr lang="en-US" sz="1600" dirty="0" smtClean="0">
                <a:solidFill>
                  <a:srgbClr val="2175B4"/>
                </a:solidFill>
                <a:latin typeface="Arial"/>
                <a:cs typeface="Arial"/>
              </a:rPr>
              <a:t>Real life browser test discover RESTful services</a:t>
            </a:r>
          </a:p>
          <a:p>
            <a:pPr marL="630238" lvl="1" indent="-230188">
              <a:lnSpc>
                <a:spcPct val="120000"/>
              </a:lnSpc>
            </a:pPr>
            <a:r>
              <a:rPr lang="en-US" sz="1600" dirty="0" smtClean="0">
                <a:solidFill>
                  <a:srgbClr val="2175B4"/>
                </a:solidFill>
                <a:latin typeface="Arial"/>
                <a:cs typeface="Arial"/>
              </a:rPr>
              <a:t>Automated browser tests can teac</a:t>
            </a:r>
            <a:r>
              <a:rPr lang="en-US" sz="1600" dirty="0" smtClean="0">
                <a:solidFill>
                  <a:srgbClr val="2175B4"/>
                </a:solidFill>
                <a:latin typeface="Arial"/>
                <a:cs typeface="Arial"/>
              </a:rPr>
              <a:t>h ZAP</a:t>
            </a:r>
            <a:endParaRPr lang="en-US" sz="1600" dirty="0" smtClean="0">
              <a:solidFill>
                <a:srgbClr val="2175B4"/>
              </a:solidFill>
              <a:latin typeface="Arial"/>
              <a:cs typeface="Arial"/>
            </a:endParaRPr>
          </a:p>
        </p:txBody>
      </p:sp>
    </p:spTree>
    <p:extLst>
      <p:ext uri="{BB962C8B-B14F-4D97-AF65-F5344CB8AC3E}">
        <p14:creationId xmlns:p14="http://schemas.microsoft.com/office/powerpoint/2010/main" val="3980774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452" y="166228"/>
            <a:ext cx="8229600" cy="857250"/>
          </a:xfrm>
        </p:spPr>
        <p:txBody>
          <a:bodyPr>
            <a:normAutofit/>
          </a:bodyPr>
          <a:lstStyle/>
          <a:p>
            <a:pPr algn="l"/>
            <a:r>
              <a:rPr lang="en-US" dirty="0" smtClean="0">
                <a:solidFill>
                  <a:srgbClr val="2175B4"/>
                </a:solidFill>
                <a:latin typeface="Arial"/>
                <a:cs typeface="Arial"/>
              </a:rPr>
              <a:t>Converting Browser Tests</a:t>
            </a:r>
            <a:endParaRPr lang="en-US" b="1" dirty="0">
              <a:solidFill>
                <a:srgbClr val="2175B4"/>
              </a:solidFill>
              <a:latin typeface="Arial"/>
              <a:cs typeface="Arial"/>
            </a:endParaRPr>
          </a:p>
        </p:txBody>
      </p:sp>
      <p:sp>
        <p:nvSpPr>
          <p:cNvPr id="3" name="Content Placeholder 2"/>
          <p:cNvSpPr>
            <a:spLocks noGrp="1"/>
          </p:cNvSpPr>
          <p:nvPr>
            <p:ph idx="1"/>
          </p:nvPr>
        </p:nvSpPr>
        <p:spPr>
          <a:xfrm>
            <a:off x="270452" y="1177940"/>
            <a:ext cx="6495188" cy="2911087"/>
          </a:xfrm>
        </p:spPr>
        <p:txBody>
          <a:bodyPr vert="horz" lIns="91440" tIns="45720" rIns="91440" bIns="45720" rtlCol="0">
            <a:noAutofit/>
          </a:bodyPr>
          <a:lstStyle/>
          <a:p>
            <a:pPr marL="0" indent="0" algn="ctr">
              <a:lnSpc>
                <a:spcPct val="120000"/>
              </a:lnSpc>
              <a:buNone/>
            </a:pPr>
            <a:endParaRPr lang="en-US" sz="1600" dirty="0" smtClean="0">
              <a:solidFill>
                <a:srgbClr val="2175B4"/>
              </a:solidFill>
              <a:latin typeface="Arial"/>
              <a:cs typeface="Arial"/>
            </a:endParaRPr>
          </a:p>
          <a:p>
            <a:pPr marL="0" indent="0" algn="ctr">
              <a:lnSpc>
                <a:spcPct val="120000"/>
              </a:lnSpc>
              <a:buNone/>
            </a:pPr>
            <a:endParaRPr lang="en-US" sz="1600" dirty="0">
              <a:solidFill>
                <a:srgbClr val="2175B4"/>
              </a:solidFill>
              <a:latin typeface="Arial"/>
              <a:cs typeface="Arial"/>
            </a:endParaRPr>
          </a:p>
          <a:p>
            <a:pPr marL="0" indent="0" algn="ctr">
              <a:lnSpc>
                <a:spcPct val="120000"/>
              </a:lnSpc>
              <a:buNone/>
            </a:pPr>
            <a:r>
              <a:rPr lang="en-US" sz="1600" dirty="0" smtClean="0">
                <a:solidFill>
                  <a:srgbClr val="2175B4"/>
                </a:solidFill>
                <a:latin typeface="Arial"/>
                <a:cs typeface="Arial"/>
              </a:rPr>
              <a:t>Using the ZAP HTTP Proxy</a:t>
            </a:r>
          </a:p>
          <a:p>
            <a:pPr marL="0" indent="0" algn="ctr">
              <a:lnSpc>
                <a:spcPct val="120000"/>
              </a:lnSpc>
              <a:buNone/>
            </a:pPr>
            <a:r>
              <a:rPr lang="en-US" sz="1600" dirty="0" smtClean="0">
                <a:solidFill>
                  <a:srgbClr val="2175B4"/>
                </a:solidFill>
                <a:latin typeface="Arial"/>
                <a:cs typeface="Arial"/>
              </a:rPr>
              <a:t>Group test execution </a:t>
            </a:r>
          </a:p>
          <a:p>
            <a:pPr marL="0" indent="0" algn="ctr">
              <a:lnSpc>
                <a:spcPct val="120000"/>
              </a:lnSpc>
              <a:buNone/>
            </a:pPr>
            <a:r>
              <a:rPr lang="en-US" sz="1600" dirty="0" smtClean="0">
                <a:solidFill>
                  <a:srgbClr val="2175B4"/>
                </a:solidFill>
                <a:latin typeface="Arial"/>
                <a:cs typeface="Arial"/>
              </a:rPr>
              <a:t>- based on user roles?</a:t>
            </a:r>
            <a:endParaRPr lang="en-US" sz="1600" dirty="0" smtClean="0">
              <a:solidFill>
                <a:srgbClr val="2175B4"/>
              </a:solidFill>
              <a:latin typeface="Arial"/>
              <a:cs typeface="Arial"/>
            </a:endParaRPr>
          </a:p>
        </p:txBody>
      </p:sp>
    </p:spTree>
    <p:extLst>
      <p:ext uri="{BB962C8B-B14F-4D97-AF65-F5344CB8AC3E}">
        <p14:creationId xmlns:p14="http://schemas.microsoft.com/office/powerpoint/2010/main" val="3927938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approach</a:t>
            </a:r>
            <a:endParaRPr lang="en-US" dirty="0"/>
          </a:p>
        </p:txBody>
      </p:sp>
      <p:sp>
        <p:nvSpPr>
          <p:cNvPr id="3" name="Content Placeholder 2"/>
          <p:cNvSpPr>
            <a:spLocks noGrp="1"/>
          </p:cNvSpPr>
          <p:nvPr>
            <p:ph idx="1"/>
          </p:nvPr>
        </p:nvSpPr>
        <p:spPr/>
        <p:txBody>
          <a:bodyPr/>
          <a:lstStyle/>
          <a:p>
            <a:r>
              <a:rPr lang="en-US" dirty="0" smtClean="0"/>
              <a:t>Login test case</a:t>
            </a:r>
          </a:p>
          <a:p>
            <a:pPr lvl="1"/>
            <a:r>
              <a:rPr lang="en-US" dirty="0" smtClean="0"/>
              <a:t>Determine success/fail criterion</a:t>
            </a:r>
          </a:p>
          <a:p>
            <a:pPr lvl="2"/>
            <a:r>
              <a:rPr lang="en-US" dirty="0" smtClean="0"/>
              <a:t>Decide on payloads to test</a:t>
            </a:r>
          </a:p>
          <a:p>
            <a:pPr lvl="3"/>
            <a:r>
              <a:rPr lang="en-US" dirty="0" smtClean="0"/>
              <a:t>Generate test case suite file</a:t>
            </a:r>
          </a:p>
          <a:p>
            <a:pPr lvl="4"/>
            <a:r>
              <a:rPr lang="en-US" dirty="0" smtClean="0"/>
              <a:t>Run</a:t>
            </a:r>
          </a:p>
          <a:p>
            <a:pPr marL="457200" lvl="1" indent="0">
              <a:buNone/>
            </a:pPr>
            <a:r>
              <a:rPr lang="en-US" dirty="0" smtClean="0"/>
              <a:t>		</a:t>
            </a:r>
            <a:endParaRPr lang="en-US" dirty="0"/>
          </a:p>
        </p:txBody>
      </p:sp>
    </p:spTree>
    <p:extLst>
      <p:ext uri="{BB962C8B-B14F-4D97-AF65-F5344CB8AC3E}">
        <p14:creationId xmlns:p14="http://schemas.microsoft.com/office/powerpoint/2010/main" val="389389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869882" y="1177940"/>
            <a:ext cx="1569327" cy="626068"/>
          </a:xfrm>
          <a:prstGeom prst="roundRect">
            <a:avLst/>
          </a:prstGeom>
          <a:gradFill flip="none" rotWithShape="1">
            <a:gsLst>
              <a:gs pos="0">
                <a:srgbClr val="1689CA"/>
              </a:gs>
              <a:gs pos="100000">
                <a:srgbClr val="1689CA">
                  <a:alpha val="24000"/>
                </a:srgb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Run Browser Tests</a:t>
            </a:r>
          </a:p>
        </p:txBody>
      </p:sp>
      <p:sp>
        <p:nvSpPr>
          <p:cNvPr id="5" name="Rounded Rectangle 4"/>
          <p:cNvSpPr/>
          <p:nvPr/>
        </p:nvSpPr>
        <p:spPr>
          <a:xfrm>
            <a:off x="2869882" y="357125"/>
            <a:ext cx="1569327" cy="519251"/>
          </a:xfrm>
          <a:prstGeom prst="roundRect">
            <a:avLst/>
          </a:prstGeom>
          <a:gradFill flip="none" rotWithShape="1">
            <a:gsLst>
              <a:gs pos="0">
                <a:srgbClr val="1689CA"/>
              </a:gs>
              <a:gs pos="100000">
                <a:srgbClr val="1689CA">
                  <a:alpha val="24000"/>
                </a:srgb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Start ZAP</a:t>
            </a:r>
          </a:p>
        </p:txBody>
      </p:sp>
      <p:sp>
        <p:nvSpPr>
          <p:cNvPr id="6" name="Rounded Rectangle 5"/>
          <p:cNvSpPr/>
          <p:nvPr/>
        </p:nvSpPr>
        <p:spPr>
          <a:xfrm>
            <a:off x="2869882" y="2001991"/>
            <a:ext cx="1569327" cy="519251"/>
          </a:xfrm>
          <a:prstGeom prst="roundRect">
            <a:avLst/>
          </a:prstGeom>
          <a:gradFill flip="none" rotWithShape="1">
            <a:gsLst>
              <a:gs pos="0">
                <a:srgbClr val="1689CA"/>
              </a:gs>
              <a:gs pos="100000">
                <a:srgbClr val="1689CA">
                  <a:alpha val="24000"/>
                </a:srgb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Active Scan</a:t>
            </a:r>
          </a:p>
        </p:txBody>
      </p:sp>
      <p:sp>
        <p:nvSpPr>
          <p:cNvPr id="7" name="Rounded Rectangle 6"/>
          <p:cNvSpPr/>
          <p:nvPr/>
        </p:nvSpPr>
        <p:spPr>
          <a:xfrm>
            <a:off x="2869882" y="2774514"/>
            <a:ext cx="1569327" cy="519251"/>
          </a:xfrm>
          <a:prstGeom prst="roundRect">
            <a:avLst/>
          </a:prstGeom>
          <a:gradFill flip="none" rotWithShape="1">
            <a:gsLst>
              <a:gs pos="0">
                <a:srgbClr val="1689CA"/>
              </a:gs>
              <a:gs pos="100000">
                <a:srgbClr val="1689CA">
                  <a:alpha val="24000"/>
                </a:srgb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Check Results</a:t>
            </a:r>
          </a:p>
        </p:txBody>
      </p:sp>
      <p:sp>
        <p:nvSpPr>
          <p:cNvPr id="8" name="Rounded Rectangle 7"/>
          <p:cNvSpPr/>
          <p:nvPr/>
        </p:nvSpPr>
        <p:spPr>
          <a:xfrm>
            <a:off x="2869882" y="3437258"/>
            <a:ext cx="1569327" cy="519251"/>
          </a:xfrm>
          <a:prstGeom prst="roundRect">
            <a:avLst/>
          </a:prstGeom>
          <a:gradFill flip="none" rotWithShape="1">
            <a:gsLst>
              <a:gs pos="0">
                <a:srgbClr val="1689CA"/>
              </a:gs>
              <a:gs pos="100000">
                <a:srgbClr val="1689CA">
                  <a:alpha val="24000"/>
                </a:srgb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Stop ZAP</a:t>
            </a:r>
          </a:p>
        </p:txBody>
      </p:sp>
      <p:sp>
        <p:nvSpPr>
          <p:cNvPr id="10" name="Rounded Rectangle 9"/>
          <p:cNvSpPr/>
          <p:nvPr/>
        </p:nvSpPr>
        <p:spPr>
          <a:xfrm>
            <a:off x="5194409" y="2774514"/>
            <a:ext cx="1569327" cy="519251"/>
          </a:xfrm>
          <a:prstGeom prst="roundRect">
            <a:avLst/>
          </a:prstGeom>
          <a:gradFill flip="none" rotWithShape="1">
            <a:gsLst>
              <a:gs pos="0">
                <a:srgbClr val="1689CA"/>
              </a:gs>
              <a:gs pos="100000">
                <a:srgbClr val="1689CA">
                  <a:alpha val="24000"/>
                </a:srgb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Save Session</a:t>
            </a:r>
          </a:p>
        </p:txBody>
      </p:sp>
      <p:cxnSp>
        <p:nvCxnSpPr>
          <p:cNvPr id="12" name="Elbow Connector 11"/>
          <p:cNvCxnSpPr>
            <a:stCxn id="6" idx="3"/>
            <a:endCxn id="10" idx="0"/>
          </p:cNvCxnSpPr>
          <p:nvPr/>
        </p:nvCxnSpPr>
        <p:spPr>
          <a:xfrm>
            <a:off x="4439209" y="2261617"/>
            <a:ext cx="1539864" cy="512897"/>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Elbow Connector 12"/>
          <p:cNvCxnSpPr>
            <a:stCxn id="10" idx="2"/>
          </p:cNvCxnSpPr>
          <p:nvPr/>
        </p:nvCxnSpPr>
        <p:spPr>
          <a:xfrm rot="5400000">
            <a:off x="5010476" y="2722498"/>
            <a:ext cx="397330" cy="153986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6898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Huddle Corporate Deck 2015 USE THIS ONE!!!!" id="{08505980-D229-4E8A-884E-C4056B1DF31A}" vid="{EB7C8CD9-2E1C-4508-94B6-6690173592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7B6F2769-7194-4217-93D3-3AF3A4742282}">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microsoft.com/sharepoint/v3/fields"/>
    <ds:schemaRef ds:uri="http://www.w3.org/XML/1998/namespace"/>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41605</TotalTime>
  <Words>670</Words>
  <Application>Microsoft Macintosh PowerPoint</Application>
  <PresentationFormat>On-screen Show (16:9)</PresentationFormat>
  <Paragraphs>126</Paragraphs>
  <Slides>14</Slides>
  <Notes>9</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Notes:  This deck is designed to be customized for a customer (KPMG in this case) and contains a rough calculation of potential earnings / savings from Huddle.  The deck will include an appendix with credentials, case studies and benefits that can be swapped in for other sectors / use cases (government, healthcare etc)  Running successful meetings with these slides:  1) Remember to drop in industry slides 2) Delete any non-relevant slides 3) DEMO THE USE CASES! 4) Remember to include the mobile and desktop apps</vt:lpstr>
      <vt:lpstr>PowerPoint Presentation</vt:lpstr>
      <vt:lpstr>First</vt:lpstr>
      <vt:lpstr>First</vt:lpstr>
      <vt:lpstr>Zed Attack Proxy (ZAP)</vt:lpstr>
      <vt:lpstr>Beyond Passive Scanning</vt:lpstr>
      <vt:lpstr>Converting Browser Tests</vt:lpstr>
      <vt:lpstr>One approach</vt:lpstr>
      <vt:lpstr>PowerPoint Presentation</vt:lpstr>
      <vt:lpstr>About Huddle</vt:lpstr>
      <vt:lpstr>The very best organizations are the most collaborative.   Would you spend just $1 per day to achieve this?</vt:lpstr>
      <vt:lpstr>Security &amp; compliance is paramount</vt:lpstr>
      <vt:lpstr>PowerPoint Presentation</vt:lpstr>
      <vt:lpstr>The value to your organization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Lev Arris</cp:lastModifiedBy>
  <cp:revision>519</cp:revision>
  <dcterms:created xsi:type="dcterms:W3CDTF">2010-04-12T23:12:02Z</dcterms:created>
  <dcterms:modified xsi:type="dcterms:W3CDTF">2015-10-04T21:44:32Z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