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65" r:id="rId2"/>
    <p:sldId id="266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92" r:id="rId12"/>
    <p:sldId id="289" r:id="rId13"/>
    <p:sldId id="290" r:id="rId14"/>
    <p:sldId id="291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B7C1"/>
    <a:srgbClr val="969FAC"/>
    <a:srgbClr val="607083"/>
    <a:srgbClr val="006666"/>
    <a:srgbClr val="43727A"/>
    <a:srgbClr val="084651"/>
    <a:srgbClr val="0947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08" y="84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9562C-79DD-4A8D-BE1D-6F8625BCFFE8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E80A7-3456-4592-BADD-529B27BD8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697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F81A-0F75-4518-9F3E-C4F3859EB2F3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241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B671-533D-419F-AB30-469C7350B345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43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C467-2FE4-4A88-BE65-5FEE8F8A1804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55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EF63-4288-40B9-9BC0-4B3BA3DCF6C4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639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6268-74FA-422C-A827-12E595090E00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41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05B2-EE15-4E6F-9173-F102FD228D10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3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E969-2F0C-465D-AA61-6A2A62D5D8A2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5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CF1B-A003-42D2-88E1-8504CA4E0C8E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41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EDEF-4C5F-4211-BA0D-0C48D1C30471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50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7505-6546-4C62-9676-A50CFE73A407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90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680B-27E2-431F-8D70-A5A071785EBD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15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9820A-345B-4F23-B347-4030C9092170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47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1stwebdesigner.com/jquery-gallery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ssor.com/" TargetMode="External"/><Relationship Id="rId4" Type="http://schemas.openxmlformats.org/officeDocument/2006/relationships/hyperlink" Target="http://unitegallery.net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459379/preview-an-image-before-it-is-uploade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habonyphp.com/entry/php-%ED%8C%8C%EC%9D%BC-%EC%9D%B4%EB%8F%99-%EB%B3%B5%EC%82%AC-%ED%95%A8%EC%88%98#.XNDfyo4zYuU" TargetMode="External"/><Relationship Id="rId4" Type="http://schemas.openxmlformats.org/officeDocument/2006/relationships/hyperlink" Target="https://zetawiki.com/wiki/PHP_%ED%8C%8C%EC%9D%BC_%EC%97%85%EB%A1%9C%EB%93%9C_%EA%B5%AC%ED%98%84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ilotiti.github.io/jQuery-Google-Ma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estjquery.com/?LmqgZXm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inbror.dk/bpopu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6400" y="1628775"/>
            <a:ext cx="9518650" cy="1281830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ko-KR" altLang="en-US" sz="3200" b="1" dirty="0" smtClean="0"/>
              <a:t>웹 프로그래밍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ko-KR" altLang="en-US" sz="3200" b="1" dirty="0" smtClean="0"/>
              <a:t>웹 페이지 제작 실습</a:t>
            </a:r>
            <a:endParaRPr lang="ko-KR" altLang="en-US" sz="32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88900" y="6629400"/>
            <a:ext cx="120364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023090" y="6351286"/>
            <a:ext cx="1168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</a:rPr>
              <a:t>AI &amp; CT </a:t>
            </a:r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연구실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28356" y="4584251"/>
            <a:ext cx="48141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발 표 자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김 영 진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발 표 일 </a:t>
            </a:r>
            <a:r>
              <a:rPr lang="en-US" altLang="ko-KR" dirty="0" smtClean="0">
                <a:latin typeface="+mn-ea"/>
              </a:rPr>
              <a:t>: 2019. 04. 30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소     속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한국기술교육대학교 컴퓨터공학부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이 메 일 </a:t>
            </a:r>
            <a:r>
              <a:rPr lang="en-US" altLang="ko-KR" dirty="0" smtClean="0">
                <a:latin typeface="+mn-ea"/>
              </a:rPr>
              <a:t>: you359@koreatech.ac.kr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23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/>
              <a:t>3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이미지 </a:t>
            </a:r>
            <a:r>
              <a:rPr lang="en-US" altLang="ko-KR" sz="2000" b="1" dirty="0" smtClean="0"/>
              <a:t>Gallery </a:t>
            </a:r>
            <a:r>
              <a:rPr lang="ko-KR" altLang="en-US" sz="2000" b="1" dirty="0" smtClean="0"/>
              <a:t>만들기 </a:t>
            </a:r>
            <a:r>
              <a:rPr lang="en-US" altLang="ko-KR" sz="2000" b="1" dirty="0" smtClean="0"/>
              <a:t>&amp; </a:t>
            </a:r>
            <a:r>
              <a:rPr lang="ko-KR" altLang="en-US" sz="2000" b="1" dirty="0" smtClean="0"/>
              <a:t>파일 업로드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3648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b="1" dirty="0" smtClean="0"/>
              <a:t>이미지 </a:t>
            </a:r>
            <a:r>
              <a:rPr lang="en-US" altLang="ko-KR" sz="2000" b="1" dirty="0" smtClean="0"/>
              <a:t>Galley </a:t>
            </a:r>
            <a:r>
              <a:rPr lang="en-US" altLang="ko-KR" sz="2000" b="1" dirty="0" err="1" smtClean="0"/>
              <a:t>Jquery</a:t>
            </a:r>
            <a:r>
              <a:rPr lang="en-US" altLang="ko-KR" sz="2000" b="1" dirty="0" smtClean="0"/>
              <a:t> plug in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65555" y="1475626"/>
            <a:ext cx="91658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Top 50 jQuery Gallery &amp; Image Sliders for 2019 : </a:t>
            </a:r>
            <a:r>
              <a:rPr lang="en-US" altLang="ko-KR" sz="1600" dirty="0">
                <a:hlinkClick r:id="rId3"/>
              </a:rPr>
              <a:t>https://1stwebdesigner.com/jquery-gallery/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Unite Galley : </a:t>
            </a:r>
            <a:r>
              <a:rPr lang="en-US" altLang="ko-KR" sz="1600" dirty="0">
                <a:hlinkClick r:id="rId4"/>
              </a:rPr>
              <a:t>http://unitegallery.net</a:t>
            </a:r>
            <a:r>
              <a:rPr lang="en-US" altLang="ko-KR" sz="1600" dirty="0" smtClean="0">
                <a:hlinkClick r:id="rId4"/>
              </a:rPr>
              <a:t>/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 smtClean="0"/>
              <a:t>Jssor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: </a:t>
            </a:r>
            <a:r>
              <a:rPr lang="en-US" altLang="ko-KR" sz="1600" dirty="0">
                <a:hlinkClick r:id="rId5"/>
              </a:rPr>
              <a:t>https://www.jssor.com</a:t>
            </a:r>
            <a:r>
              <a:rPr lang="en-US" altLang="ko-KR" sz="1600" dirty="0" smtClean="0">
                <a:hlinkClick r:id="rId5"/>
              </a:rPr>
              <a:t>/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09436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/>
              <a:t>3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이미지 </a:t>
            </a:r>
            <a:r>
              <a:rPr lang="en-US" altLang="ko-KR" sz="2000" b="1" dirty="0" smtClean="0"/>
              <a:t>Gallery </a:t>
            </a:r>
            <a:r>
              <a:rPr lang="ko-KR" altLang="en-US" sz="2000" b="1" dirty="0" smtClean="0"/>
              <a:t>만들기 </a:t>
            </a:r>
            <a:r>
              <a:rPr lang="en-US" altLang="ko-KR" sz="2000" b="1" dirty="0" smtClean="0"/>
              <a:t>&amp; </a:t>
            </a:r>
            <a:r>
              <a:rPr lang="ko-KR" altLang="en-US" sz="2000" b="1" dirty="0" smtClean="0"/>
              <a:t>파일 업로드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b="1" dirty="0" smtClean="0"/>
              <a:t>기타 검색 자료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65555" y="1475626"/>
            <a:ext cx="111091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jQuery Preview </a:t>
            </a:r>
            <a:r>
              <a:rPr lang="ko-KR" altLang="en-US" sz="1600" dirty="0" smtClean="0"/>
              <a:t>만들기</a:t>
            </a:r>
            <a:r>
              <a:rPr lang="en-US" altLang="ko-KR" sz="1600" dirty="0" smtClean="0"/>
              <a:t>: </a:t>
            </a:r>
            <a:r>
              <a:rPr lang="en-US" altLang="ko-KR" sz="1200" dirty="0">
                <a:hlinkClick r:id="rId3"/>
              </a:rPr>
              <a:t>https://</a:t>
            </a:r>
            <a:r>
              <a:rPr lang="en-US" altLang="ko-KR" sz="1200" dirty="0" smtClean="0">
                <a:hlinkClick r:id="rId3"/>
              </a:rPr>
              <a:t>stackoverflow.com/questions/4459379/preview-an-image-before-it-is-uploaded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PHP </a:t>
            </a:r>
            <a:r>
              <a:rPr lang="ko-KR" altLang="en-US" sz="1600" dirty="0" smtClean="0"/>
              <a:t>파일 업로드하기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: </a:t>
            </a:r>
            <a:r>
              <a:rPr lang="en-US" altLang="ko-KR" sz="1200" dirty="0">
                <a:hlinkClick r:id="rId4"/>
              </a:rPr>
              <a:t>https://zetawiki.com/wiki/PHP_%ED%8C%8C%EC%9D%BC_%EC%97%85%EB%A1%9C%EB%93%9C_%</a:t>
            </a:r>
            <a:r>
              <a:rPr lang="en-US" altLang="ko-KR" sz="1200" dirty="0" smtClean="0">
                <a:hlinkClick r:id="rId4"/>
              </a:rPr>
              <a:t>EA%B5%AC%ED%98%84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파일 복사하기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: </a:t>
            </a:r>
            <a:r>
              <a:rPr lang="en-US" altLang="ko-KR" sz="1100" dirty="0">
                <a:hlinkClick r:id="rId5"/>
              </a:rPr>
              <a:t>https://blog.habonyphp.com/entry/php-%ED%8C%8C%EC%9D%BC-%EC%9D%B4%EB%8F%99-%EB%B3%B5%EC%82%AC-%ED%95%A8%EC%88%98#.</a:t>
            </a:r>
            <a:r>
              <a:rPr lang="en-US" altLang="ko-KR" sz="1100" dirty="0" smtClean="0">
                <a:hlinkClick r:id="rId5"/>
              </a:rPr>
              <a:t>XNDfyo4zYuU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42477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4. Ajax &amp; Pagination </a:t>
            </a:r>
            <a:r>
              <a:rPr lang="ko-KR" altLang="en-US" sz="2000" b="1" dirty="0" smtClean="0"/>
              <a:t>렌더링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Ajax?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65555" y="1475626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내용 준비중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28087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5. Google Map </a:t>
            </a:r>
            <a:r>
              <a:rPr lang="ko-KR" altLang="en-US" sz="2000" b="1" dirty="0" smtClean="0"/>
              <a:t>사용하기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2204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Google Map API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65555" y="1475626"/>
            <a:ext cx="738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Google Map jQuery Plug in : </a:t>
            </a:r>
            <a:r>
              <a:rPr lang="en-US" altLang="ko-KR" sz="1600" dirty="0">
                <a:hlinkClick r:id="rId3"/>
              </a:rPr>
              <a:t>https://tilotiti.github.io/jQuery-Google-Map/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98887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/>
              <a:t>6</a:t>
            </a:r>
            <a:r>
              <a:rPr lang="en-US" altLang="ko-KR" sz="2000" b="1" dirty="0" smtClean="0"/>
              <a:t>. REST API</a:t>
            </a:r>
            <a:r>
              <a:rPr lang="ko-KR" altLang="en-US" sz="2000" b="1" dirty="0" smtClean="0"/>
              <a:t>로 날씨 정보 가져오기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REST API?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65555" y="1475626"/>
            <a:ext cx="1571264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내용 </a:t>
            </a:r>
            <a:r>
              <a:rPr lang="ko-KR" altLang="en-US" sz="1600" dirty="0" smtClean="0"/>
              <a:t>준비중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6396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178718" y="2466810"/>
            <a:ext cx="9834563" cy="9657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6000" b="1" dirty="0" smtClean="0"/>
              <a:t>Q &amp; A</a:t>
            </a:r>
            <a:endParaRPr lang="ko-KR" altLang="en-US" sz="6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50800" y="6629400"/>
            <a:ext cx="120745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>
          <a:xfrm>
            <a:off x="1178718" y="3519860"/>
            <a:ext cx="9834563" cy="9657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2400" b="1" dirty="0" smtClean="0"/>
              <a:t>감사합니다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9485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07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81200" y="653200"/>
            <a:ext cx="9518650" cy="527616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Contents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8900" y="6629400"/>
            <a:ext cx="12036425" cy="0"/>
          </a:xfrm>
          <a:prstGeom prst="line">
            <a:avLst/>
          </a:prstGeom>
          <a:ln w="28575">
            <a:solidFill>
              <a:srgbClr val="969FAC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981200" y="322980"/>
            <a:ext cx="10144125" cy="0"/>
          </a:xfrm>
          <a:prstGeom prst="line">
            <a:avLst/>
          </a:prstGeom>
          <a:ln w="28575">
            <a:solidFill>
              <a:srgbClr val="969FAC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14459" y="1848279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r>
              <a:rPr lang="en-US" altLang="ko-KR" b="1" dirty="0" smtClean="0">
                <a:solidFill>
                  <a:schemeClr val="bg1"/>
                </a:solidFill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</a:rPr>
              <a:t>프레임 구성하기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14459" y="2496439"/>
            <a:ext cx="380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</a:t>
            </a:r>
            <a:r>
              <a:rPr lang="en-US" altLang="ko-KR" b="1" dirty="0" smtClean="0">
                <a:solidFill>
                  <a:schemeClr val="bg1"/>
                </a:solidFill>
              </a:rPr>
              <a:t>. Popup </a:t>
            </a:r>
            <a:r>
              <a:rPr lang="ko-KR" altLang="en-US" b="1" dirty="0" smtClean="0">
                <a:solidFill>
                  <a:schemeClr val="bg1"/>
                </a:solidFill>
              </a:rPr>
              <a:t>으로 로그인 화면 만들기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14459" y="3144599"/>
            <a:ext cx="437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en-US" altLang="ko-KR" b="1" dirty="0" smtClean="0">
                <a:solidFill>
                  <a:schemeClr val="bg1"/>
                </a:solidFill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</a:rPr>
              <a:t>이미지 </a:t>
            </a:r>
            <a:r>
              <a:rPr lang="en-US" altLang="ko-KR" b="1" dirty="0" smtClean="0">
                <a:solidFill>
                  <a:schemeClr val="bg1"/>
                </a:solidFill>
              </a:rPr>
              <a:t>Gallery </a:t>
            </a:r>
            <a:r>
              <a:rPr lang="ko-KR" altLang="en-US" b="1" dirty="0" smtClean="0">
                <a:solidFill>
                  <a:schemeClr val="bg1"/>
                </a:solidFill>
              </a:rPr>
              <a:t>만들기 </a:t>
            </a:r>
            <a:r>
              <a:rPr lang="en-US" altLang="ko-KR" b="1" dirty="0" smtClean="0">
                <a:solidFill>
                  <a:schemeClr val="bg1"/>
                </a:solidFill>
              </a:rPr>
              <a:t>&amp; </a:t>
            </a:r>
            <a:r>
              <a:rPr lang="ko-KR" altLang="en-US" b="1" dirty="0" smtClean="0">
                <a:solidFill>
                  <a:schemeClr val="bg1"/>
                </a:solidFill>
              </a:rPr>
              <a:t>파일 업로드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14459" y="3792759"/>
            <a:ext cx="327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4</a:t>
            </a:r>
            <a:r>
              <a:rPr lang="en-US" altLang="ko-KR" b="1" dirty="0" smtClean="0">
                <a:solidFill>
                  <a:schemeClr val="bg1"/>
                </a:solidFill>
              </a:rPr>
              <a:t>. Ajax </a:t>
            </a:r>
            <a:r>
              <a:rPr lang="ko-KR" altLang="en-US" b="1" dirty="0" smtClean="0">
                <a:solidFill>
                  <a:schemeClr val="bg1"/>
                </a:solidFill>
              </a:rPr>
              <a:t>와 </a:t>
            </a:r>
            <a:r>
              <a:rPr lang="en-US" altLang="ko-KR" b="1" dirty="0" smtClean="0">
                <a:solidFill>
                  <a:schemeClr val="bg1"/>
                </a:solidFill>
              </a:rPr>
              <a:t>Pagination </a:t>
            </a:r>
            <a:r>
              <a:rPr lang="ko-KR" altLang="en-US" b="1" dirty="0" smtClean="0">
                <a:solidFill>
                  <a:schemeClr val="bg1"/>
                </a:solidFill>
              </a:rPr>
              <a:t>렌더링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14459" y="5055621"/>
            <a:ext cx="386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6. REST API </a:t>
            </a:r>
            <a:r>
              <a:rPr lang="ko-KR" altLang="en-US" b="1" dirty="0" smtClean="0">
                <a:solidFill>
                  <a:schemeClr val="bg1"/>
                </a:solidFill>
              </a:rPr>
              <a:t>로 날씨 정보 가져오기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14459" y="4440919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5. Google Map </a:t>
            </a:r>
            <a:r>
              <a:rPr lang="ko-KR" altLang="en-US" b="1" dirty="0" smtClean="0">
                <a:solidFill>
                  <a:schemeClr val="bg1"/>
                </a:solidFill>
              </a:rPr>
              <a:t>사용하기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2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프레임 구성하기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JQuery menu bar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65555" y="1475626"/>
            <a:ext cx="108121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일반적으로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대부분의 웹 페이지들은 상단 혹은 좌측에 메뉴 바가 구성되어 있음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동적으로 움직이는 메뉴 바를 만들고자 한다면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jquery</a:t>
            </a:r>
            <a:r>
              <a:rPr lang="en-US" altLang="ko-KR" sz="1600" dirty="0" smtClean="0"/>
              <a:t> menu bar </a:t>
            </a:r>
            <a:r>
              <a:rPr lang="ko-KR" altLang="en-US" sz="1600" dirty="0" smtClean="0"/>
              <a:t>로 </a:t>
            </a:r>
            <a:r>
              <a:rPr lang="ko-KR" altLang="en-US" sz="1600" dirty="0" err="1" smtClean="0"/>
              <a:t>구글링해서</a:t>
            </a:r>
            <a:r>
              <a:rPr lang="ko-KR" altLang="en-US" sz="1600" dirty="0" smtClean="0"/>
              <a:t> 나오는 결과물 중 원하는 형상을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찾으면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메뉴 바 구현에 필요한 비용을 최소화 할 수 있음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검색 결과</a:t>
            </a:r>
            <a:r>
              <a:rPr lang="en-US" altLang="ko-KR" sz="1600" dirty="0" smtClean="0"/>
              <a:t>, 6</a:t>
            </a:r>
            <a:r>
              <a:rPr lang="ko-KR" altLang="en-US" sz="1600" dirty="0" smtClean="0"/>
              <a:t>번째 항목의 </a:t>
            </a:r>
            <a:r>
              <a:rPr lang="en-US" altLang="ko-KR" sz="1600" dirty="0" smtClean="0"/>
              <a:t>“550+ Best jQuery Menu &amp; jQuery Dropdown Menu with Example” </a:t>
            </a:r>
            <a:r>
              <a:rPr lang="ko-KR" altLang="en-US" sz="1600" dirty="0" smtClean="0"/>
              <a:t>클릭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11531" t="64127" r="29196" b="5166"/>
          <a:stretch/>
        </p:blipFill>
        <p:spPr>
          <a:xfrm>
            <a:off x="1113205" y="3597181"/>
            <a:ext cx="4657725" cy="239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프레임 구성하기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JQuery menu bar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65555" y="1475626"/>
            <a:ext cx="8909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해당 웹 페이지</a:t>
            </a:r>
            <a:r>
              <a:rPr lang="en-US" altLang="ko-KR" sz="1600" dirty="0" smtClean="0"/>
              <a:t>(bestjquery.com) </a:t>
            </a:r>
            <a:r>
              <a:rPr lang="ko-KR" altLang="en-US" sz="1600" dirty="0" smtClean="0"/>
              <a:t>에서는 </a:t>
            </a:r>
            <a:r>
              <a:rPr lang="en-US" altLang="ko-KR" sz="1600" dirty="0" err="1" smtClean="0"/>
              <a:t>jquery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css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를 사용한 다양한 </a:t>
            </a:r>
            <a:r>
              <a:rPr lang="en-US" altLang="ko-KR" sz="1600" dirty="0" smtClean="0"/>
              <a:t>plug in </a:t>
            </a:r>
            <a:r>
              <a:rPr lang="ko-KR" altLang="en-US" sz="1600" dirty="0" smtClean="0"/>
              <a:t>들을 제공함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본 실습을 위해서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하단의 </a:t>
            </a:r>
            <a:r>
              <a:rPr lang="ko-KR" altLang="en-US" sz="1600" dirty="0" err="1" smtClean="0"/>
              <a:t>페이지네이션에서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‘2’</a:t>
            </a:r>
            <a:r>
              <a:rPr lang="ko-KR" altLang="en-US" sz="1600" dirty="0" smtClean="0"/>
              <a:t>번을 클릭해서</a:t>
            </a:r>
            <a:r>
              <a:rPr lang="en-US" altLang="ko-KR" sz="1600" dirty="0" smtClean="0"/>
              <a:t>, 2</a:t>
            </a:r>
            <a:r>
              <a:rPr lang="ko-KR" altLang="en-US" sz="1600" dirty="0" smtClean="0"/>
              <a:t>번째 페이지로 이동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5891" t="30431" r="7157"/>
          <a:stretch/>
        </p:blipFill>
        <p:spPr>
          <a:xfrm>
            <a:off x="6444900" y="2148718"/>
            <a:ext cx="5474667" cy="418017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42461" y="5869874"/>
            <a:ext cx="315589" cy="2751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532462" y="583086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클릭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197490" y="6007438"/>
            <a:ext cx="588327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89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37973" r="2870" b="9370"/>
          <a:stretch/>
        </p:blipFill>
        <p:spPr>
          <a:xfrm>
            <a:off x="4600575" y="2187056"/>
            <a:ext cx="7366000" cy="4133208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프레임 구성하기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JQuery menu bar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65555" y="1475626"/>
            <a:ext cx="8961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2</a:t>
            </a:r>
            <a:r>
              <a:rPr lang="ko-KR" altLang="en-US" sz="1600" dirty="0" smtClean="0"/>
              <a:t>번 페이지의 </a:t>
            </a:r>
            <a:r>
              <a:rPr lang="en-US" altLang="ko-KR" sz="1600" dirty="0" smtClean="0"/>
              <a:t>6</a:t>
            </a:r>
            <a:r>
              <a:rPr lang="ko-KR" altLang="en-US" sz="1600" dirty="0" smtClean="0"/>
              <a:t>번째 항목인 </a:t>
            </a:r>
            <a:r>
              <a:rPr lang="en-US" altLang="ko-KR" sz="1600" dirty="0" smtClean="0"/>
              <a:t>“</a:t>
            </a:r>
            <a:r>
              <a:rPr lang="en-US" altLang="ko-KR" sz="1600" dirty="0" err="1" smtClean="0"/>
              <a:t>coreNavigation</a:t>
            </a:r>
            <a:r>
              <a:rPr lang="en-US" altLang="ko-KR" sz="1600" dirty="0" smtClean="0"/>
              <a:t>: jQuery  Multi purpose Navigation Menu” </a:t>
            </a:r>
            <a:r>
              <a:rPr lang="ko-KR" altLang="en-US" sz="1600" dirty="0" smtClean="0"/>
              <a:t>선택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232986" y="5496859"/>
            <a:ext cx="463214" cy="3303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59174" y="580721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클릭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>
            <a:stCxn id="10" idx="3"/>
          </p:cNvCxnSpPr>
          <p:nvPr/>
        </p:nvCxnSpPr>
        <p:spPr>
          <a:xfrm flipV="1">
            <a:off x="4480846" y="5807211"/>
            <a:ext cx="2752140" cy="1846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3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37973" r="2870" b="9370"/>
          <a:stretch/>
        </p:blipFill>
        <p:spPr>
          <a:xfrm>
            <a:off x="4600575" y="2187056"/>
            <a:ext cx="7366000" cy="4133208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프레임 구성하기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JQuery menu bar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65555" y="1475626"/>
            <a:ext cx="103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2</a:t>
            </a:r>
            <a:r>
              <a:rPr lang="ko-KR" altLang="en-US" sz="1600" dirty="0" smtClean="0"/>
              <a:t>번 페이지의 </a:t>
            </a:r>
            <a:r>
              <a:rPr lang="en-US" altLang="ko-KR" sz="1600" dirty="0" smtClean="0"/>
              <a:t>6</a:t>
            </a:r>
            <a:r>
              <a:rPr lang="ko-KR" altLang="en-US" sz="1600" dirty="0" smtClean="0"/>
              <a:t>번째 항목인 </a:t>
            </a:r>
            <a:r>
              <a:rPr lang="en-US" altLang="ko-KR" sz="1600" dirty="0" smtClean="0"/>
              <a:t>“</a:t>
            </a:r>
            <a:r>
              <a:rPr lang="en-US" altLang="ko-KR" sz="1600" dirty="0" err="1" smtClean="0"/>
              <a:t>coreNavigation</a:t>
            </a:r>
            <a:r>
              <a:rPr lang="en-US" altLang="ko-KR" sz="1600" dirty="0" smtClean="0"/>
              <a:t>: jQuery  Multi purpose Navigation Menu” 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Demo </a:t>
            </a:r>
            <a:r>
              <a:rPr lang="ko-KR" altLang="en-US" sz="1600" dirty="0" smtClean="0"/>
              <a:t>버튼 클릭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232986" y="5496859"/>
            <a:ext cx="463214" cy="3303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59174" y="580721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클릭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>
            <a:stCxn id="10" idx="3"/>
          </p:cNvCxnSpPr>
          <p:nvPr/>
        </p:nvCxnSpPr>
        <p:spPr>
          <a:xfrm flipV="1">
            <a:off x="4480846" y="5807211"/>
            <a:ext cx="2752140" cy="1846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49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9641" r="4655" b="28351"/>
          <a:stretch/>
        </p:blipFill>
        <p:spPr>
          <a:xfrm>
            <a:off x="5215218" y="2041492"/>
            <a:ext cx="6408797" cy="4314063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프레임 구성하기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JQuery menu bar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65555" y="1475626"/>
            <a:ext cx="100676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“</a:t>
            </a:r>
            <a:r>
              <a:rPr lang="en-US" altLang="ko-KR" sz="1600" dirty="0" err="1" smtClean="0"/>
              <a:t>coreNavigation</a:t>
            </a:r>
            <a:r>
              <a:rPr lang="en-US" altLang="ko-KR" sz="1600" dirty="0" smtClean="0"/>
              <a:t>: jQuery  Multi purpose Navigation Menu Demo” </a:t>
            </a:r>
            <a:r>
              <a:rPr lang="ko-KR" altLang="en-US" sz="1600" dirty="0" smtClean="0"/>
              <a:t>페이지 좌측 메뉴 중 </a:t>
            </a:r>
            <a:r>
              <a:rPr lang="en-US" altLang="ko-KR" sz="1600" dirty="0" err="1" smtClean="0"/>
              <a:t>Instalations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선택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“Download” </a:t>
            </a:r>
            <a:r>
              <a:rPr lang="ko-KR" altLang="en-US" sz="1600" dirty="0" smtClean="0"/>
              <a:t>버튼 클릭해서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ko-KR" altLang="en-US" sz="1600" dirty="0" smtClean="0"/>
              <a:t>소스코드 다운로드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321886" y="4964290"/>
            <a:ext cx="780714" cy="3316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59174" y="580721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클릭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>
            <a:stCxn id="10" idx="3"/>
          </p:cNvCxnSpPr>
          <p:nvPr/>
        </p:nvCxnSpPr>
        <p:spPr>
          <a:xfrm flipV="1">
            <a:off x="4480846" y="5295900"/>
            <a:ext cx="2841040" cy="6959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2900" y="3710786"/>
            <a:ext cx="4377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접속 링크</a:t>
            </a:r>
            <a:r>
              <a:rPr lang="en-US" altLang="ko-KR" dirty="0" smtClean="0"/>
              <a:t>:</a:t>
            </a:r>
          </a:p>
          <a:p>
            <a:r>
              <a:rPr lang="en-US" altLang="ko-KR" dirty="0">
                <a:hlinkClick r:id="rId4"/>
              </a:rPr>
              <a:t>http://www.bestjquery.com/?LmqgZXm1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86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t="9558" b="29164"/>
          <a:stretch/>
        </p:blipFill>
        <p:spPr>
          <a:xfrm>
            <a:off x="4001662" y="1937291"/>
            <a:ext cx="7886546" cy="4509545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2. popup</a:t>
            </a:r>
            <a:r>
              <a:rPr lang="ko-KR" altLang="en-US" sz="2000" b="1" dirty="0" smtClean="0"/>
              <a:t>으로 로그인 화면 만들기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err="1" smtClean="0"/>
              <a:t>bpopup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65555" y="1475626"/>
            <a:ext cx="6142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“</a:t>
            </a:r>
            <a:r>
              <a:rPr lang="en-US" altLang="ko-KR" sz="1600" dirty="0" err="1" smtClean="0"/>
              <a:t>Jquery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bpopup</a:t>
            </a:r>
            <a:r>
              <a:rPr lang="en-US" altLang="ko-KR" sz="1600" dirty="0" smtClean="0"/>
              <a:t>” </a:t>
            </a:r>
            <a:r>
              <a:rPr lang="ko-KR" altLang="en-US" sz="1600" dirty="0" smtClean="0"/>
              <a:t>으로 </a:t>
            </a:r>
            <a:r>
              <a:rPr lang="ko-KR" altLang="en-US" sz="1600" dirty="0" err="1" smtClean="0"/>
              <a:t>구글링</a:t>
            </a:r>
            <a:r>
              <a:rPr lang="ko-KR" altLang="en-US" sz="1600" dirty="0" smtClean="0"/>
              <a:t> 한 화면에서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첫 번째 항목 클릭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54910" y="2907373"/>
            <a:ext cx="4250989" cy="15396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92199" y="375029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클릭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>
            <a:stCxn id="10" idx="3"/>
          </p:cNvCxnSpPr>
          <p:nvPr/>
        </p:nvCxnSpPr>
        <p:spPr>
          <a:xfrm flipV="1">
            <a:off x="2013871" y="3238983"/>
            <a:ext cx="2841040" cy="6959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56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0072" b="40841"/>
          <a:stretch/>
        </p:blipFill>
        <p:spPr>
          <a:xfrm>
            <a:off x="5172075" y="2673834"/>
            <a:ext cx="6512515" cy="2982947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2. popup</a:t>
            </a:r>
            <a:r>
              <a:rPr lang="ko-KR" altLang="en-US" sz="2000" b="1" dirty="0" smtClean="0"/>
              <a:t>으로 로그인 화면 만들기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err="1" smtClean="0"/>
              <a:t>bpopup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65555" y="1475626"/>
            <a:ext cx="9235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Html 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popup window</a:t>
            </a:r>
            <a:r>
              <a:rPr lang="ko-KR" altLang="en-US" sz="1600" dirty="0" smtClean="0"/>
              <a:t>를 쉽게 개발할 수 있는 </a:t>
            </a:r>
            <a:r>
              <a:rPr lang="en-US" altLang="ko-KR" sz="1600" dirty="0" err="1" smtClean="0"/>
              <a:t>jquery</a:t>
            </a:r>
            <a:r>
              <a:rPr lang="en-US" altLang="ko-KR" sz="1600" dirty="0" smtClean="0"/>
              <a:t> plugin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Download </a:t>
            </a:r>
            <a:r>
              <a:rPr lang="en-US" altLang="ko-KR" sz="1600" dirty="0" err="1" smtClean="0"/>
              <a:t>bPopup</a:t>
            </a:r>
            <a:r>
              <a:rPr lang="en-US" altLang="ko-KR" sz="1600" dirty="0" smtClean="0"/>
              <a:t> v 0.11.0 </a:t>
            </a:r>
            <a:r>
              <a:rPr lang="ko-KR" altLang="en-US" sz="1600" dirty="0" smtClean="0"/>
              <a:t>버튼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오른쪽 클릭 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다른 이름으로 링크 저장 </a:t>
            </a:r>
            <a:r>
              <a:rPr lang="en-US" altLang="ko-KR" sz="1600" dirty="0" smtClean="0"/>
              <a:t>-&gt; </a:t>
            </a:r>
            <a:r>
              <a:rPr lang="en-US" altLang="ko-KR" sz="1600" dirty="0" err="1" smtClean="0"/>
              <a:t>dist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폴더에 저장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144000" y="2713550"/>
            <a:ext cx="1743074" cy="4644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526238" y="199633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클릭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>
            <a:stCxn id="10" idx="2"/>
            <a:endCxn id="5" idx="0"/>
          </p:cNvCxnSpPr>
          <p:nvPr/>
        </p:nvCxnSpPr>
        <p:spPr>
          <a:xfrm flipH="1">
            <a:off x="10015537" y="2365662"/>
            <a:ext cx="871537" cy="3478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13205" y="3710786"/>
            <a:ext cx="2906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접속 링크</a:t>
            </a:r>
            <a:r>
              <a:rPr lang="en-US" altLang="ko-KR" dirty="0" smtClean="0"/>
              <a:t>:</a:t>
            </a:r>
          </a:p>
          <a:p>
            <a:r>
              <a:rPr lang="en-US" altLang="ko-KR" dirty="0">
                <a:hlinkClick r:id="rId4"/>
              </a:rPr>
              <a:t>http://dinbror.dk/bpopup/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86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</TotalTime>
  <Words>419</Words>
  <Application>Microsoft Office PowerPoint</Application>
  <PresentationFormat>와이드스크린</PresentationFormat>
  <Paragraphs>83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웹 프로그래밍 웹 페이지 제작 실습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스마트훈련을 위한 테스트베드 설계 및 구현</dc:title>
  <dc:creator>Windows 사용자</dc:creator>
  <cp:lastModifiedBy>kim young-jin</cp:lastModifiedBy>
  <cp:revision>99</cp:revision>
  <dcterms:created xsi:type="dcterms:W3CDTF">2017-08-31T07:21:26Z</dcterms:created>
  <dcterms:modified xsi:type="dcterms:W3CDTF">2019-05-07T02:01:52Z</dcterms:modified>
</cp:coreProperties>
</file>