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89" r:id="rId13"/>
    <p:sldId id="294" r:id="rId14"/>
    <p:sldId id="295" r:id="rId15"/>
    <p:sldId id="293" r:id="rId16"/>
    <p:sldId id="296" r:id="rId17"/>
    <p:sldId id="297" r:id="rId18"/>
    <p:sldId id="290" r:id="rId19"/>
    <p:sldId id="291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8" y="31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stwebdesigner.com/jquery-galler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ssor.com/" TargetMode="External"/><Relationship Id="rId4" Type="http://schemas.openxmlformats.org/officeDocument/2006/relationships/hyperlink" Target="http://unitegallery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59379/preview-an-image-before-it-is-upload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habonyphp.com/entry/php-%ED%8C%8C%EC%9D%BC-%EC%9D%B4%EB%8F%99-%EB%B3%B5%EC%82%AC-%ED%95%A8%EC%88%98#.XNDfyo4zYuU" TargetMode="External"/><Relationship Id="rId4" Type="http://schemas.openxmlformats.org/officeDocument/2006/relationships/hyperlink" Target="https://zetawiki.com/wiki/PHP_%ED%8C%8C%EC%9D%BC_%EC%97%85%EB%A1%9C%EB%93%9C_%EA%B5%AC%ED%98%8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otiti.github.io/jQuery-Google-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stjquery.com/?LmqgZXm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nbror.dk/bpop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웹 페이지 제작 실습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04. 30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Gallery </a:t>
            </a:r>
            <a:r>
              <a:rPr lang="ko-KR" altLang="en-US" sz="2000" b="1" dirty="0" smtClean="0"/>
              <a:t>만들기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파일 업로드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64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Galley </a:t>
            </a:r>
            <a:r>
              <a:rPr lang="en-US" altLang="ko-KR" sz="2000" b="1" dirty="0" err="1" smtClean="0"/>
              <a:t>Jquery</a:t>
            </a:r>
            <a:r>
              <a:rPr lang="en-US" altLang="ko-KR" sz="2000" b="1" dirty="0" smtClean="0"/>
              <a:t> plug in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916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Top 50 jQuery Gallery &amp; Image Sliders for 2019 : </a:t>
            </a:r>
            <a:r>
              <a:rPr lang="en-US" altLang="ko-KR" sz="1600" dirty="0">
                <a:hlinkClick r:id="rId3"/>
              </a:rPr>
              <a:t>https://1stwebdesigner.com/jquery-gallery/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Unite Galley : </a:t>
            </a:r>
            <a:r>
              <a:rPr lang="en-US" altLang="ko-KR" sz="1600" dirty="0">
                <a:hlinkClick r:id="rId4"/>
              </a:rPr>
              <a:t>http://unitegallery.net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Jssor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5"/>
              </a:rPr>
              <a:t>https://www.jssor.com</a:t>
            </a:r>
            <a:r>
              <a:rPr lang="en-US" altLang="ko-KR" sz="1600" dirty="0" smtClean="0">
                <a:hlinkClick r:id="rId5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943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Gallery </a:t>
            </a:r>
            <a:r>
              <a:rPr lang="ko-KR" altLang="en-US" sz="2000" b="1" dirty="0" smtClean="0"/>
              <a:t>만들기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파일 업로드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기타 검색 자료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11091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jQuery Preview </a:t>
            </a:r>
            <a:r>
              <a:rPr lang="ko-KR" altLang="en-US" sz="1600" dirty="0" smtClean="0"/>
              <a:t>만들기</a:t>
            </a:r>
            <a:r>
              <a:rPr lang="en-US" altLang="ko-KR" sz="1600" dirty="0" smtClean="0"/>
              <a:t>: </a:t>
            </a: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stackoverflow.com/questions/4459379/preview-an-image-before-it-is-uploaded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PHP </a:t>
            </a:r>
            <a:r>
              <a:rPr lang="ko-KR" altLang="en-US" sz="1600" dirty="0" smtClean="0"/>
              <a:t>파일 업로드하기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en-US" altLang="ko-KR" sz="1200" dirty="0">
                <a:hlinkClick r:id="rId4"/>
              </a:rPr>
              <a:t>https://zetawiki.com/wiki/PHP_%ED%8C%8C%EC%9D%BC_%EC%97%85%EB%A1%9C%EB%93%9C_%</a:t>
            </a:r>
            <a:r>
              <a:rPr lang="en-US" altLang="ko-KR" sz="1200" dirty="0" smtClean="0">
                <a:hlinkClick r:id="rId4"/>
              </a:rPr>
              <a:t>EA%B5%AC%ED%98%84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파일 복사하기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en-US" altLang="ko-KR" sz="1100" dirty="0">
                <a:hlinkClick r:id="rId5"/>
              </a:rPr>
              <a:t>https://blog.habonyphp.com/entry/php-%ED%8C%8C%EC%9D%BC-%EC%9D%B4%EB%8F%99-%EB%B3%B5%EC%82%AC-%ED%95%A8%EC%88%98#.</a:t>
            </a:r>
            <a:r>
              <a:rPr lang="en-US" altLang="ko-KR" sz="1100" dirty="0" smtClean="0">
                <a:hlinkClick r:id="rId5"/>
              </a:rPr>
              <a:t>XNDfyo4zYuU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247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482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Pagination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75311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Item_per_page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한 페이지 당 표시될 아이템 수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Current_page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현재 페이지 번호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 smtClean="0"/>
              <a:t>Num_page_button</a:t>
            </a:r>
            <a:r>
              <a:rPr lang="en-US" altLang="ko-KR" sz="1600" dirty="0" smtClean="0"/>
              <a:t> : </a:t>
            </a:r>
            <a:r>
              <a:rPr lang="ko-KR" altLang="en-US" sz="1600" dirty="0" err="1" smtClean="0"/>
              <a:t>페이지네이션에</a:t>
            </a:r>
            <a:r>
              <a:rPr lang="ko-KR" altLang="en-US" sz="1600" dirty="0" smtClean="0"/>
              <a:t> 표시될 최대 버튼 개수</a:t>
            </a:r>
            <a:endParaRPr lang="en-US" altLang="ko-KR" sz="1600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err="1"/>
              <a:t>Total_page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디비에</a:t>
            </a:r>
            <a:r>
              <a:rPr lang="ko-KR" altLang="en-US" sz="1600" dirty="0"/>
              <a:t> 포함된 전체 페이지 수 </a:t>
            </a:r>
            <a:r>
              <a:rPr lang="en-US" altLang="ko-KR" sz="1600" dirty="0"/>
              <a:t>: ceil(</a:t>
            </a:r>
            <a:r>
              <a:rPr lang="en-US" altLang="ko-KR" sz="1600" dirty="0" err="1"/>
              <a:t>total_item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item_per_page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SQL limit </a:t>
            </a:r>
            <a:r>
              <a:rPr lang="ko-KR" altLang="en-US" sz="1600" dirty="0" smtClean="0"/>
              <a:t>구문 </a:t>
            </a:r>
            <a:r>
              <a:rPr lang="en-US" altLang="ko-KR" sz="1600" dirty="0" smtClean="0"/>
              <a:t>: select * from gallery limit [</a:t>
            </a:r>
            <a:r>
              <a:rPr lang="ko-KR" altLang="en-US" sz="1600" dirty="0" smtClean="0"/>
              <a:t>시작</a:t>
            </a:r>
            <a:r>
              <a:rPr lang="en-US" altLang="ko-KR" sz="1600" dirty="0" smtClean="0"/>
              <a:t>offset] [</a:t>
            </a:r>
            <a:r>
              <a:rPr lang="ko-KR" altLang="en-US" sz="1600" dirty="0" smtClean="0"/>
              <a:t>가져올 개수</a:t>
            </a:r>
            <a:r>
              <a:rPr lang="en-US" altLang="ko-KR" sz="1600" dirty="0" smtClean="0"/>
              <a:t>]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600" dirty="0" smtClean="0"/>
              <a:t>SQL </a:t>
            </a:r>
            <a:r>
              <a:rPr lang="ko-KR" altLang="en-US" sz="1600" dirty="0" smtClean="0"/>
              <a:t>총 </a:t>
            </a:r>
            <a:r>
              <a:rPr lang="ko-KR" altLang="en-US" sz="1600" dirty="0" smtClean="0"/>
              <a:t>개수 가져오는 구문 </a:t>
            </a:r>
            <a:r>
              <a:rPr lang="en-US" altLang="ko-KR" sz="1600" dirty="0" smtClean="0"/>
              <a:t>: select count(*) as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 from gallery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8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482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Pagination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48426" y="1661772"/>
            <a:ext cx="485522" cy="485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781929" y="1661772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426408" y="1661772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059911" y="1661772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693414" y="1661772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326917" y="1661772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60420" y="1661772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&gt;&gt;</a:t>
            </a:r>
            <a:endParaRPr lang="ko-KR" altLang="en-US" sz="1400" dirty="0"/>
          </a:p>
        </p:txBody>
      </p:sp>
      <p:sp>
        <p:nvSpPr>
          <p:cNvPr id="5" name="오른쪽 중괄호 4"/>
          <p:cNvSpPr/>
          <p:nvPr/>
        </p:nvSpPr>
        <p:spPr>
          <a:xfrm rot="5400000">
            <a:off x="3478467" y="876368"/>
            <a:ext cx="282601" cy="3060554"/>
          </a:xfrm>
          <a:prstGeom prst="rightBrace">
            <a:avLst>
              <a:gd name="adj1" fmla="val 138333"/>
              <a:gd name="adj2" fmla="val 494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757541" y="2524816"/>
            <a:ext cx="182325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Display_pagenum</a:t>
            </a:r>
            <a:endParaRPr lang="en-US" altLang="ko-KR" sz="16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870444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514923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148426" y="3376941"/>
            <a:ext cx="485522" cy="485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781929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426408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4059911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693414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5326917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960420" y="3376941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&gt;&gt;</a:t>
            </a:r>
            <a:endParaRPr lang="ko-KR" altLang="en-US" sz="1400" dirty="0"/>
          </a:p>
        </p:txBody>
      </p:sp>
      <p:sp>
        <p:nvSpPr>
          <p:cNvPr id="32" name="오른쪽 중괄호 31"/>
          <p:cNvSpPr/>
          <p:nvPr/>
        </p:nvSpPr>
        <p:spPr>
          <a:xfrm rot="5400000">
            <a:off x="3478467" y="2591537"/>
            <a:ext cx="282601" cy="3060554"/>
          </a:xfrm>
          <a:prstGeom prst="rightBrace">
            <a:avLst>
              <a:gd name="adj1" fmla="val 138333"/>
              <a:gd name="adj2" fmla="val 494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757541" y="4239985"/>
            <a:ext cx="182325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Display_pagenum</a:t>
            </a:r>
            <a:endParaRPr lang="en-US" altLang="ko-KR" sz="1600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1177942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22421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2455924" y="5114770"/>
            <a:ext cx="485522" cy="485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089427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733906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4338518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4972021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&gt;&gt;</a:t>
            </a:r>
            <a:endParaRPr lang="ko-KR" altLang="en-US" sz="1400" dirty="0"/>
          </a:p>
        </p:txBody>
      </p:sp>
      <p:sp>
        <p:nvSpPr>
          <p:cNvPr id="43" name="오른쪽 중괄호 42"/>
          <p:cNvSpPr/>
          <p:nvPr/>
        </p:nvSpPr>
        <p:spPr>
          <a:xfrm rot="5400000">
            <a:off x="3166908" y="4948424"/>
            <a:ext cx="282601" cy="1822439"/>
          </a:xfrm>
          <a:prstGeom prst="rightBrace">
            <a:avLst>
              <a:gd name="adj1" fmla="val 138333"/>
              <a:gd name="adj2" fmla="val 494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544153" y="5977814"/>
            <a:ext cx="182325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Display_pagenum</a:t>
            </a:r>
            <a:endParaRPr lang="en-US" altLang="ko-KR" sz="1600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6764159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&lt;&lt;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7408638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&lt;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8053117" y="5114770"/>
            <a:ext cx="485522" cy="485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657729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9291232" y="5114770"/>
            <a:ext cx="485522" cy="4855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&gt;&gt;</a:t>
            </a:r>
            <a:endParaRPr lang="ko-KR" altLang="en-US" sz="1400" dirty="0"/>
          </a:p>
        </p:txBody>
      </p:sp>
      <p:sp>
        <p:nvSpPr>
          <p:cNvPr id="52" name="오른쪽 중괄호 51"/>
          <p:cNvSpPr/>
          <p:nvPr/>
        </p:nvSpPr>
        <p:spPr>
          <a:xfrm rot="5400000">
            <a:off x="8119621" y="5581927"/>
            <a:ext cx="282601" cy="555433"/>
          </a:xfrm>
          <a:prstGeom prst="rightBrace">
            <a:avLst>
              <a:gd name="adj1" fmla="val 138333"/>
              <a:gd name="adj2" fmla="val 494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67976" y="5977814"/>
            <a:ext cx="182325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Display_pagenum</a:t>
            </a:r>
            <a:endParaRPr lang="en-US" altLang="ko-KR" sz="16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6961630" y="1520258"/>
            <a:ext cx="48536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If </a:t>
            </a:r>
            <a:r>
              <a:rPr lang="en-US" altLang="ko-KR" sz="1600" dirty="0" err="1" smtClean="0"/>
              <a:t>total_page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current_page</a:t>
            </a:r>
            <a:r>
              <a:rPr lang="en-US" altLang="ko-KR" sz="1600" dirty="0" smtClean="0"/>
              <a:t> + </a:t>
            </a:r>
            <a:r>
              <a:rPr lang="en-US" altLang="ko-KR" sz="1600" dirty="0" err="1"/>
              <a:t>Num_page_button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display_page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Num_page_button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display_page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total_page</a:t>
            </a:r>
            <a:r>
              <a:rPr lang="en-US" altLang="ko-KR" sz="1600" dirty="0" smtClean="0"/>
              <a:t> – </a:t>
            </a:r>
            <a:r>
              <a:rPr lang="en-US" altLang="ko-KR" sz="1600" dirty="0" err="1" smtClean="0"/>
              <a:t>current_page</a:t>
            </a:r>
            <a:endParaRPr lang="en-US" altLang="ko-KR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871653" y="1284784"/>
            <a:ext cx="1039067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endParaRPr lang="en-US" altLang="ko-KR" sz="105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4280386" y="1284784"/>
            <a:ext cx="131157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r>
              <a:rPr lang="en-US" altLang="ko-KR" sz="1050" b="1" dirty="0" smtClean="0"/>
              <a:t> + 5</a:t>
            </a:r>
            <a:endParaRPr lang="en-US" altLang="ko-KR" sz="105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913299" y="3009401"/>
            <a:ext cx="1039067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endParaRPr lang="en-US" altLang="ko-KR" sz="105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322032" y="3009401"/>
            <a:ext cx="131157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r>
              <a:rPr lang="en-US" altLang="ko-KR" sz="1050" b="1" dirty="0" smtClean="0"/>
              <a:t> + 5</a:t>
            </a:r>
            <a:endParaRPr lang="en-US" altLang="ko-KR" sz="105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220797" y="4723934"/>
            <a:ext cx="1039067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endParaRPr lang="en-US" altLang="ko-KR" sz="105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305143" y="4723934"/>
            <a:ext cx="131157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r>
              <a:rPr lang="en-US" altLang="ko-KR" sz="1050" b="1" dirty="0" smtClean="0"/>
              <a:t> + 3</a:t>
            </a:r>
            <a:endParaRPr lang="en-US" altLang="ko-KR" sz="105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774154" y="4454397"/>
            <a:ext cx="1039067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Current_page</a:t>
            </a:r>
            <a:endParaRPr lang="en-US" altLang="ko-KR" sz="105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7865524" y="4745209"/>
            <a:ext cx="856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err="1" smtClean="0"/>
              <a:t>total_page</a:t>
            </a:r>
            <a:endParaRPr lang="en-US" altLang="ko-KR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11346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482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Pagination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73452" y="1066080"/>
            <a:ext cx="6898849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section-pagination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php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!=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gallery.php?p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=0'&gt; &lt;&lt; 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gallery.php?p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 &lt; 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&lt;?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php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display_pagenum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++)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selected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gallery.php?p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gallery.php?p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&lt;?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php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gallery.php?p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 &gt; 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href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gallery.php?p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final_page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'&gt; &gt;&gt; 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5450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JSON </a:t>
            </a:r>
            <a:r>
              <a:rPr lang="ko-KR" altLang="en-US" sz="2000" b="1" dirty="0" smtClean="0"/>
              <a:t>데이터 타입을 출력하는 </a:t>
            </a:r>
            <a:r>
              <a:rPr lang="en-US" altLang="ko-KR" sz="2000" b="1" dirty="0" err="1" smtClean="0"/>
              <a:t>php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 생성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45555" y="1494811"/>
            <a:ext cx="5032147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mysql_fetch_array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{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user_id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user_id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image_big_url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image_big_url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image_thumb_url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image_thumbs_url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description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description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row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title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array_push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return_array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total_page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total_page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=&gt;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return_object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return_array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echo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json_encode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return_object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22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jQuary</a:t>
            </a:r>
            <a:r>
              <a:rPr lang="en-US" altLang="ko-KR" sz="2000" b="1" dirty="0" smtClean="0"/>
              <a:t> Ajax </a:t>
            </a:r>
            <a:r>
              <a:rPr lang="ko-KR" altLang="en-US" sz="2000" b="1" dirty="0" smtClean="0"/>
              <a:t>구문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2863" y="1676203"/>
            <a:ext cx="6468437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ajax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({</a:t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"function/get_page.php"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post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dataType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json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28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“post </a:t>
            </a:r>
            <a:r>
              <a:rPr lang="ko-KR" altLang="en-US" sz="2800" dirty="0" err="1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파라미터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success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// 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데이터 수신 성공 시 </a:t>
            </a:r>
            <a:r>
              <a:rPr kumimoji="0" lang="ko-KR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로직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28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14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jQuary</a:t>
            </a:r>
            <a:r>
              <a:rPr lang="en-US" altLang="ko-KR" sz="2000" b="1" dirty="0" smtClean="0"/>
              <a:t> Scrolling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52132" y="1598736"/>
            <a:ext cx="9517349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mousewheel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function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originalEvent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wheelDelta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Math.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ceil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scrollTop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 +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window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&gt;=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document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height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 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// </a:t>
            </a:r>
            <a:r>
              <a:rPr lang="ko-KR" altLang="en-US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스크롤이 하단에 있을 때 동작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current_page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total_page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–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// DB</a:t>
            </a:r>
            <a:r>
              <a:rPr lang="ko-KR" altLang="en-US" sz="16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데이터가 남아 있을 경우 동작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get_data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5. Google Map </a:t>
            </a:r>
            <a:r>
              <a:rPr lang="ko-KR" altLang="en-US" sz="2000" b="1" dirty="0" smtClean="0"/>
              <a:t>사용하기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Google Map API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738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Google Map jQuery Plug in : </a:t>
            </a:r>
            <a:r>
              <a:rPr lang="en-US" altLang="ko-KR" sz="1600" dirty="0">
                <a:hlinkClick r:id="rId3"/>
              </a:rPr>
              <a:t>https://tilotiti.github.io/jQuery-Google-Map/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888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REST API</a:t>
            </a:r>
            <a:r>
              <a:rPr lang="ko-KR" altLang="en-US" sz="2000" b="1" dirty="0" smtClean="0"/>
              <a:t>로 날씨 정보 가져오기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REST API?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57126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</a:t>
            </a:r>
            <a:r>
              <a:rPr lang="ko-KR" altLang="en-US" sz="1600" dirty="0" smtClean="0"/>
              <a:t>준비중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3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4459" y="184827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프레임 구성하기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459" y="2496439"/>
            <a:ext cx="38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Popup </a:t>
            </a:r>
            <a:r>
              <a:rPr lang="ko-KR" altLang="en-US" b="1" dirty="0" smtClean="0">
                <a:solidFill>
                  <a:schemeClr val="bg1"/>
                </a:solidFill>
              </a:rPr>
              <a:t>으로 로그인 화면 만들기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4459" y="3144599"/>
            <a:ext cx="437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이미지 </a:t>
            </a:r>
            <a:r>
              <a:rPr lang="en-US" altLang="ko-KR" b="1" dirty="0" smtClean="0">
                <a:solidFill>
                  <a:schemeClr val="bg1"/>
                </a:solidFill>
              </a:rPr>
              <a:t>Gallery </a:t>
            </a:r>
            <a:r>
              <a:rPr lang="ko-KR" altLang="en-US" b="1" dirty="0" smtClean="0">
                <a:solidFill>
                  <a:schemeClr val="bg1"/>
                </a:solidFill>
              </a:rPr>
              <a:t>만들기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파일 업로드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4459" y="3792759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. Ajax </a:t>
            </a:r>
            <a:r>
              <a:rPr lang="ko-KR" altLang="en-US" b="1" dirty="0" smtClean="0">
                <a:solidFill>
                  <a:schemeClr val="bg1"/>
                </a:solidFill>
              </a:rPr>
              <a:t>와 </a:t>
            </a:r>
            <a:r>
              <a:rPr lang="en-US" altLang="ko-KR" b="1" dirty="0" smtClean="0">
                <a:solidFill>
                  <a:schemeClr val="bg1"/>
                </a:solidFill>
              </a:rPr>
              <a:t>Pagination </a:t>
            </a:r>
            <a:r>
              <a:rPr lang="ko-KR" altLang="en-US" b="1" dirty="0" smtClean="0">
                <a:solidFill>
                  <a:schemeClr val="bg1"/>
                </a:solidFill>
              </a:rPr>
              <a:t>렌더링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459" y="5055621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6. REST API </a:t>
            </a:r>
            <a:r>
              <a:rPr lang="ko-KR" altLang="en-US" b="1" dirty="0" smtClean="0">
                <a:solidFill>
                  <a:schemeClr val="bg1"/>
                </a:solidFill>
              </a:rPr>
              <a:t>로 날씨 정보 가져오기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4459" y="444091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5. Google Map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8121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일반적으로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대부분의 웹 페이지들은 상단 혹은 좌측에 메뉴 바가 구성되어 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동적으로 움직이는 메뉴 바를 만들고자 한다면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menu bar 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구글링해서</a:t>
            </a:r>
            <a:r>
              <a:rPr lang="ko-KR" altLang="en-US" sz="1600" dirty="0" smtClean="0"/>
              <a:t> 나오는 결과물 중 원하는 형상을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찾으면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메뉴 바 구현에 필요한 비용을 최소화 할 수 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검색 결과</a:t>
            </a:r>
            <a:r>
              <a:rPr lang="en-US" altLang="ko-KR" sz="1600" dirty="0" smtClean="0"/>
              <a:t>, 6</a:t>
            </a:r>
            <a:r>
              <a:rPr lang="ko-KR" altLang="en-US" sz="1600" dirty="0" smtClean="0"/>
              <a:t>번째 항목의 </a:t>
            </a:r>
            <a:r>
              <a:rPr lang="en-US" altLang="ko-KR" sz="1600" dirty="0" smtClean="0"/>
              <a:t>“550+ Best jQuery Menu &amp; jQuery Dropdown Menu with Example” </a:t>
            </a:r>
            <a:r>
              <a:rPr lang="ko-KR" altLang="en-US" sz="1600" dirty="0" smtClean="0"/>
              <a:t>클릭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1531" t="64127" r="29196" b="5166"/>
          <a:stretch/>
        </p:blipFill>
        <p:spPr>
          <a:xfrm>
            <a:off x="1113205" y="3597181"/>
            <a:ext cx="4657725" cy="23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0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해당 웹 페이지</a:t>
            </a:r>
            <a:r>
              <a:rPr lang="en-US" altLang="ko-KR" sz="1600" dirty="0" smtClean="0"/>
              <a:t>(bestjquery.com) 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jquery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사용한 다양한 </a:t>
            </a:r>
            <a:r>
              <a:rPr lang="en-US" altLang="ko-KR" sz="1600" dirty="0" smtClean="0"/>
              <a:t>plug in </a:t>
            </a:r>
            <a:r>
              <a:rPr lang="ko-KR" altLang="en-US" sz="1600" dirty="0" smtClean="0"/>
              <a:t>들을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본 실습을 위해서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하단의 </a:t>
            </a:r>
            <a:r>
              <a:rPr lang="ko-KR" altLang="en-US" sz="1600" dirty="0" err="1" smtClean="0"/>
              <a:t>페이지네이션에서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‘2’</a:t>
            </a:r>
            <a:r>
              <a:rPr lang="ko-KR" altLang="en-US" sz="1600" dirty="0" smtClean="0"/>
              <a:t>번을 클릭해서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번째 페이지로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891" t="30431" r="7157"/>
          <a:stretch/>
        </p:blipFill>
        <p:spPr>
          <a:xfrm>
            <a:off x="6444900" y="2148718"/>
            <a:ext cx="5474667" cy="4180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42461" y="5869874"/>
            <a:ext cx="315589" cy="27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32462" y="58308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97490" y="6007438"/>
            <a:ext cx="58832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73" r="2870" b="9370"/>
          <a:stretch/>
        </p:blipFill>
        <p:spPr>
          <a:xfrm>
            <a:off x="4600575" y="2187056"/>
            <a:ext cx="7366000" cy="413320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6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페이지의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항목인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Menu” </a:t>
            </a:r>
            <a:r>
              <a:rPr lang="ko-KR" altLang="en-US" sz="1600" dirty="0" smtClean="0"/>
              <a:t>선택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2986" y="5496859"/>
            <a:ext cx="463214" cy="33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807211"/>
            <a:ext cx="275214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73" r="2870" b="9370"/>
          <a:stretch/>
        </p:blipFill>
        <p:spPr>
          <a:xfrm>
            <a:off x="4600575" y="2187056"/>
            <a:ext cx="7366000" cy="413320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3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페이지의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항목인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Menu”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Demo </a:t>
            </a:r>
            <a:r>
              <a:rPr lang="ko-KR" altLang="en-US" sz="1600" dirty="0" smtClean="0"/>
              <a:t>버튼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2986" y="5496859"/>
            <a:ext cx="463214" cy="33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807211"/>
            <a:ext cx="275214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641" r="4655" b="28351"/>
          <a:stretch/>
        </p:blipFill>
        <p:spPr>
          <a:xfrm>
            <a:off x="5215218" y="2041492"/>
            <a:ext cx="6408797" cy="431406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067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 Demo” </a:t>
            </a:r>
            <a:r>
              <a:rPr lang="ko-KR" altLang="en-US" sz="1600" dirty="0" smtClean="0"/>
              <a:t>페이지 좌측 메뉴 중 </a:t>
            </a:r>
            <a:r>
              <a:rPr lang="en-US" altLang="ko-KR" sz="1600" dirty="0" err="1" smtClean="0"/>
              <a:t>Instalations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“Download” </a:t>
            </a:r>
            <a:r>
              <a:rPr lang="ko-KR" altLang="en-US" sz="1600" dirty="0" smtClean="0"/>
              <a:t>버튼 클릭해서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소스코드 다운로드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21886" y="4964290"/>
            <a:ext cx="780714" cy="331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295900"/>
            <a:ext cx="2841040" cy="695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" y="3710786"/>
            <a:ext cx="437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 링크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http://www.bestjquery.com/?LmqgZXm1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9558" b="29164"/>
          <a:stretch/>
        </p:blipFill>
        <p:spPr>
          <a:xfrm>
            <a:off x="4001662" y="1937291"/>
            <a:ext cx="7886546" cy="450954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popup</a:t>
            </a:r>
            <a:r>
              <a:rPr lang="ko-KR" altLang="en-US" sz="2000" b="1" dirty="0" smtClean="0"/>
              <a:t>으로 로그인 화면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bpopup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614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bpopup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구글링</a:t>
            </a:r>
            <a:r>
              <a:rPr lang="ko-KR" altLang="en-US" sz="1600" dirty="0" smtClean="0"/>
              <a:t> 한 화면에서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첫 번째 항목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54910" y="2907373"/>
            <a:ext cx="4250989" cy="1539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2199" y="37502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2013871" y="3238983"/>
            <a:ext cx="2841040" cy="695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72" b="40841"/>
          <a:stretch/>
        </p:blipFill>
        <p:spPr>
          <a:xfrm>
            <a:off x="5172075" y="2673834"/>
            <a:ext cx="6512515" cy="298294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popup</a:t>
            </a:r>
            <a:r>
              <a:rPr lang="ko-KR" altLang="en-US" sz="2000" b="1" dirty="0" smtClean="0"/>
              <a:t>으로 로그인 화면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bpopup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9235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popup window</a:t>
            </a:r>
            <a:r>
              <a:rPr lang="ko-KR" altLang="en-US" sz="1600" dirty="0" smtClean="0"/>
              <a:t>를 쉽게 개발할 수 있는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plugin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Download </a:t>
            </a:r>
            <a:r>
              <a:rPr lang="en-US" altLang="ko-KR" sz="1600" dirty="0" err="1" smtClean="0"/>
              <a:t>bPopup</a:t>
            </a:r>
            <a:r>
              <a:rPr lang="en-US" altLang="ko-KR" sz="1600" dirty="0" smtClean="0"/>
              <a:t> v 0.11.0 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 클릭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이름으로 링크 저장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저장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44000" y="2713550"/>
            <a:ext cx="1743074" cy="4644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26238" y="199633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 flipH="1">
            <a:off x="10015537" y="2365662"/>
            <a:ext cx="871537" cy="347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3205" y="3710786"/>
            <a:ext cx="290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 링크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http://dinbror.dk/bpopup/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614</Words>
  <Application>Microsoft Office PowerPoint</Application>
  <PresentationFormat>와이드스크린</PresentationFormat>
  <Paragraphs>154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굴림체</vt:lpstr>
      <vt:lpstr>맑은 고딕</vt:lpstr>
      <vt:lpstr>Arial</vt:lpstr>
      <vt:lpstr>Office 테마</vt:lpstr>
      <vt:lpstr>웹 프로그래밍 웹 페이지 제작 실습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104</cp:revision>
  <dcterms:created xsi:type="dcterms:W3CDTF">2017-08-31T07:21:26Z</dcterms:created>
  <dcterms:modified xsi:type="dcterms:W3CDTF">2019-05-14T06:40:00Z</dcterms:modified>
</cp:coreProperties>
</file>