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81" r:id="rId4"/>
    <p:sldId id="282" r:id="rId5"/>
    <p:sldId id="283" r:id="rId6"/>
    <p:sldId id="284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8" y="8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팀 프로젝트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05. 02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3689" y="262440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팀원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3689" y="327256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</a:t>
            </a:r>
            <a:r>
              <a:rPr lang="en-US" altLang="ko-KR" b="1" dirty="0" smtClean="0">
                <a:solidFill>
                  <a:schemeClr val="bg1"/>
                </a:solidFill>
              </a:rPr>
              <a:t>UI </a:t>
            </a:r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3689" y="392072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평가 방법</a:t>
            </a: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팀원 구성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팀원 구성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579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온라인 교육 사이트</a:t>
            </a:r>
            <a:r>
              <a:rPr lang="en-US" altLang="ko-KR" sz="1600" dirty="0" smtClean="0"/>
              <a:t>(el), </a:t>
            </a:r>
            <a:r>
              <a:rPr lang="ko-KR" altLang="en-US" sz="1600" dirty="0" smtClean="0"/>
              <a:t>공지사항 댓글에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본인 이름과 학번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팀원 이름과 학번을 작성하세요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dirty="0"/>
              <a:t>2015111222 </a:t>
            </a:r>
            <a:r>
              <a:rPr lang="ko-KR" altLang="en-US" dirty="0"/>
              <a:t>홍길동 </a:t>
            </a:r>
            <a:r>
              <a:rPr lang="en-US" altLang="ko-KR" dirty="0"/>
              <a:t>- 2016111222 </a:t>
            </a:r>
            <a:r>
              <a:rPr lang="ko-KR" altLang="en-US" dirty="0"/>
              <a:t>김철수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웹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설계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카카오 오븐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667" t="29103" r="35426" b="42706"/>
          <a:stretch/>
        </p:blipFill>
        <p:spPr>
          <a:xfrm>
            <a:off x="1560358" y="1524841"/>
            <a:ext cx="9417050" cy="42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웹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설계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카카오 오븐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555" y="1475626"/>
            <a:ext cx="8481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다음 카카오에서 제작한 온라인 프로토타이핑 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인터페이스가 직관적이며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처음 사용하는 사용자도 손쉽게 화면 프로토타이핑이 가능함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컨셉 디자인에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무료로 사용이 가능함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linkClick r:id="rId3"/>
              </a:rPr>
              <a:t>https://ovenapp.io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805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평가 방법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평가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555" y="1475626"/>
            <a:ext cx="10568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팀 상호 평가</a:t>
            </a:r>
            <a:r>
              <a:rPr lang="en-US" altLang="ko-KR" sz="1600" dirty="0" smtClean="0"/>
              <a:t>(50%)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교수 평가</a:t>
            </a:r>
            <a:r>
              <a:rPr lang="en-US" altLang="ko-KR" sz="1600" dirty="0" smtClean="0"/>
              <a:t>(50%)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평가 기준</a:t>
            </a:r>
            <a:r>
              <a:rPr lang="en-US" altLang="ko-KR" sz="1600" dirty="0" smtClean="0"/>
              <a:t>:</a:t>
            </a:r>
            <a:br>
              <a:rPr lang="en-US" altLang="ko-KR" sz="1600" dirty="0" smtClean="0"/>
            </a:br>
            <a:r>
              <a:rPr lang="en-US" altLang="ko-KR" sz="1600" dirty="0" smtClean="0"/>
              <a:t>1) </a:t>
            </a:r>
            <a:r>
              <a:rPr lang="ko-KR" altLang="en-US" sz="1600" dirty="0" smtClean="0"/>
              <a:t>홈페이지 구성 및 내용의 충실도</a:t>
            </a:r>
            <a:r>
              <a:rPr lang="en-US" altLang="ko-KR" sz="1600" dirty="0" smtClean="0"/>
              <a:t>(30</a:t>
            </a:r>
            <a:r>
              <a:rPr lang="en-US" altLang="ko-KR" sz="1600" dirty="0" smtClean="0"/>
              <a:t>%)</a:t>
            </a:r>
            <a:br>
              <a:rPr lang="en-US" altLang="ko-KR" sz="1600" dirty="0" smtClean="0"/>
            </a:br>
            <a:r>
              <a:rPr lang="en-US" altLang="ko-KR" sz="1600" dirty="0" smtClean="0"/>
              <a:t>2) </a:t>
            </a:r>
            <a:r>
              <a:rPr lang="ko-KR" altLang="en-US" sz="1600" dirty="0" smtClean="0"/>
              <a:t>수업에서 다루지 않은 </a:t>
            </a:r>
            <a:r>
              <a:rPr lang="en-US" altLang="ko-KR" sz="1600" dirty="0" smtClean="0"/>
              <a:t>jQuery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CSS </a:t>
            </a:r>
            <a:r>
              <a:rPr lang="ko-KR" altLang="en-US" sz="1600" dirty="0" smtClean="0"/>
              <a:t>등의 </a:t>
            </a:r>
            <a:r>
              <a:rPr lang="en-US" altLang="ko-KR" sz="1600" dirty="0" smtClean="0"/>
              <a:t>plug in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혹은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자체 제작한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디자인 및 </a:t>
            </a:r>
            <a:r>
              <a:rPr lang="en-US" altLang="ko-KR" sz="1600" dirty="0" smtClean="0"/>
              <a:t>jQuery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(30%)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3) </a:t>
            </a:r>
            <a:r>
              <a:rPr lang="ko-KR" altLang="en-US" sz="1600" dirty="0" smtClean="0"/>
              <a:t>수업에서 다룬 내용의 적용 정도</a:t>
            </a:r>
            <a:r>
              <a:rPr lang="en-US" altLang="ko-KR" sz="1600" dirty="0" smtClean="0"/>
              <a:t>(40</a:t>
            </a:r>
            <a:r>
              <a:rPr lang="en-US" altLang="ko-KR" sz="1600" dirty="0" smtClean="0"/>
              <a:t>%)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- </a:t>
            </a:r>
            <a:r>
              <a:rPr lang="ko-KR" altLang="en-US" sz="1600" dirty="0" smtClean="0"/>
              <a:t>최소 조건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- PHP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사용한 템플릿이나 </a:t>
            </a:r>
            <a:r>
              <a:rPr lang="en-US" altLang="ko-KR" sz="1600" dirty="0" smtClean="0"/>
              <a:t>plug-in </a:t>
            </a:r>
            <a:r>
              <a:rPr lang="ko-KR" altLang="en-US" sz="1600" dirty="0" smtClean="0"/>
              <a:t>과 조화롭게 사용을 했는가</a:t>
            </a:r>
            <a:r>
              <a:rPr lang="en-US" altLang="ko-KR" sz="1600" dirty="0" smtClean="0"/>
              <a:t>?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71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135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 프로그래밍 팀 프로젝트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101</cp:revision>
  <dcterms:created xsi:type="dcterms:W3CDTF">2017-08-31T07:21:26Z</dcterms:created>
  <dcterms:modified xsi:type="dcterms:W3CDTF">2019-05-16T07:06:31Z</dcterms:modified>
</cp:coreProperties>
</file>