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81" r:id="rId4"/>
    <p:sldId id="282" r:id="rId5"/>
    <p:sldId id="283" r:id="rId6"/>
    <p:sldId id="284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7C1"/>
    <a:srgbClr val="969FAC"/>
    <a:srgbClr val="607083"/>
    <a:srgbClr val="006666"/>
    <a:srgbClr val="43727A"/>
    <a:srgbClr val="084651"/>
    <a:srgbClr val="09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8" y="8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562C-79DD-4A8D-BE1D-6F8625BCFFE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E80A7-3456-4592-BADD-529B27BD8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F81A-0F75-4518-9F3E-C4F3859EB2F3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671-533D-419F-AB30-469C7350B345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7-2FE4-4A88-BE65-5FEE8F8A1804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F63-4288-40B9-9BC0-4B3BA3DCF6C4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6268-74FA-422C-A827-12E595090E00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5B2-EE15-4E6F-9173-F102FD228D10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E969-2F0C-465D-AA61-6A2A62D5D8A2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CF1B-A003-42D2-88E1-8504CA4E0C8E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EDEF-4C5F-4211-BA0D-0C48D1C30471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7505-6546-4C62-9676-A50CFE73A407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680B-27E2-431F-8D70-A5A071785EBD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820A-345B-4F23-B347-4030C9092170}" type="datetime1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6400" y="1628775"/>
            <a:ext cx="9518650" cy="128183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 dirty="0" smtClean="0"/>
              <a:t>웹 </a:t>
            </a:r>
            <a:r>
              <a:rPr lang="ko-KR" altLang="en-US" sz="3200" b="1" dirty="0" smtClean="0"/>
              <a:t>프로그래밍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팀 프로젝트</a:t>
            </a:r>
            <a:endParaRPr lang="ko-KR" altLang="en-US" sz="3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23090" y="635128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AI &amp; CT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연구실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8356" y="4584251"/>
            <a:ext cx="481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김 영 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일 </a:t>
            </a:r>
            <a:r>
              <a:rPr lang="en-US" altLang="ko-KR" dirty="0" smtClean="0">
                <a:latin typeface="+mn-ea"/>
              </a:rPr>
              <a:t>: 2019. </a:t>
            </a:r>
            <a:r>
              <a:rPr lang="en-US" altLang="ko-KR" dirty="0" smtClean="0">
                <a:latin typeface="+mn-ea"/>
              </a:rPr>
              <a:t>05. 02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소     속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한국기술교육대학교 컴퓨터공학부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 메 일 </a:t>
            </a:r>
            <a:r>
              <a:rPr lang="en-US" altLang="ko-KR" dirty="0" smtClean="0">
                <a:latin typeface="+mn-ea"/>
              </a:rPr>
              <a:t>: you359@koreatech.ac.kr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1200" y="653200"/>
            <a:ext cx="9518650" cy="52761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1200" y="322980"/>
            <a:ext cx="101441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3689" y="262440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팀원 구성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3689" y="327256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웹 </a:t>
            </a:r>
            <a:r>
              <a:rPr lang="en-US" altLang="ko-KR" b="1" dirty="0" smtClean="0">
                <a:solidFill>
                  <a:schemeClr val="bg1"/>
                </a:solidFill>
              </a:rPr>
              <a:t>UI </a:t>
            </a:r>
            <a:r>
              <a:rPr lang="ko-KR" altLang="en-US" b="1" dirty="0" smtClean="0">
                <a:solidFill>
                  <a:schemeClr val="bg1"/>
                </a:solidFill>
              </a:rPr>
              <a:t>설계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3689" y="392072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평가 방법</a:t>
            </a:r>
            <a:endParaRPr lang="ko-KR" alt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팀원 구성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팀원 구성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89579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온라인 교육 사이트</a:t>
            </a:r>
            <a:r>
              <a:rPr lang="en-US" altLang="ko-KR" sz="1600" dirty="0" smtClean="0"/>
              <a:t>(el), </a:t>
            </a:r>
            <a:r>
              <a:rPr lang="ko-KR" altLang="en-US" sz="1600" dirty="0" smtClean="0"/>
              <a:t>공지사항 댓글에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본인 이름과 학번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팀원 이름과 학번을 작성하세요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dirty="0"/>
              <a:t>2015111222 </a:t>
            </a:r>
            <a:r>
              <a:rPr lang="ko-KR" altLang="en-US" dirty="0"/>
              <a:t>홍길동 </a:t>
            </a:r>
            <a:r>
              <a:rPr lang="en-US" altLang="ko-KR" dirty="0"/>
              <a:t>- 2016111222 </a:t>
            </a:r>
            <a:r>
              <a:rPr lang="ko-KR" altLang="en-US" dirty="0"/>
              <a:t>김철수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230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웹 </a:t>
            </a:r>
            <a:r>
              <a:rPr lang="en-US" altLang="ko-KR" sz="2000" b="1" dirty="0" smtClean="0"/>
              <a:t>UI </a:t>
            </a:r>
            <a:r>
              <a:rPr lang="ko-KR" altLang="en-US" sz="2000" b="1" dirty="0" smtClean="0"/>
              <a:t>설계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카카오 오븐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6667" t="29103" r="35426" b="42706"/>
          <a:stretch/>
        </p:blipFill>
        <p:spPr>
          <a:xfrm>
            <a:off x="1560358" y="1524841"/>
            <a:ext cx="9417050" cy="42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웹 </a:t>
            </a:r>
            <a:r>
              <a:rPr lang="en-US" altLang="ko-KR" sz="2000" b="1" dirty="0" smtClean="0"/>
              <a:t>UI </a:t>
            </a:r>
            <a:r>
              <a:rPr lang="ko-KR" altLang="en-US" sz="2000" b="1" dirty="0" smtClean="0"/>
              <a:t>설계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카카오 오븐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5555" y="1475626"/>
            <a:ext cx="84818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다음 카카오에서 제작한 온라인 프로토타이핑 툴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인터페이스가 직관적이며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처음 사용하는 사용자도 손쉽게 화면 프로토타이핑이 가능함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컨셉 디자인에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무료로 사용이 가능함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linkClick r:id="rId3"/>
              </a:rPr>
              <a:t>https://ovenapp.io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805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평가 방법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평가 방법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5555" y="1475626"/>
            <a:ext cx="105684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/>
              <a:t>팀 상호 평가</a:t>
            </a:r>
            <a:r>
              <a:rPr lang="en-US" altLang="ko-KR" sz="1600" dirty="0" smtClean="0"/>
              <a:t>(50%)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교수 평가</a:t>
            </a:r>
            <a:r>
              <a:rPr lang="en-US" altLang="ko-KR" sz="1600" dirty="0" smtClean="0"/>
              <a:t>(50%)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/>
              <a:t>평가 기준</a:t>
            </a:r>
            <a:r>
              <a:rPr lang="en-US" altLang="ko-KR" sz="1600" dirty="0" smtClean="0"/>
              <a:t>:</a:t>
            </a:r>
            <a:br>
              <a:rPr lang="en-US" altLang="ko-KR" sz="1600" dirty="0" smtClean="0"/>
            </a:br>
            <a:r>
              <a:rPr lang="en-US" altLang="ko-KR" sz="1600" dirty="0" smtClean="0"/>
              <a:t>1) </a:t>
            </a:r>
            <a:r>
              <a:rPr lang="ko-KR" altLang="en-US" sz="1600" dirty="0" smtClean="0"/>
              <a:t>홈페이지 구성 및 내용의 충실도</a:t>
            </a:r>
            <a:r>
              <a:rPr lang="en-US" altLang="ko-KR" sz="1600" dirty="0" smtClean="0"/>
              <a:t>(20%)</a:t>
            </a:r>
            <a:br>
              <a:rPr lang="en-US" altLang="ko-KR" sz="1600" dirty="0" smtClean="0"/>
            </a:br>
            <a:r>
              <a:rPr lang="en-US" altLang="ko-KR" sz="1600" dirty="0" smtClean="0"/>
              <a:t>2) </a:t>
            </a:r>
            <a:r>
              <a:rPr lang="ko-KR" altLang="en-US" sz="1600" dirty="0" smtClean="0"/>
              <a:t>수업에서 다루지 않은 </a:t>
            </a:r>
            <a:r>
              <a:rPr lang="en-US" altLang="ko-KR" sz="1600" dirty="0" smtClean="0"/>
              <a:t>jQuery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CSS </a:t>
            </a:r>
            <a:r>
              <a:rPr lang="ko-KR" altLang="en-US" sz="1600" dirty="0" smtClean="0"/>
              <a:t>등의 </a:t>
            </a:r>
            <a:r>
              <a:rPr lang="en-US" altLang="ko-KR" sz="1600" dirty="0" smtClean="0"/>
              <a:t>plug in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혹은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자체 제작한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디자인 및 </a:t>
            </a:r>
            <a:r>
              <a:rPr lang="en-US" altLang="ko-KR" sz="1600" dirty="0" smtClean="0"/>
              <a:t>jQuery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(20%)</a:t>
            </a:r>
            <a:br>
              <a:rPr lang="en-US" altLang="ko-KR" sz="1600" dirty="0" smtClean="0"/>
            </a:br>
            <a:r>
              <a:rPr lang="en-US" altLang="ko-KR" sz="1600" dirty="0" smtClean="0"/>
              <a:t>3) </a:t>
            </a:r>
            <a:r>
              <a:rPr lang="ko-KR" altLang="en-US" sz="1600" dirty="0" smtClean="0"/>
              <a:t>수업에서 다룬 내용의 적용 정도</a:t>
            </a:r>
            <a:r>
              <a:rPr lang="en-US" altLang="ko-KR" sz="1600" dirty="0" smtClean="0"/>
              <a:t>(40%)</a:t>
            </a:r>
            <a:br>
              <a:rPr lang="en-US" altLang="ko-KR" sz="1600" dirty="0" smtClean="0"/>
            </a:br>
            <a:r>
              <a:rPr lang="en-US" altLang="ko-KR" sz="1600" dirty="0" smtClean="0"/>
              <a:t>   - </a:t>
            </a:r>
            <a:r>
              <a:rPr lang="ko-KR" altLang="en-US" sz="1600" dirty="0" smtClean="0"/>
              <a:t>최소 조건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게시판 구현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4) Q&amp;A 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명확한 답변 정도</a:t>
            </a:r>
            <a:r>
              <a:rPr lang="en-US" altLang="ko-KR" sz="1600" dirty="0" smtClean="0"/>
              <a:t>(20%)</a:t>
            </a:r>
          </a:p>
        </p:txBody>
      </p:sp>
    </p:spTree>
    <p:extLst>
      <p:ext uri="{BB962C8B-B14F-4D97-AF65-F5344CB8AC3E}">
        <p14:creationId xmlns:p14="http://schemas.microsoft.com/office/powerpoint/2010/main" val="40716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78718" y="246681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b="1" dirty="0" smtClean="0"/>
              <a:t>Q &amp; A</a:t>
            </a:r>
            <a:endParaRPr lang="ko-KR" altLang="en-US" sz="6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0800" y="6629400"/>
            <a:ext cx="120745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1178718" y="351986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 smtClean="0"/>
              <a:t>감사합니다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135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웹 프로그래밍 팀 프로젝트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스마트훈련을 위한 테스트베드 설계 및 구현</dc:title>
  <dc:creator>Windows 사용자</dc:creator>
  <cp:lastModifiedBy>kim young-jin</cp:lastModifiedBy>
  <cp:revision>100</cp:revision>
  <dcterms:created xsi:type="dcterms:W3CDTF">2017-08-31T07:21:26Z</dcterms:created>
  <dcterms:modified xsi:type="dcterms:W3CDTF">2019-05-02T02:29:47Z</dcterms:modified>
</cp:coreProperties>
</file>