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/>
    <p:restoredTop sz="94719"/>
  </p:normalViewPr>
  <p:slideViewPr>
    <p:cSldViewPr snapToGrid="0">
      <p:cViewPr varScale="1">
        <p:scale>
          <a:sx n="146" d="100"/>
          <a:sy n="146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0:54:33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2:36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24575,'0'5'0,"0"0"0,0 0 0,0 0 0,2 2 0,4 18 0,-3 5 0,5 1 0,-8 1 0,2-20 0,1 1 0,-3-6 0,2-2 0,-2 3 0,4 5 0,-3-2 0,2 10 0,-3-9 0,2 1 0,-1-6 0,3-4 0,-1-1 0,2-2 0,0 0 0,0 0 0,2 0 0,7 0 0,-3 0 0,5 0 0,-8 0 0,-1 0 0,-2 0 0,0 0 0,2 0 0,-1 0 0,9 0 0,0 0 0,18 0 0,3 0 0,11 0 0,-16 0 0,-7 0 0,-17 0 0,-1 0 0,-1 0 0,0 0 0,0 0 0,2 0 0,-1 0 0,3-2 0,-3 1 0,-1-1 0,-3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19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2805 424 24575,'-3'-3'0,"-2"0"0,3-2 0,-6-2 0,-2-6 0,-22-20 0,-7-9 0,-25-3 0,9 5 0,-3 25 0,-11-3 0,-6 16 0,-23-5 0,1 0 0,22 5 0,6-5 0,22 2 0,-1-2 0,-10-6 0,8-4 0,-9 2 0,1-9 0,8 10 0,-19-7 0,7 8 0,-21-2 0,-3 7 0,21 3 0,1 2 0,-19 3 0,-8 0 0,58-3 0,-1 2 0,9-6 0,-3 7 0,12-4 0,8 4 0,-1 0 0,1 0 0,-2 0 0,-6 0 0,-1 4 0,-28-4 0,-5 4 0,-22-4 0,0 0 0,11 0 0,2 5 0,12 1 0,16 1 0,-1 2 0,15-5 0,-10 3 0,9-3 0,-2 2 0,12-6 0,1 2 0,-1 1 0,2 0 0,-3 2 0,1 0 0,-2 0 0,-1 0 0,1 0 0,0 0 0,2 0 0,-2 0 0,5-2 0,-3 1 0,1-1 0,-3 2 0,1 0 0,-1-2 0,5 2 0,2-3 0,-1 1 0,1 2 0,-2-3 0,0 1 0,-1 2 0,1-5 0,0 5 0,0-2 0,0 4 0,0-1 0,-3 1 0,3-2 0,-5 0 0,4-2 0,1 1 0,3-1 0,-2 10 0,0 1 0,-4 3 0,1-3 0,-1-9 0,6-1 0,-1-1 0,3 2 0,-2 2 0,-1-3 0,0 2 0,-1-5 0,1 6 0,-2-2 0,-1 1 0,1-2 0,2-1 0,1-3 0,2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20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24575,'0'8'0,"0"-1"0,0-2 0,3 2 0,-3 1 0,2 19 0,-2-8 0,0 9 0,0-12 0,0-8 0,0-1 0,0-2 0,0 0 0,0 0 0,3 0 0,-1-2 0,4-1 0,-1-2 0,0 0 0,0 2 0,-2 9 0,-1 4 0,-2 7 0,0-5 0,0-4 0,0-6 0,0-6 0,0-6 0,0-2 0,2-2 0,1 6 0,0-2 0,3 2 0,5-6 0,6-2 0,6 0 0,10-2 0,-8 5 0,8 2 0,-18 2 0,-2 2 0,-6-1 0,-4 0 0,2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22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5843 817 24575,'-21'-15'0,"-27"-23"0,4 5 0,-4 2 0,-4-4-2041,-1-5 0,-4 0 2041,-22-1 0,-4 1 0,-1-8 0,-1 1 0,-6 10 0,-1 5 0,16 6 0,2 4-77,7 3 1,1 3 76,11 7 0,2 1 589,-33-7-589,25 6 0,5-3 0,31 8 1978,-8-6-1978,-1 1 1216,9 1-1216,-20 2 452,9-3-452,-11 2 0,11-3 0,-20-2 0,-5 7 0,-36-9-648,48 9 0,-2 1 648,-15-5 0,1 0 0,-26 0-367,32 0 1,1 2 366,-17 5 0,-8-5 0,0 7 0,-4 0 0,1 0 0,3 0 0,11 0 0,22 0 0,-6 0 0,20 0 0,-12 0 1246,1 0-1246,-22 0 0,16 0 0,-28 0 783,31 0-783,-30-7 0,16 5 0,-31-12 0,26 13 0,-2 0 0,16-6 0,-1-1-446,-25 7 1,0 1 445,29-4 0,4 0 0,-49 4-313,13 0 313,12 0 0,27 0 0,2 0 0,15 0 0,3 0 877,-8 0-877,10 0 327,6 0-327,-4 0 0,10 0 0,-21 0 0,12 0 0,-25 0 0,20 0 0,-30 7 0,16-6 0,-31 6 0,31-7 0,-5 0 0,29 0 0,2 0 0,8 0 0,0 0 0,0 0 0,2 2 0,-2-1 0,2 1 0,-2-2 0,0 0 0,0 2 0,0-1 0,-3 1 0,0-2 0,-2 0 0,0 2 0,-6-1 0,-1 1 0,-5-2 0,-1 0 0,-10 0 0,13 2 0,-4-1 0,14 1 0,4-2 0,-1 0 0,2 0 0,2 2 0,-2 1 0,3 2 0,-4 0 0,-1-2 0,1 2 0,-1-5 0,0 5 0,1-3 0,-4 3 0,4 3 0,-3-3 0,1 3 0,0-3 0,0 0 0,3-2 0,0 1 0,2-1 0,-1 2 0,3 0 0,-3 2 0,1 1 0,-7 8 0,2-5 0,-5 5 0,3-6 0,0 0 0,2-2 0,-2-1 0,5 0 0,-3-1 0,5 1 0,-1 1 0,-4 5 0,-2 4 0,-5 5 0,3 0 0,0-5 0,3-4 0,1-5 0,1-3 0,2-2 0,-1 1 0,4-1 0,-3 0 0,1 9 0,-15 6 0,10 0 0,-12 2 0,15-13 0,-1-4 0,4 1 0,-2 1 0,0 3 0,-3 2 0,0-2 0,3-1 0,3-2 0,-2 8 0,1-4 0,-3 5 0,1-7 0,2-2 0,1 2 0,-5 29 0,-9 19 0,0 20 0,-4-14 0,13-24 0,4-24 0,5-10 0,1-1 0,0-4 0,1-1 0,-3 0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23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24575,'0'9'0,"2"0"0,-1 9 0,1-2 0,-2 1 0,0-3 0,2-9 0,-1-1 0,1-1 0,-2 2 0,0 2 0,0-1 0,2-1 0,-1 7 0,8 23 0,5 15 0,10 33 0,-1-30 0,-3-3 0,-10-37 0,-2-8 0,-5-5 0,-1-3 0,0-4 0,-1-1 0,3 2 0,-3-1 0,1 4 0,-2-2 0,0 0 0,6-8 0,-1-1 0,7-3 0,-1-4 0,11-2 0,5-7 0,-3 6 0,-5 5 0,-12 14 0,-2 0 0,0 4 0,0-1 0,0 0 0,3 1 0,5-4 0,-4 2 0,4-1 0,0-2 0,-9 5 0,6-2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36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8488 993 24575,'-8'-4'0,"-4"-2"0,-11-15 0,-15-14 0,-10-12 0,13 8 0,-1-1-514,-1 2 0,0 0 514,-5-6 0,-1 3 0,-25-16 252,-6 13-252,24 25 0,-8 0 0,21 9 0,9 4 0,7-1 0,4 3 776,-5-7-776,-11-5 0,7 1 0,-7-4 0,0 0 0,13 7 0,-7 1 0,19 7 0,1 1 0,-6 0 0,-2-3 0,-7-1 0,0 2 0,5-4 0,1 6 0,8 0 0,1 1 0,1 2 0,1 0 0,-2-2 0,-1 1 0,0-1 0,1 2 0,1-3 0,-1 3 0,-1-2 0,-8-2 0,-1 3 0,-5-5 0,0 5 0,-12-8 0,-2 8 0,5-7 0,-1 4 0,4-4 0,3 0 0,-20 2 0,20-1 0,-3 7 0,13-6 0,4 5 0,-4-4 0,3 4 0,-9-6 0,-7-4 0,-8 0 0,-22-8 0,-4 0 0,1 4 0,-8-6 0,19 14 0,-20 1 0,20 6 0,8-2 0,10 1 0,21-1 0,-10 2 0,4 0 0,1-3 0,1 3 0,5-2 0,2 2 0,-2 0 0,2-3 0,0 3 0,-1-3 0,3 3 0,-9 0 0,0-3 0,-29 2 0,5-2 0,-20-2 0,-10 3 0,5-9 0,3 6 0,-6-3 0,39 5 0,-28 3 0,31 0 0,-3 0 0,13 0 0,-11 0 0,7 0 0,-14 0 0,11 0 0,-12 0 0,-13 0 0,-3 0 0,-8 0 0,10-5 0,1 3 0,-11-9 0,19 9 0,-17-4 0,9 6 0,-14 0 0,-12 0 0,12 0 0,3 0 0,11 0 0,-12 0 0,-24-8 0,16 6-312,11-6 1,-2 0 311,-19 6 0,22-2 0,1 1 0,-21 3 0,6 0 0,33 0 0,-9 0 0,20 0 0,-1 0 0,6 0 623,11 0-623,-7-3 0,0 3 0,-1-3 0,0 3 0,2 0 0,5 0 0,-6 0 0,4 0 0,-9 0 0,-7 0 0,9 0 0,-14 0 0,5 0 0,-8 0 0,0 0 0,10 0 0,13 0 0,6 3 0,-1 2 0,-2 0 0,-6 4 0,-12 4 0,-8-7 0,-11 10 0,-12-15 0,9 4 0,3-1 0,13-3 0,18 2 0,0-3 0,6 0 0,-6 0 0,-23 0 0,-11 0 0,-11 0 0,-20 0 0,17 0 0,-19 0 0,11 0 0,21 0 0,12 0 0,28 2 0,4-1 0,5 1 0,-6 0 0,2-1 0,-3 1 0,3-2 0,-4 0 0,5 2 0,-10-1 0,5 3 0,-11-3 0,-7 6 0,-19 1 0,-14-1 0,-34-1-539,6-6 539,-8 0 0,3 0 0,30 0 0,6 0 0,30 0 0,7 3 0,11-2 0,-10 6 0,5-6 539,-7 5-539,5-3 0,1 1 0,0-2 0,-1 2 0,1-1 0,0 1 0,8 0 0,1-1 0,-1 2 0,2-2 0,-3 1 0,1-1 0,-2 2 0,-1-2 0,1 1 0,0-1 0,-17 5 0,7-1 0,-24 4 0,19-6 0,-9 4 0,12-9 0,-11 9 0,7-8 0,-7 11 0,11-7 0,5 5 0,-15 4 0,12-6 0,-25 14 0,9-6 0,-11 3 0,0 3 0,10-11 0,9 2 0,13-9 0,5 1 0,2 0 0,0 0 0,-5 4 0,4-2 0,-12 4 0,4-1 0,-10 3 0,9-9 0,-2 4 0,10-5 0,-1 2 0,6 0 0,-2 0 0,4 0 0,-4 0 0,-1 0 0,-8 2 0,-1-1 0,-5-2 0,-1 3 0,9-4 0,-1 3 0,7-3 0,-8-1 0,-1 1 0,-5 1 0,5 3 0,1-1 0,0 0 0,-1 0 0,-16 3 0,8-1 0,-9-2 0,12 1 0,5-6 0,-4 5 0,10-3 0,-10 1 0,4-2 0,2 1 0,0-3 0,9 3 0,-4-1 0,2-2 0,-7 6 0,3-3 0,-1 3 0,5-3 0,1 1 0,-6 0 0,3-1 0,-5 1 0,10-2 0,-3-2 0,3 3 0,2-1 0,-4 1 0,4 2 0,-7 2 0,5 1 0,-3-2 0,5 0 0,-1-5 0,3 3 0,-3-3 0,1 3 0,0 1 0,-4 1 0,4 1 0,-5-2 0,5 0 0,-1 1 0,1 1 0,-5 1 0,3 0 0,-3-1 0,3-2 0,2 0 0,-1 0 0,-1 0 0,-1 0 0,-2-2 0,3-1 0,2 0 0,-2 9 0,-1-2 0,-3 7 0,2-8 0,-1-1 0,5-2 0,-1 0 0,-1 2 0,-1 1 0,-4 2 0,7-2 0,-2-3 0,5-3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37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24575,'0'5'0,"0"0"0,0 2 0,0 1 0,0 8 0,0 1 0,0 5 0,0-5 0,0-4 0,0-6 0,0-2 0,0 1 0,2-4 0,1 3 0,5 16 0,0 8 0,2 7 0,0-3 0,-6-18 0,1-5 0,-4-10 0,3 0 0,-3-5 0,3 2 0,-1-2 0,2 2 0,0 1 0,0 2 0,0 0 0,8 0 0,13 0 0,10 0 0,11 0 0,0 0 0,-18 0 0,-3 0 0,-21 0 0,3 0 0,-6-2 0,1 1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4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11166 1338 21288,'0'-5'0,"-3"2"1572,3-2-1572,-2 0 555,-5-8-555,5 3 284,-20-16-284,-8-6 0,-35-12 0,-15-8 0,5 14 876,17 11-876,13 5 0,9 5 0,0-3 0,-9-2 0,9 7 0,-11-7 0,-12 8 0,5-18 0,-28 6 0,13-3 0,-3 8 0,14 8 0,22 3 0,8 2 0,14 1 0,5 2 0,1 0 0,-3-2 0,-15-7 0,6 0 0,-29-18 0,-22-2 0,-11-13-454,28 21 0,-1 2 454,6 3 0,1 0 0,-31-23-34,8 19 34,19-6 0,16 23 0,8-5 0,7 13 0,4-6 906,-17 0-906,-13-11 0,-25-6 0,-14-1 0,11 3-325,24 12 0,-1 1 325,-26-6 0,24 5 0,0 1 0,-21-1 0,-6 2 0,20 0 0,-11 6 0,11-11 0,2 5 0,12 1 0,16-2 0,-12 2 0,12 3 0,-27-9 0,-3 4 0,-11-6 0,-1-1 0,-10 7 0,8-5 0,-8 12 0,21-6 686,-7 7-686,19 0 0,-20 0 0,9-6 0,-22 4 0,8-4 0,-8 6 0,21 0 0,4 0 0,11 0 0,-44 0 0,22 0 0,12-4 0,-1 0 0,-18 3 0,4-7 0,14 3 0,22 4 0,-9-4 0,9 5 0,-11 0 0,-12 0 0,-2 0 0,-11 0 0,0 0 0,-12-8 0,9 6 0,-8-5 0,33 7 0,-6 0 0,20 0 0,-11 0 0,-12-6 0,-2 4 0,-22-4 0,8 6 0,13 0 0,-4 0-764,3-4 0,-2-1 764,-14 4 0,-3 0 0,3-3 0,0 0 0,5 4 0,1 0 0,10-3 0,1-2-184,7 1 0,2 0 184,-30-5 0,22 3 0,5 2 0,-1 1 0,-15 1 0,9-2 0,-1 1-545,-22 3 545,33 0 0,-2 0 0,-45 0 0,14 0 0,5 0 1454,48 0-1454,-21 0 386,39 0-386,-11 0 0,15 2 0,1 1 601,0 0-601,0 1 0,0-1 0,-17 5 0,-15 8 0,-30 0 0,-14 6 0,-12 1-613,12 0 613,3 1 0,0 5 0,8 0 0,-9-3 0,12 1 0,-11-12 0,-3-6 0,32-6 0,-1 1 0,-34 2 0,-5-4 0,33 4 0,21-6 0,14 2 0,20-1 0,-9 4 0,8-1 613,-8-1-613,2 0 0,-4 0 0,-6-2 0,1 2 0,5-1 0,-3 8 0,9-3 0,-10 9 0,4-6 0,-5 5 0,0-3 0,7-3 0,0-3 0,9 0 0,-1-1 0,-3 7 0,0 3 0,-18 23 0,-9 4 0,-5 6 0,-13 0 0,23-20 0,-17-2 0,24-18 0,-9 0 0,20-7 0,-7 6 0,12-7 0,-7 6 0,1-2 0,-2 2 0,-39 13 0,3 0 0,-30 5 0,10-9 0,23-6 0,6-8 0,29 2 0,0-3 0,9 0 0,-1 3 0,-1 2 0,1 0 0,-4 5 0,-4-3 0,3-2 0,-9 1 0,12-5 0,-6 5 0,1-2 0,-3 2 0,-5 1 0,0 1 0,-1 3 0,6-7 0,2 5 0,7-8 0,-2 1 0,2 0 0,-8 2 0,5 2 0,-5 0 0,6 1 0,2-1 0,1-1 0,-1-1 0,3-1 0,-3 0 0,1 1 0,1-3 0,-4 3 0,2 1 0,-15 19 0,9-10 0,-10 12 0,-7-1 0,10-9 0,-17 8 0,23-17 0,2-3 0,8-4 0,0 0 0,2 2 0,-1 1 0,-1 4 0,-9 3 0,3 1 0,-3 1 0,7-7 0,2 2 0,0-6 0,-8 4 0,3-4 0,-5 5 0,5-6 0,2 2 0,3 3 0,-2 1 0,-1 9 0,-8-5 0,2 6 0,1-10 0,8-3 0,2-6 0,3-3 0,0 1 0,0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42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 24575,'0'5'0,"0"2"0,-7 6 0,-5 15 0,-13 3 0,4 4 0,-13-1 0,19-16 0,-4 1 0,12-11 0,2-1 0,-3 1 0,0 2 0,0 0 0,1-2 0,4-1 0,1-2 0,2 8 0,0-6 0,-3 8 0,3-9 0,0-1 0,3-3 0,2-2 0,0 0 0,0 0 0,0 0 0,0 0 0,0 0 0,0 2 0,0-1 0,2 3 0,1-1 0,19 0 0,4 4 0,27 1 0,-4 4 0,-5-4 0,-19-1 0,-17-6 0,-8 1 0,0-4 0,-3 1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55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24575,'0'5'0,"2"5"0,-1-4 0,1 11 0,0-8 0,-1 12 0,4-9 0,-5 20 0,2-13 0,-2 26 0,0-20 0,0 8 0,0-16 0,3-1 0,-3-1 0,2-4 0,-2 3 0,3-5 0,-3-1 0,2 0 0,-2 7 0,0 0 0,0 7 0,0-7 0,0-3 0,0-7 0,0-2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0:54:33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56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24575,'2'8'0,"-1"-1"0,3-2 0,-1 0 0,2 3 0,1 5 0,0 4 0,5 5 0,-1 11 0,1-8 0,6 20 0,8 2 0,19 18 0,2 8 0,7 3 0,-19-15 0,-5-13 0,-13-21 0,-6-13 0,-3-5 0,-4-1 0,2 0 0,-5-1 0,3-4 0,-3-1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58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1 24575,'-3'4'0,"-2"0"0,5 5 0,-2-3 0,-3 3 0,2-3 0,-9 9 0,-2-4 0,2 5 0,0-4 0,7-4 0,-3 2 0,2-2 0,-3 2 0,3 0 0,-1-2 0,1-1 0,1-2 0,0-2 0,0-1 0,2 3 0,-4-2 0,2 7 0,-6-2 0,1 2 0,2-2 0,-1-1 0,3-2 0,-2-2 0,6 1 0,-3-3 0,2 6 0,-4-4 0,-1 4 0,-2-4 0,2-1 0,2 1 0,4-1 0,0 3 0,-1 3 0,-4-3 0,1 0 0,-4 0 0,5-5 0,-3 7 0,3-1 0,0 4 0,-3 0 0,3-2 0,-3-1 0,3-4 0,2-1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4:59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24575,'5'6'0,"0"-1"0,-2 2 0,2 1 0,-2 7 0,6 13 0,-5 8 0,5 0 0,-3 9 0,4-9 0,1 11 0,1 0 0,-2-11 0,-4-2 0,1-12 0,-2-5 0,2-4 0,0-6 0,-2-1 0,-2-1 0,1-3 0,-3 3 0,3-2 0,-1 2 0,0 0 0,1 0 0,-1 0 0,0-2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00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 1 24575,'0'5'0,"0"0"0,-2 0 0,-1 2 0,-5-1 0,0 3 0,-7 1 0,-8 12 0,-17 8 0,-1 16 0,-15-1 0,20-8 0,-13-5 0,24-17 0,-3-2 0,12-5 0,8-5 0,1 0 0,4-1 0,1-2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02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24575,'5'0'0,"-2"2"0,1-1 0,-1 3 0,0-1 0,2 2 0,-3 3 0,17 11 0,-6-1 0,6 5 0,-9-8 0,-5-5 0,0-2 0,0 0 0,0-3 0,-2 0 0,-1 0 0,-4 2 0,-1 1 0,0 2 0,-2-2 0,5 1 0,-2-1 0,2 0 0,0-1 0,-3-1 0,3-1 0,-5 2 0,2-1 0,-4 3 0,1-1 0,-3 0 0,1-3 0,0-3 0,0-2 0,5 2 0,-1-1 0,5 1 0,0-4 0,2-1 0,1 0 0,-1-1 0,4 3 0,18-1 0,-6 2 0,26 0 0,-26 0 0,8 0 0,-17 0 0,0 0 0,-2 0 0,2 0 0,-2-3 0,-1 3 0,1-2 0,-3 2 0,-5 0 0,-3 0 0,0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04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24575,'0'5'0,"0"0"0,0 2 0,2-1 0,-2 3 0,6 5 0,1 2 0,17 22 0,1 11 0,19 28 0,-7-2-254,-10-31 0,1-1 254,18 23 0,3-7 0,-21-25 0,-1-11 0,-18-12 0,6 1 0,-7-4 508,-3 1-508,4-1 0,-5 2 0,3-2 0,-2 0 0,-2-3 0,-1 0 0,0-2 0,-1 1 0,1-3 0,-2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04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 24575,'-5'2'0,"0"-2"0,0 5 0,0-5 0,0 3 0,-3-3 0,-5 0 0,-4 0 0,-5 3 0,-1 1 0,-10 11 0,-3-4 0,-12 6 0,12-7 0,3-1 0,18-5 0,4-1 0,9-3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06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6 24575,'5'-3'0,"0"1"0,0 4 0,0-1 0,0 3 0,0-3 0,0 3 0,0-3 0,0 3 0,3-1 0,5 0 0,-4 1 0,6-1 0,-2 6 0,-3-2 0,0 2 0,-6-4 0,-3 0 0,1 0 0,1 3 0,-3-3 0,2 5 0,1-5 0,-5 0 0,1 0 0,-4 0 0,-2 1 0,-7 5 0,-3 0 0,-5 0 0,-11 7 0,7-12 0,-18 10 0,26-15 0,-5 4 0,17-5 0,1 0 0,0 0 0,0-2 0,4 1 0,4-1 0,3 2 0,3 0 0,-1 0 0,0 0 0,7 0 0,0 0 0,7 0 0,-5 2 0,-2-1 0,-5 3 0,-2-3 0,0 4 0,-3-5 0,0 2 0,-3 1 0,3-3 0,-5 5 0,5 0 0,-4 0 0,1 3 0,-2-3 0,2 0 0,-1 0 0,1 0 0,-2 0 0,0 0 0,-2-2 0,1 1 0,-4-1 0,5 4 0,-6 7 0,3-3 0,-4 10 0,-6-7 0,2-1 0,-4-5 0,5-4 0,2-3 0,-2 1 0,4-2 0,-1 0 0,2 0 0,0 0 0,-1 0 0,1-2 0,2-1 0,-1-2 0,3 2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09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24575,'7'0'0,"-1"2"0,20 9 0,-9-3 0,39 23 0,-6-4 0,11 8 0,8 6 0,-24-10 0,16 18 0,-19 5 0,17 15 0,-20 5 0,6 2 0,-23-4 0,-4-22 0,-7-6 0,-7-10 0,2-9 0,0 19 0,4-8 0,3 22 0,0 3 0,-5 12 0,-1-12 0,-7-3 0,3-22 0,-2-8 0,4-15 0,-2-5 0,2-3 0,0 0 0,0 2 0,0-1 0,0 1 0,0-2 0,1-2 0,-4-3 0,-2-3 0,0-4 0,-3 3 0,3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10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771 0 24575,'0'5'0,"-2"3"0,-3 0 0,-3 2 0,-14 11 0,-2 3 0,-21 15 0,-3 7 0,-10 6 0,0-1 0,5-10 0,1-9 0,5-8 0,18-9 0,-2-1 0,22-8 0,-5 0 0,7-1 0,-1 0 0,1 2 0,-20 7 0,7 0 0,-13 4 0,10-6 0,6-2 0,2-2 0,4 0 0,-4 4 0,-2 1 0,0 0 0,-4 1 0,9-3 0,1-1 0,7-8 0,4-2 0,0-5 0,0 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2:11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2613 473 24575,'-8'0'0,"2"-3"0,-1 1 0,-12-17 0,-13-7 0,-15-13 0,-11-5 0,10 4 0,8 10 0,12 6 0,11 16 0,-4-5 0,4 8 0,-16-8 0,-4-2 0,-21 0 0,-3-10 0,0 11 0,13-4 0,4 7 0,19 3 0,-9 2 0,12-1 0,-11 1 0,7 1 0,-18-5 0,-14 8 0,-6-9 0,-31 2 0,31 1 0,-16 0 0,19 2 0,-12-2 0,12 0 0,19 1 0,15 7 0,20 0 0,-3 0 0,4 0 0,-3 0 0,1 0 0,-8 0 0,4 0 0,-3 0 0,4 0 0,4 0 0,-1 0 0,3 0 0,0 0 0,-3 0 0,0 3 0,-2-3 0,-5 2 0,3-2 0,-9 0 0,9 0 0,-3 0 0,5 3 0,-1-3 0,-4 6 0,3-5 0,-3 4 0,4-4 0,-4 4 0,5-4 0,-5 2 0,10-3 0,-3 0 0,1 0 0,1 0 0,-4 3 0,2-3 0,-7 9 0,-2-4 0,-17 13 0,-2-7 0,0 4 0,3-9 0,10 1 0,1-3 0,5 2 0,4-2 0,3 0 0,-3 4 0,-4 2 0,-22 18 0,13-10 0,-23 13 0,29-20 0,-12 4 0,21-10 0,-5-1 0,8-2 0,-2 0 0,5-1 0,-5 3 0,2-1 0,-2 2 0,0-2 0,-1 2 0,1-5 0,0 2 0,2-2 0,1 3 0,1-3 0,-1 7 0,1-1 0,-9 3 0,6-2 0,-12 0 0,9-4 0,-9 4 0,10-6 0,-5 4 0,8-4 0,1 3 0,2-3 0,2 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15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697 1 24575,'-7'5'0,"-17"8"0,-7 2 0,-16 9 0,-1 0 0,-4 8 0,-7-4 0,4 5 0,8-11 0,2 0 0,-2 0 0,-3 3 0,3-7 0,13-3 0,17-9 0,4-2 0,5-2 0,3 1 0,-8 0 0,4 0 0,-7 3 0,6-5 0,2 1 0,3 0 0,7-1 0,4 1 0,4-2 0,0 0 0,0 0 0,-2 0 0,2 0 0,-5 0 0,21 10 0,-8 0 0,31 27 0,-12-13 0,15 15 0,-16-20 0,-8-7 0,-17-3 0,-4-8 0,-4 1 0,-1 0 0,1-1 0,-3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15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24575,'11'6'0,"15"7"0,10 11 0,23 10 0,18 5 0,-2 3 0,19-16 0,-30 6 0,5-17 0,-38-3 0,-4-5 0,-17-6 0,-2 3 0,-1-3 0,-4 1 0,-1-2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17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24575,'-7'0'0,"1"0"0,-1 0 0,-6 0 0,6 0 0,-8 0 0,7 0 0,-3 2 0,1 3 0,2 3 0,-1 2 0,3 0 0,-2 1 0,3-1 0,2 5 0,1 2 0,2 16 0,11 3 0,-4 12 0,10-1 0,-3-11 0,-5-8 0,0-13 0,-4-7 0,0 0 0,3-3 0,5 4 0,-2-3 0,5 4 0,-1-4 0,2 0 0,0-2 0,-4-1 0,-5-3 0,-5-4 0,-1 1 0,-2-5 0,0-5 0,3-1 0,2-3 0,6-4 0,-2 11 0,-2-3 0,-3 6 0,-3 1 0,1-3 0,-2 1 0,-2-2 0,1 2 0,-3 2 0,3 2 0,-3 1 0,3-2 0,-3 0 0,1-3 0,-5 0 0,3-2 0,-7-6 0,3 5 0,-1-2 0,3 5 0,2 5 0,-1-4 0,4 4 0,-3-4 0,4-1 0,-3 0 0,1 0 0,0 3 0,1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18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536 1 24575,'-5'5'0,"2"0"0,-3 0 0,2-2 0,-3 1 0,-6 0 0,-2 6 0,-7 1 0,-6 14 0,-12 4 0,-8 17 0,-16-1 0,-2 5 0,5-15 0,14-10 0,2-9 0,25-9 0,-6 1 0,18-1 0,3 1 0,2 2 0,3-2 0,0-5 0,3-1 0,-1-5 0,3 3 0,8 0 0,13 6 0,32 2 0,6 6 0,30 1 0,-19-6 0,-3-2 0,-13-2 0,-23 0 0,-8 3 0,-15 0 0,-6 0 0,-4 8 0,2-5 0,-5 2 0,2-5 0,-2-3 0,3-5 0,-3 2 0,2-4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19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24575,'0'11'0,"0"-1"0,4 5 0,-4 13 0,10-3 0,-2 31 0,22 5 0,-13-14 0,1 3-597,22 39 597,-17-32 0,-4 2-568,-6-9 0,-1 0 568,5 16 0,-1 1 0,-6-4 0,0-1 0,6-1 0,0 0 0,-6-5 0,-1-4-340,12 23 340,-12-24 0,-4-30 0,-5-19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27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0:54:33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27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8:45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5:27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2:12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0 24575,'0'5'0,"0"0"0,0 0 0,-2 0 0,-1 3 0,-2-3 0,-1 10 0,-4 22 0,5-9 0,-17 61 0,11-23 0,-4-18 0,0 1 0,-2 35 0,-4-34 0,11-14 0,2-30 0,8-7 0,1-6 0,3-1 0,-1 3 0,2 0 0,2 2 0,-1 3 0,1 0 0,-2 0 0,1-2 0,1-3 0,12-14 0,15-9 0,9-3 0,9 4 0,-16 11 0,-8 10 0,-15 3 0,-5 3 0,-6-2 0,3-1 0,-5-2 0,5 2 0,-4 1 0,1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8:45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2:24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2718 673 24575,'-5'-2'0,"-1"1"0,1-6 0,-2 2 0,-22-20 0,-8-10 0,-42-22-711,34 24 1,-4 0 710,-7 1 0,-3 1 0,-4 4 0,1 0 0,7 3 0,-1 0 0,-9 1 0,-1 0 0,9 2 0,1-1 0,-6 0 0,2 1-130,4 4 1,3 1 129,-22-13 0,17 12 0,30 4 0,15 13 0,3-3 1401,-4 3-1401,-2-3 279,-29-4-279,6 2 0,-31-2 0,9 7 0,0-5 0,-19 4 0,5-12-514,-23 4 514,1-7 0,11 7 0,3 2 0,33 7 0,6 0 0,27 0 0,5 0 0,4 0 0,3 0 514,0 2-514,0-1 0,0 5 0,-3-2 0,-5 4 0,4-5 0,-12 4 0,12-6 0,-7 2 0,6-1 0,2 1 0,1 0 0,2 1 0,-1-1 0,-1 2 0,-1 2 0,-2-1 0,0 1 0,2-2 0,-2-2 0,4 2 0,-3-2 0,3 2 0,-4 0 0,2 2 0,0-1 0,-7 2 0,6-3 0,-7 4 0,6-6 0,2 4 0,1-4 0,-1 2 0,3 0 0,-5 2 0,4-1 0,-3 3 0,3-1 0,-4 0 0,4 1 0,-1-3 0,0-1 0,1-3 0,-1-2 0,4 3 0,0 2 0,0 8 0,-4 4 0,-3 0 0,0-2 0,0-5 0,5-4 0,-1 1 0,4-5 0,0 6 0,1 0 0,-6 2 0,6-2 0,-5-1 0,5-2 0,-1 0 0,-1 0 0,3 0 0,-5 0 0,2-2 0,0 2 0,1 0 0,0-2 0,-1 4 0,0-7 0,1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2:25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24575,'3'7'0,"-1"-1"0,-2 3 0,0-1 0,0 0 0,3 2 0,-3-5 0,8 21 0,4 3 0,1 18 0,2-11 0,-7-8 0,-4-12 0,0-11 0,-3 2 0,3-4 0,-3 2 0,1 0 0,0-2 0,-1 3 0,3 0 0,-1 4 0,0-2 0,2-3 0,-5-5 0,5-1 0,-3-1 0,4 0 0,1-1 0,6-3 0,4-1 0,16 3 0,-13 1 0,12 3 0,-4-5 0,8 3 0,33 4 0,6 14-810,22-5 810,-42 1 0,-2-2 0,36-8 0,-6 6 0,-43-8 0,-16 0 0,-24 0 0,0 0 0,-3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2:29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2380 418 19622,'-5'0'0,"-3"0"2305,2 0-2305,-20-5 842,-13-9-842,-34-2 0,-13-13-405,33 16 1,-2 0 404,4-3 0,2-1 0,-37-12 1281,17 1-1281,38 13 0,6 1 0,16 11 0,1-1 0,0 1 1334,0 0-1334,3 1 0,0 0 0,0-1 0,-2-2 0,-1-1 0,-3 1 0,-15-3 0,-5-6 0,-16 1 0,-12-12 0,-2 10 0,-11-6 0,-1 7 0,12 1 0,14 1 0,2 6 0,9-2 0,5 4 0,-1-2 0,23 4 0,-4 2 0,6 0 0,1 0 0,-1 0 0,-1 0 0,3 0 0,-3 0 0,1 0 0,-18-5 0,6 3 0,-9-3 0,-4 5 0,-10 0 0,3 0 0,-17 0 0,36 0 0,-23 0 0,23 0 0,-35 0 0,27 0 0,-17 0 0,28 0 0,-4 0 0,10 0 0,-5 2 0,6 1 0,0 0 0,-1 1 0,3-3 0,-1 4 0,3-5 0,-4 5 0,3-5 0,-8 7 0,3-4 0,-2 5 0,6-3 0,-2-3 0,4 3 0,-3-2 0,3 2 0,-1-2 0,1 1 0,1-1 0,0 2 0,0 0 0,0-2 0,-8 2 0,-13 7 0,6-4 0,-12 6 0,21-9 0,-5 2 0,6-2 0,0 0 0,2 0 0,0-2 0,1 1 0,-1-1 0,-2 0 0,0 1 0,2-1 0,0 2 0,3-2 0,0-1 0,0 0 0,0-1 0,2 3 0,0-1 0,1 0 0,-1-1 0,0 1 0,-1 2 0,3 0 0,-1 2 0,0-4 0,1 2 0,-1-2 0,2 2 0,0 0 0,0-2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2:30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24575,'0'6'0,"0"-1"0,0 7 0,0 3 0,0 2 0,0 15 0,0-1 0,-4 5 0,0-3 0,-2-16 0,0-4 0,3-6 0,0-2 0,1 1 0,2 1 0,-5 1 0,2 2 0,0 0 0,-1-2 0,3-1 0,-1 17 0,7 4 0,-4 8 0,7-8 0,-8-12 0,5-13 0,-5-1 0,5-5 0,-2 1 0,0-1 0,1 1 0,-3-4 0,5 1 0,-2-2 0,5 1 0,-3 1 0,3 3 0,-3 2 0,4 0 0,-2 0 0,2 0 0,5-4 0,-3 1 0,3-3 0,-7 3 0,-1 1 0,-2 2 0,0 0 0,1 0 0,-4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1:02:34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2524 546 18010,'-16'-19'0,"-4"-3"2134,-15-14-2134,-11-3 1358,14 12-1358,-12-10 722,9 22-722,-11-22 1839,-3 17-1839,8-9 512,8 10-512,16 11 0,6-1 0,4 8 0,4-3 0,-2 3 0,2-3 0,-2 1 0,3-2 0,-4-3 0,-1 5 0,-1-6 0,-2 3 0,-6-3 0,-1-3 0,-16 2 0,-3-4 0,-12 3 0,1 4 0,11-2 0,8 6 0,14-1 0,7 2 0,2 2 0,0 0 0,0-2 0,-1 1 0,-1-3 0,-1 1 0,-2 0 0,-6-3 0,-1 2 0,-5-3 0,-23-4 0,-5 0 0,-22-4 0,27 7 0,10 2 0,27 3 0,1 3 0,1-5 0,-3 5 0,1-3 0,-3 3 0,-4 0 0,-13 0 0,8 0 0,-12 0 0,20 0 0,-20 0 0,18 0 0,-29 0 0,12 0 0,-16 0 0,-1-5 0,12 4 0,8-5 0,7 6 0,-7 0 0,-7 0 0,4 0 0,8 0 0,13 0 0,-3 0 0,2 0 0,-10 0 0,4 4 0,-6 0 0,1 0 0,-1 3 0,6-4 0,-4 0 0,10 2 0,-10-4 0,4 4 0,-5-4 0,7 4 0,2-4 0,8 3 0,0-3 0,-3 4 0,0-3 0,-2 3 0,2 3 0,1-5 0,2 4 0,-3-7 0,2 5 0,-3-2 0,1-1 0,0 3 0,-2-2 0,5 2 0,-5 2 0,2-1 0,-2-1 0,-1-1 0,3-1 0,-1 0 0,1 1 0,-2-3 0,-6 5 0,-1-2 0,-5 6 0,-1-1 0,9 0 0,1-5 0,5 1 0,0-3 0,-7 5 0,-2 2 0,-6 3 0,1 3 0,-6 9 0,4-11 0,4 6 0,7-13 0,10-1 0,1 1 0,-1-1 0,3 0 0,-5 0 0,2 2 0,-2-1 0,0-1 0,0-3 0,2 0 0,-2 1 0,2 2 0,-2 0 0,0 0 0,0-2 0,0 1 0,0 2 0,0 1 0,-1 1 0,1 0 0,0-3 0,0-3 0,4 1 0,0-3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4EC6-B317-98B6-DF03-FDAAFDDD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E791-1F0C-C877-7C8E-EC4200BD1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9BC2-97CE-2BBF-0683-58F67CBD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3E1A-4E58-55DA-63B8-4A247711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9DDC-210D-EEE8-E6BD-D13EDD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C21A-2204-6EF6-F582-9CFB7A8B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72853-E360-D816-FE18-5AD811A6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6A64-BC18-1560-5028-8D53C65E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74EE-9B02-07C5-4D01-FB5FD486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1B25-F00F-2767-8656-F91AF9BA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3F145-D21D-19F6-6CDF-877D980AD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840E-B2A8-7318-EF81-7F4D295FC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77D6-5527-CE6C-11B0-9A9C7F3C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085F-3619-CC5A-CFB4-FCECC7AB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CE74-C951-47D5-731C-97D7C922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73AF-2534-12A7-0425-E9C86F11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1D06-A694-757E-62FB-022F4356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A292-5D9C-125D-1417-552471B3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BA98-5758-551D-9166-B64943BF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F941-2CA2-85ED-7F34-420AF0BA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4874-2C12-CEA2-7BBD-09A427BE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5FEF-A243-05D0-CB85-0E114940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A4CD-3C59-C688-FDD6-AFC97989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84BF-60F4-DA7C-015D-17B4D5E0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C204-306B-2962-264C-94E57623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F021-7E4F-F677-44D5-E51332D6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05F9-8C59-E8FB-BE9B-DCFF3CBBA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A5D65-CE50-3AF8-D2F1-994ADE52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15B7B-44B6-1C1F-6F95-599A730D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6E97-4BAF-E2C7-82ED-6B6B6159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8B29-99E8-44DA-B94D-F345D2AD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793A-144D-16FD-782A-F7B033A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D01E5-C57C-1BD7-69F9-85BEBAA0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0F406-673E-DCC4-EF79-574E63AB6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EC4E6-A19F-5957-4E85-94E707EEB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0A02-FB38-14A7-6208-CC3B22C1D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DE45D-FD2C-D427-C60E-BB901801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87DF5-D2FA-0565-2CC1-55DB8A41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16EB6-461F-9B53-C7B7-A11ED81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2235-39F4-EF6C-7C4C-76A531FB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89719-9CBB-E52E-4D5C-75FCC6DA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1995E-0512-9E10-67C9-7126050F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371D5-3E07-1822-7A01-8850AAB6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29F3D-37C5-266F-42A9-B03EEF2E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1884C-93D4-1BF4-1796-2CCEC4CD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6A7B1-194D-06ED-2B9C-FE93F6E0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C0BB-6B9E-E175-A210-A1BE3E07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0BB0-D0B6-4CD0-3F55-6CE9F927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7ADE-3552-C486-837F-434D61F3E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DD69A-3DCA-2BE5-334D-A88F89B1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7E008-01B0-D922-6E6E-DABAD0B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AB18-C81E-51D0-CC44-71C67CD9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4D4F-E848-7F70-E58A-590577F1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83D22-8B5E-98D8-5F4B-BEFE47223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5E502-D83D-F979-5AFC-4D1853DA2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E4D2B-2BF6-56D2-5215-E6AA04D6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E6BB-5455-943F-3E44-719F09AC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9C47C-1446-6D0F-BFF7-DF9BC7BA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0BB57-44B9-E91D-65F5-139B1DDA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784D-90C3-D5FA-72F3-F421CAA6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B3273-66C1-0A1E-581C-AE31D740A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328D7-0247-B940-BF24-FB3B1C8DA9E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4CFF-6847-02B8-9543-EB5DE0FC0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851CE-8EE8-6DAB-C7ED-0B32615F9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80D28F-E534-B849-A953-683F7A9A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11.xml"/><Relationship Id="rId42" Type="http://schemas.openxmlformats.org/officeDocument/2006/relationships/image" Target="../media/image27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image" Target="../media/image6.png"/><Relationship Id="rId16" Type="http://schemas.openxmlformats.org/officeDocument/2006/relationships/image" Target="../media/image14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9.xml"/><Relationship Id="rId40" Type="http://schemas.openxmlformats.org/officeDocument/2006/relationships/image" Target="../media/image26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5" Type="http://schemas.openxmlformats.org/officeDocument/2006/relationships/customXml" Target="../ink/ink3.xml"/><Relationship Id="rId61" Type="http://schemas.openxmlformats.org/officeDocument/2006/relationships/customXml" Target="../ink/ink31.xml"/><Relationship Id="rId19" Type="http://schemas.openxmlformats.org/officeDocument/2006/relationships/customXml" Target="../ink/ink10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4.xml"/><Relationship Id="rId30" Type="http://schemas.openxmlformats.org/officeDocument/2006/relationships/image" Target="../media/image21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35.xml"/><Relationship Id="rId8" Type="http://schemas.openxmlformats.org/officeDocument/2006/relationships/image" Target="../media/image10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16.png"/><Relationship Id="rId41" Type="http://schemas.openxmlformats.org/officeDocument/2006/relationships/customXml" Target="../ink/ink21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11.png"/><Relationship Id="rId31" Type="http://schemas.openxmlformats.org/officeDocument/2006/relationships/customXml" Target="../ink/ink16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3.xml"/><Relationship Id="rId4" Type="http://schemas.openxmlformats.org/officeDocument/2006/relationships/image" Target="../media/image8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5.png"/><Relationship Id="rId39" Type="http://schemas.openxmlformats.org/officeDocument/2006/relationships/customXml" Target="../ink/ink20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8.xml"/><Relationship Id="rId4" Type="http://schemas.openxmlformats.org/officeDocument/2006/relationships/customXml" Target="../ink/ink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E7E23A-4822-8CD7-FFA1-5ED9A95AD0EF}"/>
              </a:ext>
            </a:extLst>
          </p:cNvPr>
          <p:cNvSpPr txBox="1">
            <a:spLocks/>
          </p:cNvSpPr>
          <p:nvPr/>
        </p:nvSpPr>
        <p:spPr>
          <a:xfrm>
            <a:off x="1479029" y="16919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Week9</a:t>
            </a:r>
          </a:p>
        </p:txBody>
      </p:sp>
    </p:spTree>
    <p:extLst>
      <p:ext uri="{BB962C8B-B14F-4D97-AF65-F5344CB8AC3E}">
        <p14:creationId xmlns:p14="http://schemas.microsoft.com/office/powerpoint/2010/main" val="137210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666C0-9129-A5C3-2D41-2D3C2E179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C67C914-A91E-9419-DF65-CE0DBA3FCEF0}"/>
                  </a:ext>
                </a:extLst>
              </p14:cNvPr>
              <p14:cNvContentPartPr/>
              <p14:nvPr/>
            </p14:nvContentPartPr>
            <p14:xfrm>
              <a:off x="-1011509" y="501508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C67C914-A91E-9419-DF65-CE0DBA3FC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17629" y="49538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24A06F-733F-2621-B8BD-AA69365FA799}"/>
                  </a:ext>
                </a:extLst>
              </p14:cNvPr>
              <p14:cNvContentPartPr/>
              <p14:nvPr/>
            </p14:nvContentPartPr>
            <p14:xfrm>
              <a:off x="-1026629" y="1926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24A06F-733F-2621-B8BD-AA69365FA7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32749" y="18650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6C4684-BD35-ECC8-4B8B-7A76CE728241}"/>
              </a:ext>
            </a:extLst>
          </p:cNvPr>
          <p:cNvSpPr txBox="1"/>
          <p:nvPr/>
        </p:nvSpPr>
        <p:spPr>
          <a:xfrm>
            <a:off x="478949" y="340659"/>
            <a:ext cx="5617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TD: </a:t>
            </a:r>
            <a:r>
              <a:rPr lang="en-US" dirty="0">
                <a:solidFill>
                  <a:srgbClr val="FF0000"/>
                </a:solidFill>
              </a:rPr>
              <a:t>generate the data sequence while learning!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3900F6-C7F4-5906-B4C0-87871F51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77" y="941294"/>
            <a:ext cx="10767758" cy="5316071"/>
          </a:xfrm>
          <a:prstGeom prst="rect">
            <a:avLst/>
          </a:prstGeom>
        </p:spPr>
      </p:pic>
      <p:sp>
        <p:nvSpPr>
          <p:cNvPr id="21" name="Parallelogram 20">
            <a:extLst>
              <a:ext uri="{FF2B5EF4-FFF2-40B4-BE49-F238E27FC236}">
                <a16:creationId xmlns:a16="http://schemas.microsoft.com/office/drawing/2014/main" id="{9EF16E45-912B-4F71-9C9B-32131E7441AB}"/>
              </a:ext>
            </a:extLst>
          </p:cNvPr>
          <p:cNvSpPr/>
          <p:nvPr/>
        </p:nvSpPr>
        <p:spPr>
          <a:xfrm>
            <a:off x="8030520" y="2653560"/>
            <a:ext cx="731520" cy="182880"/>
          </a:xfrm>
          <a:prstGeom prst="parallelogram">
            <a:avLst>
              <a:gd name="adj" fmla="val 18209"/>
            </a:avLst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D1E6BE9C-A256-C0EA-2825-53FD1AE629E7}"/>
              </a:ext>
            </a:extLst>
          </p:cNvPr>
          <p:cNvSpPr/>
          <p:nvPr/>
        </p:nvSpPr>
        <p:spPr>
          <a:xfrm>
            <a:off x="6007278" y="2470680"/>
            <a:ext cx="4671231" cy="182880"/>
          </a:xfrm>
          <a:prstGeom prst="parallelogram">
            <a:avLst>
              <a:gd name="adj" fmla="val 18209"/>
            </a:avLst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BFF877B-8738-0533-7B26-EF858C2225BA}"/>
              </a:ext>
            </a:extLst>
          </p:cNvPr>
          <p:cNvSpPr/>
          <p:nvPr/>
        </p:nvSpPr>
        <p:spPr>
          <a:xfrm>
            <a:off x="5833857" y="1837934"/>
            <a:ext cx="4671231" cy="182880"/>
          </a:xfrm>
          <a:prstGeom prst="parallelogram">
            <a:avLst>
              <a:gd name="adj" fmla="val 18209"/>
            </a:avLst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C1ADD6-2F31-4F8C-BDFF-7C2404122B74}"/>
              </a:ext>
            </a:extLst>
          </p:cNvPr>
          <p:cNvSpPr/>
          <p:nvPr/>
        </p:nvSpPr>
        <p:spPr>
          <a:xfrm>
            <a:off x="3464652" y="2403720"/>
            <a:ext cx="653387" cy="36576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E8937-92F8-6733-098A-7EEE2284321D}"/>
              </a:ext>
            </a:extLst>
          </p:cNvPr>
          <p:cNvSpPr txBox="1"/>
          <p:nvPr/>
        </p:nvSpPr>
        <p:spPr>
          <a:xfrm>
            <a:off x="2840193" y="610208"/>
            <a:ext cx="397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last iteration, in the next iteration, we may select another a rather than a’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83B41B-57E5-16CA-548A-D6C2D0618A1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791346" y="1426128"/>
            <a:ext cx="218592" cy="97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B754265-837B-FEDF-8B07-A3095CB5CEF7}"/>
              </a:ext>
            </a:extLst>
          </p:cNvPr>
          <p:cNvSpPr/>
          <p:nvPr/>
        </p:nvSpPr>
        <p:spPr>
          <a:xfrm>
            <a:off x="6653139" y="2836440"/>
            <a:ext cx="620116" cy="266986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3CF967-282A-F031-1272-5FEAA55D0ADD}"/>
              </a:ext>
            </a:extLst>
          </p:cNvPr>
          <p:cNvSpPr txBox="1"/>
          <p:nvPr/>
        </p:nvSpPr>
        <p:spPr>
          <a:xfrm>
            <a:off x="7620962" y="2984646"/>
            <a:ext cx="278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the next iteration, we must use a'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258DB8-BC3D-C9E0-82D0-6017E73D6DE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7273255" y="2969933"/>
            <a:ext cx="347707" cy="337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0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3398-630E-B9A1-B8B1-B1A84371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7EF8247-A6D8-1C75-3DFD-2279ECF64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89" y="644597"/>
            <a:ext cx="11628169" cy="2318608"/>
          </a:xfrm>
        </p:spPr>
      </p:pic>
      <p:pic>
        <p:nvPicPr>
          <p:cNvPr id="7" name="Picture 6" descr="A diagram of a shooting process&#10;&#10;Description automatically generated">
            <a:extLst>
              <a:ext uri="{FF2B5EF4-FFF2-40B4-BE49-F238E27FC236}">
                <a16:creationId xmlns:a16="http://schemas.microsoft.com/office/drawing/2014/main" id="{8CD24189-5F6A-1FB0-5C58-E2AB68758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54" y="62822"/>
            <a:ext cx="3032068" cy="2331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5565A5-B5D7-9D88-1991-A99AC53839FD}"/>
              </a:ext>
            </a:extLst>
          </p:cNvPr>
          <p:cNvSpPr txBox="1"/>
          <p:nvPr/>
        </p:nvSpPr>
        <p:spPr>
          <a:xfrm>
            <a:off x="361942" y="5238681"/>
            <a:ext cx="138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Q(</a:t>
            </a:r>
            <a:r>
              <a:rPr lang="en-US" sz="2400" b="1" dirty="0" err="1"/>
              <a:t>Suarez,pass</a:t>
            </a:r>
            <a:r>
              <a:rPr lang="en-US" sz="2400" b="1" dirty="0"/>
              <a:t>) </a:t>
            </a:r>
          </a:p>
        </p:txBody>
      </p:sp>
      <p:pic>
        <p:nvPicPr>
          <p:cNvPr id="51" name="Picture 5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E40E7CA-939B-3F34-14DA-15BAD936A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9" y="3392420"/>
            <a:ext cx="10730753" cy="175947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A43B593-3084-4BBE-9563-97EBC457ADD6}"/>
              </a:ext>
            </a:extLst>
          </p:cNvPr>
          <p:cNvSpPr txBox="1"/>
          <p:nvPr/>
        </p:nvSpPr>
        <p:spPr>
          <a:xfrm>
            <a:off x="1947766" y="546951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04A0B6-7E5E-AC56-DCA9-28D7ED22D390}"/>
              </a:ext>
            </a:extLst>
          </p:cNvPr>
          <p:cNvSpPr txBox="1"/>
          <p:nvPr/>
        </p:nvSpPr>
        <p:spPr>
          <a:xfrm>
            <a:off x="3114010" y="546101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88B7EB-4313-4955-4A59-EC6CA70F3048}"/>
              </a:ext>
            </a:extLst>
          </p:cNvPr>
          <p:cNvSpPr txBox="1"/>
          <p:nvPr/>
        </p:nvSpPr>
        <p:spPr>
          <a:xfrm>
            <a:off x="4172147" y="5446668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310AFB-3194-F075-BD77-22F19EE6BFE6}"/>
              </a:ext>
            </a:extLst>
          </p:cNvPr>
          <p:cNvSpPr txBox="1"/>
          <p:nvPr/>
        </p:nvSpPr>
        <p:spPr>
          <a:xfrm>
            <a:off x="5311677" y="54466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C3C09A-4A81-0A4D-8395-FE30A373FFA2}"/>
              </a:ext>
            </a:extLst>
          </p:cNvPr>
          <p:cNvSpPr txBox="1"/>
          <p:nvPr/>
        </p:nvSpPr>
        <p:spPr>
          <a:xfrm>
            <a:off x="9501420" y="53362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BF0EFF-1B14-B386-5431-719AF1CB0571}"/>
              </a:ext>
            </a:extLst>
          </p:cNvPr>
          <p:cNvSpPr txBox="1"/>
          <p:nvPr/>
        </p:nvSpPr>
        <p:spPr>
          <a:xfrm>
            <a:off x="7317091" y="54610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CB16A7-9589-273C-1BF9-5AC3B9E1CA17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2030136" y="4806892"/>
            <a:ext cx="205530" cy="662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AE3B46-116A-FF80-3A6A-E120A319651E}"/>
              </a:ext>
            </a:extLst>
          </p:cNvPr>
          <p:cNvCxnSpPr>
            <a:cxnSpLocks/>
          </p:cNvCxnSpPr>
          <p:nvPr/>
        </p:nvCxnSpPr>
        <p:spPr>
          <a:xfrm flipH="1" flipV="1">
            <a:off x="3225065" y="4454554"/>
            <a:ext cx="128375" cy="104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37E349-56DD-E5F0-CC6A-06C8729E9EA4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4178914" y="4785585"/>
            <a:ext cx="177867" cy="661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5305727-5A8C-0F1A-035C-8B3BDBCF4CA1}"/>
              </a:ext>
            </a:extLst>
          </p:cNvPr>
          <p:cNvCxnSpPr>
            <a:cxnSpLocks/>
          </p:cNvCxnSpPr>
          <p:nvPr/>
        </p:nvCxnSpPr>
        <p:spPr>
          <a:xfrm flipH="1" flipV="1">
            <a:off x="5424513" y="4521666"/>
            <a:ext cx="133121" cy="92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3081C6-F2A1-4EC7-EE8D-3D845793BE0B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7317091" y="4975424"/>
            <a:ext cx="287900" cy="485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D334DF-8D7F-1ABC-F166-C068A43B464B}"/>
              </a:ext>
            </a:extLst>
          </p:cNvPr>
          <p:cNvCxnSpPr>
            <a:cxnSpLocks/>
          </p:cNvCxnSpPr>
          <p:nvPr/>
        </p:nvCxnSpPr>
        <p:spPr>
          <a:xfrm flipH="1" flipV="1">
            <a:off x="9722840" y="4521666"/>
            <a:ext cx="66480" cy="75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8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84B0A-DC66-2558-1D40-8B21B3C2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D3C-8586-92F9-6821-645CF325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D7E0A2F-ED32-98D9-857D-3DF9822B6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89" y="644597"/>
            <a:ext cx="11628169" cy="2318608"/>
          </a:xfrm>
        </p:spPr>
      </p:pic>
      <p:pic>
        <p:nvPicPr>
          <p:cNvPr id="7" name="Picture 6" descr="A diagram of a shooting process&#10;&#10;Description automatically generated">
            <a:extLst>
              <a:ext uri="{FF2B5EF4-FFF2-40B4-BE49-F238E27FC236}">
                <a16:creationId xmlns:a16="http://schemas.microsoft.com/office/drawing/2014/main" id="{E59E3BA4-FA86-91CD-7296-1C5B6826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54" y="62822"/>
            <a:ext cx="3032068" cy="2331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0CE89E-D579-51CC-DCB2-8054CE03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7" y="2335776"/>
            <a:ext cx="11480672" cy="884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BE16D-1900-D38A-582E-C4FF76A55A04}"/>
              </a:ext>
            </a:extLst>
          </p:cNvPr>
          <p:cNvSpPr txBox="1"/>
          <p:nvPr/>
        </p:nvSpPr>
        <p:spPr>
          <a:xfrm>
            <a:off x="739447" y="5275261"/>
            <a:ext cx="138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Q(</a:t>
            </a:r>
            <a:r>
              <a:rPr lang="en-US" sz="2400" b="1" dirty="0" err="1"/>
              <a:t>Suarez,pass</a:t>
            </a:r>
            <a:r>
              <a:rPr lang="en-US" sz="2400" b="1" dirty="0"/>
              <a:t>) </a:t>
            </a: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F278863-86B9-8927-F1BD-C51AE42FF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94" y="3429000"/>
            <a:ext cx="10730753" cy="1759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BBB0C-8312-E377-004A-A6387A8D86CA}"/>
              </a:ext>
            </a:extLst>
          </p:cNvPr>
          <p:cNvSpPr txBox="1"/>
          <p:nvPr/>
        </p:nvSpPr>
        <p:spPr>
          <a:xfrm>
            <a:off x="2325271" y="550609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84CFD-1E28-221D-19C9-71C3316CF12D}"/>
              </a:ext>
            </a:extLst>
          </p:cNvPr>
          <p:cNvSpPr txBox="1"/>
          <p:nvPr/>
        </p:nvSpPr>
        <p:spPr>
          <a:xfrm>
            <a:off x="3491515" y="549759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6BD5-91D0-8C34-B41F-C6E37805D197}"/>
              </a:ext>
            </a:extLst>
          </p:cNvPr>
          <p:cNvSpPr txBox="1"/>
          <p:nvPr/>
        </p:nvSpPr>
        <p:spPr>
          <a:xfrm>
            <a:off x="4549652" y="5483248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2586A-A3A1-E940-422B-4794BA0BAA3A}"/>
              </a:ext>
            </a:extLst>
          </p:cNvPr>
          <p:cNvSpPr txBox="1"/>
          <p:nvPr/>
        </p:nvSpPr>
        <p:spPr>
          <a:xfrm>
            <a:off x="5689182" y="548324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5340E-F648-268C-34F7-A87AE6FC94D2}"/>
              </a:ext>
            </a:extLst>
          </p:cNvPr>
          <p:cNvSpPr txBox="1"/>
          <p:nvPr/>
        </p:nvSpPr>
        <p:spPr>
          <a:xfrm>
            <a:off x="9878925" y="537283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1818F-8B57-9A0D-773A-ACCA57C3A9BB}"/>
              </a:ext>
            </a:extLst>
          </p:cNvPr>
          <p:cNvSpPr txBox="1"/>
          <p:nvPr/>
        </p:nvSpPr>
        <p:spPr>
          <a:xfrm>
            <a:off x="7694596" y="549759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F166F-C230-6C25-5763-AAB0C893248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407641" y="4843472"/>
            <a:ext cx="205530" cy="662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689B4-86CA-3293-6CC6-F38C5A858627}"/>
              </a:ext>
            </a:extLst>
          </p:cNvPr>
          <p:cNvCxnSpPr>
            <a:cxnSpLocks/>
          </p:cNvCxnSpPr>
          <p:nvPr/>
        </p:nvCxnSpPr>
        <p:spPr>
          <a:xfrm flipH="1" flipV="1">
            <a:off x="3602570" y="4491134"/>
            <a:ext cx="128375" cy="104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DC5AB-935E-B9D2-645E-A30713D4786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56419" y="4822165"/>
            <a:ext cx="177867" cy="661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6FAD17-4118-5ACA-7534-CE864D3124EB}"/>
              </a:ext>
            </a:extLst>
          </p:cNvPr>
          <p:cNvCxnSpPr>
            <a:cxnSpLocks/>
          </p:cNvCxnSpPr>
          <p:nvPr/>
        </p:nvCxnSpPr>
        <p:spPr>
          <a:xfrm flipH="1" flipV="1">
            <a:off x="5802018" y="4558246"/>
            <a:ext cx="133121" cy="92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983725-03D4-0834-0271-1D2A0F20B48C}"/>
              </a:ext>
            </a:extLst>
          </p:cNvPr>
          <p:cNvCxnSpPr>
            <a:cxnSpLocks/>
          </p:cNvCxnSpPr>
          <p:nvPr/>
        </p:nvCxnSpPr>
        <p:spPr>
          <a:xfrm flipH="1" flipV="1">
            <a:off x="10100345" y="4558246"/>
            <a:ext cx="66480" cy="75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7CE85-0E40-A250-14A0-90AA64E8A070}"/>
              </a:ext>
            </a:extLst>
          </p:cNvPr>
          <p:cNvSpPr/>
          <p:nvPr/>
        </p:nvSpPr>
        <p:spPr>
          <a:xfrm>
            <a:off x="6818237" y="3961853"/>
            <a:ext cx="673132" cy="692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F77606-E2A3-97E6-2FF1-0055D30FA509}"/>
              </a:ext>
            </a:extLst>
          </p:cNvPr>
          <p:cNvSpPr/>
          <p:nvPr/>
        </p:nvSpPr>
        <p:spPr>
          <a:xfrm>
            <a:off x="6437855" y="4828516"/>
            <a:ext cx="2539468" cy="358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7A428F-C0B0-0EC9-94FF-1ECADA6ACF5E}"/>
              </a:ext>
            </a:extLst>
          </p:cNvPr>
          <p:cNvCxnSpPr>
            <a:cxnSpLocks/>
          </p:cNvCxnSpPr>
          <p:nvPr/>
        </p:nvCxnSpPr>
        <p:spPr>
          <a:xfrm flipH="1" flipV="1">
            <a:off x="7742834" y="4814169"/>
            <a:ext cx="274907" cy="66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0C8E25A-D858-20CC-6D64-1E4B768AF0B5}"/>
              </a:ext>
            </a:extLst>
          </p:cNvPr>
          <p:cNvSpPr/>
          <p:nvPr/>
        </p:nvSpPr>
        <p:spPr>
          <a:xfrm>
            <a:off x="7091812" y="3947506"/>
            <a:ext cx="1828800" cy="64008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9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00E8-2194-4C62-28EA-F6E96DC1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12" y="347479"/>
            <a:ext cx="11185033" cy="1325563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AU" b="0" i="0" dirty="0">
                <a:solidFill>
                  <a:srgbClr val="4A556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AU" b="1" i="0" dirty="0">
                <a:solidFill>
                  <a:srgbClr val="4A5565"/>
                </a:solidFill>
                <a:effectLst/>
                <a:latin typeface="Source Sans Pro" panose="020B0503030403020204" pitchFamily="34" charset="0"/>
              </a:rPr>
              <a:t>Group Relative Policy Optimization (</a:t>
            </a:r>
            <a:r>
              <a:rPr lang="en-AU" dirty="0">
                <a:solidFill>
                  <a:srgbClr val="4A5565"/>
                </a:solidFill>
                <a:latin typeface="Source Sans Pro" panose="020B0503030403020204" pitchFamily="34" charset="0"/>
              </a:rPr>
              <a:t>GRPO</a:t>
            </a:r>
            <a:r>
              <a:rPr lang="en-AU" altLang="zh-CN" dirty="0"/>
              <a:t>)</a:t>
            </a:r>
            <a:endParaRPr lang="en-US" dirty="0"/>
          </a:p>
        </p:txBody>
      </p:sp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7692575-ABFE-B2D4-9764-C31B5501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7" y="2246944"/>
            <a:ext cx="11854466" cy="2137690"/>
          </a:xfrm>
          <a:prstGeom prst="rect">
            <a:avLst/>
          </a:prstGeom>
        </p:spPr>
      </p:pic>
      <p:pic>
        <p:nvPicPr>
          <p:cNvPr id="11" name="Content Placeholder 10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1DFFAD14-B5A9-47D1-352E-7F819299C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8383" y="4754880"/>
            <a:ext cx="5210321" cy="1568155"/>
          </a:xfrm>
        </p:spPr>
      </p:pic>
    </p:spTree>
    <p:extLst>
      <p:ext uri="{BB962C8B-B14F-4D97-AF65-F5344CB8AC3E}">
        <p14:creationId xmlns:p14="http://schemas.microsoft.com/office/powerpoint/2010/main" val="6591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E90BDCD-4CBF-1075-9CD8-E57863ADE0C4}"/>
              </a:ext>
            </a:extLst>
          </p:cNvPr>
          <p:cNvSpPr txBox="1"/>
          <p:nvPr/>
        </p:nvSpPr>
        <p:spPr>
          <a:xfrm>
            <a:off x="1132514" y="687897"/>
            <a:ext cx="8623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have a new problem, there are different ways to solve it:</a:t>
            </a:r>
          </a:p>
          <a:p>
            <a:endParaRPr lang="en-US" dirty="0"/>
          </a:p>
          <a:p>
            <a:r>
              <a:rPr lang="en-US" dirty="0"/>
              <a:t>Program</a:t>
            </a:r>
          </a:p>
          <a:p>
            <a:r>
              <a:rPr lang="en-US" dirty="0">
                <a:solidFill>
                  <a:srgbClr val="FF0000"/>
                </a:solidFill>
              </a:rPr>
              <a:t>Learning</a:t>
            </a:r>
          </a:p>
          <a:p>
            <a:r>
              <a:rPr lang="en-US" dirty="0">
                <a:solidFill>
                  <a:schemeClr val="accent1"/>
                </a:solidFill>
              </a:rPr>
              <a:t>Model (classical planning, MDP)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BB81A-EBD8-055F-22DB-32E8978383BD}"/>
              </a:ext>
            </a:extLst>
          </p:cNvPr>
          <p:cNvSpPr txBox="1"/>
          <p:nvPr/>
        </p:nvSpPr>
        <p:spPr>
          <a:xfrm>
            <a:off x="1233182" y="3791824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087E3-9B8E-041F-8E91-2BD19CE22AB0}"/>
              </a:ext>
            </a:extLst>
          </p:cNvPr>
          <p:cNvSpPr txBox="1"/>
          <p:nvPr/>
        </p:nvSpPr>
        <p:spPr>
          <a:xfrm>
            <a:off x="3951215" y="3187817"/>
            <a:ext cx="2546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Learning</a:t>
            </a:r>
          </a:p>
          <a:p>
            <a:endParaRPr lang="en-US" dirty="0"/>
          </a:p>
          <a:p>
            <a:r>
              <a:rPr lang="en-US" dirty="0"/>
              <a:t>Unsupervised Learning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8768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47939-57ED-16BD-72D8-A8FD7FF7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236438-45E1-E7B9-5BDB-55EE544C83CE}"/>
              </a:ext>
            </a:extLst>
          </p:cNvPr>
          <p:cNvCxnSpPr/>
          <p:nvPr/>
        </p:nvCxnSpPr>
        <p:spPr>
          <a:xfrm>
            <a:off x="1461247" y="3496235"/>
            <a:ext cx="853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4E9D8-FAA9-CC85-C651-88B5AF79646E}"/>
              </a:ext>
            </a:extLst>
          </p:cNvPr>
          <p:cNvCxnSpPr>
            <a:cxnSpLocks/>
          </p:cNvCxnSpPr>
          <p:nvPr/>
        </p:nvCxnSpPr>
        <p:spPr>
          <a:xfrm flipH="1" flipV="1">
            <a:off x="5495365" y="573741"/>
            <a:ext cx="66070" cy="505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74F8FF-3836-DF19-BA52-2474A7A6B96F}"/>
              </a:ext>
            </a:extLst>
          </p:cNvPr>
          <p:cNvSpPr txBox="1"/>
          <p:nvPr/>
        </p:nvSpPr>
        <p:spPr>
          <a:xfrm>
            <a:off x="4273492" y="204409"/>
            <a:ext cx="244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Declarative Transitions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43BA3-334C-F686-7057-2E71CE257B88}"/>
              </a:ext>
            </a:extLst>
          </p:cNvPr>
          <p:cNvSpPr txBox="1"/>
          <p:nvPr/>
        </p:nvSpPr>
        <p:spPr>
          <a:xfrm>
            <a:off x="4587256" y="6046746"/>
            <a:ext cx="243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Generative  Transitions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56511-12C4-B998-02C1-5DA4C61CD55C}"/>
              </a:ext>
            </a:extLst>
          </p:cNvPr>
          <p:cNvSpPr txBox="1"/>
          <p:nvPr/>
        </p:nvSpPr>
        <p:spPr>
          <a:xfrm>
            <a:off x="663387" y="3126903"/>
            <a:ext cx="135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Scale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6405E-00C4-53D5-2870-67A89C08ABF0}"/>
              </a:ext>
            </a:extLst>
          </p:cNvPr>
          <p:cNvSpPr txBox="1"/>
          <p:nvPr/>
        </p:nvSpPr>
        <p:spPr>
          <a:xfrm>
            <a:off x="9318089" y="3040849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Scale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8C29FA-5B26-40E6-E16E-98A2C1770CFB}"/>
              </a:ext>
            </a:extLst>
          </p:cNvPr>
          <p:cNvSpPr txBox="1"/>
          <p:nvPr/>
        </p:nvSpPr>
        <p:spPr>
          <a:xfrm>
            <a:off x="8256494" y="4733365"/>
            <a:ext cx="261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Monte Carlo Tree Search</a:t>
            </a:r>
          </a:p>
          <a:p>
            <a:r>
              <a:rPr lang="en-US" dirty="0"/>
              <a:t>                 (not optimal)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6A806-E437-0660-6183-9B0AA4F37BE9}"/>
              </a:ext>
            </a:extLst>
          </p:cNvPr>
          <p:cNvSpPr txBox="1"/>
          <p:nvPr/>
        </p:nvSpPr>
        <p:spPr>
          <a:xfrm>
            <a:off x="311879" y="4688070"/>
            <a:ext cx="256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 Learning</a:t>
            </a:r>
          </a:p>
          <a:p>
            <a:r>
              <a:rPr lang="en-US" dirty="0"/>
              <a:t>                (optimal)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1DD0FD-6C89-39D5-B3DC-48B5CC001520}"/>
              </a:ext>
            </a:extLst>
          </p:cNvPr>
          <p:cNvSpPr txBox="1"/>
          <p:nvPr/>
        </p:nvSpPr>
        <p:spPr>
          <a:xfrm>
            <a:off x="2026024" y="1891553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1E2AE7-3D25-A154-68F6-E80540261D73}"/>
              </a:ext>
            </a:extLst>
          </p:cNvPr>
          <p:cNvSpPr txBox="1"/>
          <p:nvPr/>
        </p:nvSpPr>
        <p:spPr>
          <a:xfrm>
            <a:off x="7945159" y="1827021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3FDD00-9586-0FF2-9725-75DD388E2F49}"/>
              </a:ext>
            </a:extLst>
          </p:cNvPr>
          <p:cNvSpPr txBox="1"/>
          <p:nvPr/>
        </p:nvSpPr>
        <p:spPr>
          <a:xfrm>
            <a:off x="1858721" y="1434389"/>
            <a:ext cx="23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MDP -&gt; Value iteration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99D438-2968-08C0-48F1-002DD43BA7B7}"/>
              </a:ext>
            </a:extLst>
          </p:cNvPr>
          <p:cNvSpPr txBox="1"/>
          <p:nvPr/>
        </p:nvSpPr>
        <p:spPr>
          <a:xfrm>
            <a:off x="3070333" y="4060208"/>
            <a:ext cx="2491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Temporal Difference Learning</a:t>
            </a:r>
          </a:p>
          <a:p>
            <a:endParaRPr lang="en-US" dirty="0"/>
          </a:p>
          <a:p>
            <a:r>
              <a:rPr lang="en-US" dirty="0"/>
              <a:t>Controlled Temporal </a:t>
            </a:r>
          </a:p>
        </p:txBody>
      </p:sp>
    </p:spTree>
    <p:extLst>
      <p:ext uri="{BB962C8B-B14F-4D97-AF65-F5344CB8AC3E}">
        <p14:creationId xmlns:p14="http://schemas.microsoft.com/office/powerpoint/2010/main" val="29772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3A6E850-68FB-805B-A17C-1C790A4E4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65867"/>
            <a:ext cx="10905066" cy="27262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5135E-FFAE-6033-89AD-FAC47D96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46" y="5203845"/>
            <a:ext cx="7772400" cy="4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383892-C6C6-595F-34D5-E42C4A9A90CD}"/>
              </a:ext>
            </a:extLst>
          </p:cNvPr>
          <p:cNvSpPr/>
          <p:nvPr/>
        </p:nvSpPr>
        <p:spPr>
          <a:xfrm>
            <a:off x="2151529" y="2232212"/>
            <a:ext cx="923365" cy="4392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913BF5E-AFF4-B39A-E34D-771D1A94B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3" y="1993596"/>
            <a:ext cx="10905066" cy="302615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8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26AC8-96B1-6594-5A55-D29C5064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51663-B16D-0901-FD08-17ACF3F5B743}"/>
              </a:ext>
            </a:extLst>
          </p:cNvPr>
          <p:cNvSpPr txBox="1"/>
          <p:nvPr/>
        </p:nvSpPr>
        <p:spPr>
          <a:xfrm>
            <a:off x="658471" y="754859"/>
            <a:ext cx="11533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TD, when we have a data sequence: S0-&gt;(a1)-&gt;S1-&gt;(a2)-&gt;S2, which is also named as episode. In TD, we want to learn from the episode, in each step of learning, we learn from each transition.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41D122-29E4-9EFC-0276-E5473FF6CF00}"/>
                  </a:ext>
                </a:extLst>
              </p:cNvPr>
              <p:cNvSpPr txBox="1"/>
              <p:nvPr/>
            </p:nvSpPr>
            <p:spPr>
              <a:xfrm>
                <a:off x="1994646" y="3103395"/>
                <a:ext cx="8422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V(s0)  =    V(s0)+</a:t>
                </a:r>
                <a14:m>
                  <m:oMath xmlns:m="http://schemas.openxmlformats.org/officeDocument/2006/math">
                    <m:r>
                      <a:rPr lang="en-AU" sz="4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AU" sz="4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∗</m:t>
                    </m:r>
                  </m:oMath>
                </a14:m>
                <a:r>
                  <a:rPr lang="en-US" sz="4800" dirty="0"/>
                  <a:t>     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4800" dirty="0"/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41D122-29E4-9EFC-0276-E5473FF6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46" y="3103395"/>
                <a:ext cx="8422341" cy="830997"/>
              </a:xfrm>
              <a:prstGeom prst="rect">
                <a:avLst/>
              </a:prstGeom>
              <a:blipFill>
                <a:blip r:embed="rId2"/>
                <a:stretch>
                  <a:fillRect l="-3308" t="-15152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BB41167-1B70-7301-EA54-9C65991EA706}"/>
              </a:ext>
            </a:extLst>
          </p:cNvPr>
          <p:cNvSpPr txBox="1"/>
          <p:nvPr/>
        </p:nvSpPr>
        <p:spPr>
          <a:xfrm>
            <a:off x="797859" y="4232542"/>
            <a:ext cx="197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value of state s0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B8491-D3F2-F174-224F-9733287075E8}"/>
              </a:ext>
            </a:extLst>
          </p:cNvPr>
          <p:cNvSpPr txBox="1"/>
          <p:nvPr/>
        </p:nvSpPr>
        <p:spPr>
          <a:xfrm>
            <a:off x="3603812" y="4232542"/>
            <a:ext cx="279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V value of state s0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57172-09F5-C2E5-B3E6-26685E04B5BD}"/>
              </a:ext>
            </a:extLst>
          </p:cNvPr>
          <p:cNvSpPr txBox="1"/>
          <p:nvPr/>
        </p:nvSpPr>
        <p:spPr>
          <a:xfrm>
            <a:off x="6589059" y="4232542"/>
            <a:ext cx="15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69F114-9716-E951-895F-C83CF3747461}"/>
              </a:ext>
            </a:extLst>
          </p:cNvPr>
          <p:cNvCxnSpPr/>
          <p:nvPr/>
        </p:nvCxnSpPr>
        <p:spPr>
          <a:xfrm flipV="1">
            <a:off x="1604682" y="3765177"/>
            <a:ext cx="600636" cy="3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A829EF-8B3A-CF1E-40D5-77BE042C86CC}"/>
              </a:ext>
            </a:extLst>
          </p:cNvPr>
          <p:cNvCxnSpPr/>
          <p:nvPr/>
        </p:nvCxnSpPr>
        <p:spPr>
          <a:xfrm flipV="1">
            <a:off x="4473388" y="3835282"/>
            <a:ext cx="600636" cy="3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FCB02A-B2AE-7A44-2464-4B5375DF6F80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064190" y="3765177"/>
            <a:ext cx="298639" cy="46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32593B-12CE-6191-7541-A1EBAE9AD6BB}"/>
              </a:ext>
            </a:extLst>
          </p:cNvPr>
          <p:cNvSpPr txBox="1"/>
          <p:nvPr/>
        </p:nvSpPr>
        <p:spPr>
          <a:xfrm>
            <a:off x="8391732" y="4145118"/>
            <a:ext cx="274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Temporal difference value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C10232-743D-00F0-3BC0-0301BCDD0EFF}"/>
              </a:ext>
            </a:extLst>
          </p:cNvPr>
          <p:cNvCxnSpPr>
            <a:cxnSpLocks/>
          </p:cNvCxnSpPr>
          <p:nvPr/>
        </p:nvCxnSpPr>
        <p:spPr>
          <a:xfrm flipH="1" flipV="1">
            <a:off x="9493624" y="3765177"/>
            <a:ext cx="567411" cy="394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BFE93B-CEDE-62D9-1E48-0683B98A7CAE}"/>
                  </a:ext>
                </a:extLst>
              </p:cNvPr>
              <p:cNvSpPr txBox="1"/>
              <p:nvPr/>
            </p:nvSpPr>
            <p:spPr>
              <a:xfrm>
                <a:off x="3021105" y="4924920"/>
                <a:ext cx="857922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6000" dirty="0"/>
                  <a:t>=r   +</a:t>
                </a:r>
                <a14:m>
                  <m:oMath xmlns:m="http://schemas.openxmlformats.org/officeDocument/2006/math">
                    <m:r>
                      <a:rPr lang="en-AU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6000" dirty="0"/>
                  <a:t>  *    V(S’) – V(s0)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BFE93B-CEDE-62D9-1E48-0683B98A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05" y="4924920"/>
                <a:ext cx="8579223" cy="1015663"/>
              </a:xfrm>
              <a:prstGeom prst="rect">
                <a:avLst/>
              </a:prstGeom>
              <a:blipFill>
                <a:blip r:embed="rId3"/>
                <a:stretch>
                  <a:fillRect l="-2071" t="-17073" b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C4CD8FC-2CF9-F416-8992-9A2CC0BC4340}"/>
              </a:ext>
            </a:extLst>
          </p:cNvPr>
          <p:cNvSpPr txBox="1"/>
          <p:nvPr/>
        </p:nvSpPr>
        <p:spPr>
          <a:xfrm>
            <a:off x="3021106" y="6169487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FEAB75-A8AD-0BDD-7A0C-DE8F377C1AEC}"/>
              </a:ext>
            </a:extLst>
          </p:cNvPr>
          <p:cNvSpPr txBox="1"/>
          <p:nvPr/>
        </p:nvSpPr>
        <p:spPr>
          <a:xfrm>
            <a:off x="4632299" y="6169487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 factor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75B171-D84C-1CB0-06A9-949BB395C7E7}"/>
              </a:ext>
            </a:extLst>
          </p:cNvPr>
          <p:cNvSpPr txBox="1"/>
          <p:nvPr/>
        </p:nvSpPr>
        <p:spPr>
          <a:xfrm>
            <a:off x="7294817" y="6098262"/>
            <a:ext cx="25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value in the next state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56F671-3E62-F123-2CF7-1FFC8B95B9AE}"/>
              </a:ext>
            </a:extLst>
          </p:cNvPr>
          <p:cNvCxnSpPr>
            <a:cxnSpLocks/>
          </p:cNvCxnSpPr>
          <p:nvPr/>
        </p:nvCxnSpPr>
        <p:spPr>
          <a:xfrm flipV="1">
            <a:off x="3370729" y="5692588"/>
            <a:ext cx="0" cy="59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A27127-372B-33CB-68DA-52B4A1C3EAB4}"/>
              </a:ext>
            </a:extLst>
          </p:cNvPr>
          <p:cNvCxnSpPr>
            <a:cxnSpLocks/>
          </p:cNvCxnSpPr>
          <p:nvPr/>
        </p:nvCxnSpPr>
        <p:spPr>
          <a:xfrm flipV="1">
            <a:off x="5261517" y="5853953"/>
            <a:ext cx="140874" cy="315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FE856E-C415-50A5-CFD0-D92B9770EF99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7897906" y="5791200"/>
            <a:ext cx="656199" cy="307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0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31744FC-BCEB-9568-77E2-939C67BD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1" y="3966161"/>
            <a:ext cx="10730753" cy="1759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891DF5-6D76-2DE0-B394-86E28B68B9B2}"/>
              </a:ext>
            </a:extLst>
          </p:cNvPr>
          <p:cNvSpPr/>
          <p:nvPr/>
        </p:nvSpPr>
        <p:spPr>
          <a:xfrm>
            <a:off x="6775021" y="4682430"/>
            <a:ext cx="618564" cy="47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92A04-5E36-7656-30D8-DE2FAFDC9940}"/>
              </a:ext>
            </a:extLst>
          </p:cNvPr>
          <p:cNvSpPr/>
          <p:nvPr/>
        </p:nvSpPr>
        <p:spPr>
          <a:xfrm>
            <a:off x="6192315" y="5296979"/>
            <a:ext cx="2913529" cy="47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Estimate of future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AB3CC6-9E22-C63E-E5CB-71C04D5D03D5}"/>
                  </a:ext>
                </a:extLst>
              </p:cNvPr>
              <p:cNvSpPr txBox="1"/>
              <p:nvPr/>
            </p:nvSpPr>
            <p:spPr>
              <a:xfrm>
                <a:off x="1600198" y="1244133"/>
                <a:ext cx="8422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V(s0)  =    V(s0)+</a:t>
                </a:r>
                <a14:m>
                  <m:oMath xmlns:m="http://schemas.openxmlformats.org/officeDocument/2006/math">
                    <m:r>
                      <a:rPr lang="en-AU" sz="4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AU" sz="4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∗</m:t>
                    </m:r>
                  </m:oMath>
                </a14:m>
                <a:r>
                  <a:rPr lang="en-US" sz="4800" dirty="0"/>
                  <a:t>     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4800" dirty="0"/>
                  <a:t>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AB3CC6-9E22-C63E-E5CB-71C04D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8" y="1244133"/>
                <a:ext cx="8422341" cy="830997"/>
              </a:xfrm>
              <a:prstGeom prst="rect">
                <a:avLst/>
              </a:prstGeom>
              <a:blipFill>
                <a:blip r:embed="rId3"/>
                <a:stretch>
                  <a:fillRect l="-3158" t="-14925" b="-37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E39292D-6773-4ACF-9A62-ED1914C933F2}"/>
              </a:ext>
            </a:extLst>
          </p:cNvPr>
          <p:cNvSpPr txBox="1"/>
          <p:nvPr/>
        </p:nvSpPr>
        <p:spPr>
          <a:xfrm>
            <a:off x="403411" y="2373280"/>
            <a:ext cx="197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value of state s0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9969A-05E0-06F1-F03A-ABAC14849999}"/>
              </a:ext>
            </a:extLst>
          </p:cNvPr>
          <p:cNvSpPr txBox="1"/>
          <p:nvPr/>
        </p:nvSpPr>
        <p:spPr>
          <a:xfrm>
            <a:off x="3209364" y="2373280"/>
            <a:ext cx="279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V value of state s0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D53CF-9CEA-F50F-CFF5-85B577052DFA}"/>
              </a:ext>
            </a:extLst>
          </p:cNvPr>
          <p:cNvSpPr txBox="1"/>
          <p:nvPr/>
        </p:nvSpPr>
        <p:spPr>
          <a:xfrm>
            <a:off x="6194611" y="2373280"/>
            <a:ext cx="15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BE308-435F-6948-55B0-26D136BCBAEB}"/>
              </a:ext>
            </a:extLst>
          </p:cNvPr>
          <p:cNvCxnSpPr/>
          <p:nvPr/>
        </p:nvCxnSpPr>
        <p:spPr>
          <a:xfrm flipV="1">
            <a:off x="1210234" y="1905915"/>
            <a:ext cx="600636" cy="3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A79426-BBC5-D02D-C715-C0E94F8B7F90}"/>
              </a:ext>
            </a:extLst>
          </p:cNvPr>
          <p:cNvCxnSpPr/>
          <p:nvPr/>
        </p:nvCxnSpPr>
        <p:spPr>
          <a:xfrm flipV="1">
            <a:off x="4078940" y="1976020"/>
            <a:ext cx="600636" cy="3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94216B-F19E-73E2-42D7-47B662920FE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669742" y="1905915"/>
            <a:ext cx="298639" cy="46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1555F-F8B1-0F07-4B74-0780866CD66B}"/>
              </a:ext>
            </a:extLst>
          </p:cNvPr>
          <p:cNvSpPr txBox="1"/>
          <p:nvPr/>
        </p:nvSpPr>
        <p:spPr>
          <a:xfrm>
            <a:off x="7997284" y="2285856"/>
            <a:ext cx="274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Temporal difference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F2408-7A67-04F1-00B9-784F81501AD9}"/>
              </a:ext>
            </a:extLst>
          </p:cNvPr>
          <p:cNvCxnSpPr>
            <a:cxnSpLocks/>
          </p:cNvCxnSpPr>
          <p:nvPr/>
        </p:nvCxnSpPr>
        <p:spPr>
          <a:xfrm flipH="1" flipV="1">
            <a:off x="9099176" y="1905915"/>
            <a:ext cx="567411" cy="394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A5890E-32E1-53E3-0DAB-F8F48261F7E8}"/>
                  </a:ext>
                </a:extLst>
              </p14:cNvPr>
              <p14:cNvContentPartPr/>
              <p14:nvPr/>
            </p14:nvContentPartPr>
            <p14:xfrm>
              <a:off x="-683280" y="236473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A5890E-32E1-53E3-0DAB-F8F48261F7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89400" y="235861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EB38AB01-5375-4CCC-8D52-2050DB49163A}"/>
              </a:ext>
            </a:extLst>
          </p:cNvPr>
          <p:cNvSpPr/>
          <p:nvPr/>
        </p:nvSpPr>
        <p:spPr>
          <a:xfrm>
            <a:off x="7082884" y="4490523"/>
            <a:ext cx="1828800" cy="64008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81770D-F299-41C2-97BE-9EEAF9419D98}"/>
              </a:ext>
            </a:extLst>
          </p:cNvPr>
          <p:cNvSpPr/>
          <p:nvPr/>
        </p:nvSpPr>
        <p:spPr>
          <a:xfrm>
            <a:off x="467492" y="4526901"/>
            <a:ext cx="914400" cy="64008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4FC6F3B-A084-FAE6-8887-0D2A701FD166}"/>
              </a:ext>
            </a:extLst>
          </p:cNvPr>
          <p:cNvCxnSpPr>
            <a:stCxn id="34" idx="0"/>
            <a:endCxn id="20" idx="0"/>
          </p:cNvCxnSpPr>
          <p:nvPr/>
        </p:nvCxnSpPr>
        <p:spPr>
          <a:xfrm rot="16200000" flipH="1" flipV="1">
            <a:off x="4442799" y="972416"/>
            <a:ext cx="36378" cy="7072592"/>
          </a:xfrm>
          <a:prstGeom prst="bentConnector3">
            <a:avLst>
              <a:gd name="adj1" fmla="val -6284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5D8364-993C-376F-27D7-9D0401CE0AEA}"/>
              </a:ext>
            </a:extLst>
          </p:cNvPr>
          <p:cNvSpPr txBox="1"/>
          <p:nvPr/>
        </p:nvSpPr>
        <p:spPr>
          <a:xfrm>
            <a:off x="2650398" y="3633409"/>
            <a:ext cx="405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update the value of S based one S’</a:t>
            </a:r>
          </a:p>
        </p:txBody>
      </p:sp>
    </p:spTree>
    <p:extLst>
      <p:ext uri="{BB962C8B-B14F-4D97-AF65-F5344CB8AC3E}">
        <p14:creationId xmlns:p14="http://schemas.microsoft.com/office/powerpoint/2010/main" val="29601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BA69C-0124-62EC-573D-E0773355E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1937C85-B7EF-278F-8DA4-AE76653A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9" y="936090"/>
            <a:ext cx="10730753" cy="1759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A8C189-610F-19E5-74F6-206F82BE804A}"/>
              </a:ext>
            </a:extLst>
          </p:cNvPr>
          <p:cNvSpPr/>
          <p:nvPr/>
        </p:nvSpPr>
        <p:spPr>
          <a:xfrm>
            <a:off x="7151539" y="1652359"/>
            <a:ext cx="618564" cy="47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B13C5-2C08-CC70-279F-2672DB2D468E}"/>
              </a:ext>
            </a:extLst>
          </p:cNvPr>
          <p:cNvSpPr/>
          <p:nvPr/>
        </p:nvSpPr>
        <p:spPr>
          <a:xfrm>
            <a:off x="6568833" y="2266908"/>
            <a:ext cx="2913529" cy="47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Estimate of future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45E2EB-50DD-49B8-126C-16711C4A052E}"/>
                  </a:ext>
                </a:extLst>
              </p14:cNvPr>
              <p14:cNvContentPartPr/>
              <p14:nvPr/>
            </p14:nvContentPartPr>
            <p14:xfrm>
              <a:off x="-683280" y="236473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45E2EB-50DD-49B8-126C-16711C4A05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89400" y="235861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C1A57C2F-1E2F-993D-EE58-B2619DD2D52B}"/>
              </a:ext>
            </a:extLst>
          </p:cNvPr>
          <p:cNvSpPr/>
          <p:nvPr/>
        </p:nvSpPr>
        <p:spPr>
          <a:xfrm>
            <a:off x="7497530" y="1496830"/>
            <a:ext cx="1828800" cy="64008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9F6232-A125-F893-4AF4-2F6DB9B22723}"/>
              </a:ext>
            </a:extLst>
          </p:cNvPr>
          <p:cNvSpPr/>
          <p:nvPr/>
        </p:nvSpPr>
        <p:spPr>
          <a:xfrm>
            <a:off x="844010" y="1496830"/>
            <a:ext cx="914400" cy="64008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0181F07-964F-B896-064C-8FB8F308C403}"/>
              </a:ext>
            </a:extLst>
          </p:cNvPr>
          <p:cNvCxnSpPr>
            <a:stCxn id="34" idx="0"/>
            <a:endCxn id="20" idx="0"/>
          </p:cNvCxnSpPr>
          <p:nvPr/>
        </p:nvCxnSpPr>
        <p:spPr>
          <a:xfrm rot="16200000" flipV="1">
            <a:off x="4856570" y="-2058530"/>
            <a:ext cx="12700" cy="7110720"/>
          </a:xfrm>
          <a:prstGeom prst="bentConnector3">
            <a:avLst>
              <a:gd name="adj1" fmla="val 43411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916C44-308C-131A-8C99-163DA19B319C}"/>
              </a:ext>
            </a:extLst>
          </p:cNvPr>
          <p:cNvSpPr txBox="1"/>
          <p:nvPr/>
        </p:nvSpPr>
        <p:spPr>
          <a:xfrm>
            <a:off x="3026916" y="603338"/>
            <a:ext cx="405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update the value of S based one S’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E2FED-870F-2835-BC34-6F2D211717E4}"/>
              </a:ext>
            </a:extLst>
          </p:cNvPr>
          <p:cNvSpPr txBox="1"/>
          <p:nvPr/>
        </p:nvSpPr>
        <p:spPr>
          <a:xfrm>
            <a:off x="3026916" y="4026383"/>
            <a:ext cx="4690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S0-&gt;(a1)-&gt;S1-&gt;(a2)-&gt;S2-&gt;(a3)-&gt;s3-&gt;(a4)-&gt;(s4)</a:t>
            </a:r>
          </a:p>
          <a:p>
            <a:r>
              <a:rPr lang="en-US" dirty="0"/>
              <a:t>           r=0                r=0               r=0               </a:t>
            </a:r>
            <a:r>
              <a:rPr lang="en-US" dirty="0">
                <a:solidFill>
                  <a:srgbClr val="FF0000"/>
                </a:solidFill>
              </a:rPr>
              <a:t>r=1</a:t>
            </a:r>
            <a:r>
              <a:rPr lang="en-US" dirty="0"/>
              <a:t>     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A39E059-70E9-9C7B-ECE4-DCAD10EE5DAD}"/>
              </a:ext>
            </a:extLst>
          </p:cNvPr>
          <p:cNvGrpSpPr/>
          <p:nvPr/>
        </p:nvGrpSpPr>
        <p:grpSpPr>
          <a:xfrm>
            <a:off x="3315600" y="3856574"/>
            <a:ext cx="4114080" cy="280800"/>
            <a:chOff x="3315600" y="3856574"/>
            <a:chExt cx="41140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D9286F7-CA59-E1BA-A38A-9BA6C79EE9CD}"/>
                    </a:ext>
                  </a:extLst>
                </p14:cNvPr>
                <p14:cNvContentPartPr/>
                <p14:nvPr/>
              </p14:nvContentPartPr>
              <p14:xfrm>
                <a:off x="6489000" y="3896174"/>
                <a:ext cx="940680" cy="170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D9286F7-CA59-E1BA-A38A-9BA6C79EE9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82880" y="3890054"/>
                  <a:ext cx="952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FA95713-B9C8-631E-A99C-7487A511C014}"/>
                    </a:ext>
                  </a:extLst>
                </p14:cNvPr>
                <p14:cNvContentPartPr/>
                <p14:nvPr/>
              </p14:nvContentPartPr>
              <p14:xfrm>
                <a:off x="6426000" y="3942254"/>
                <a:ext cx="108000" cy="195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FA95713-B9C8-631E-A99C-7487A511C0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19880" y="3936134"/>
                  <a:ext cx="120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334FB3-76A4-EF86-335B-1F0D64DDA56D}"/>
                    </a:ext>
                  </a:extLst>
                </p14:cNvPr>
                <p14:cNvContentPartPr/>
                <p14:nvPr/>
              </p14:nvContentPartPr>
              <p14:xfrm>
                <a:off x="5287320" y="3856574"/>
                <a:ext cx="978480" cy="242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334FB3-76A4-EF86-335B-1F0D64DDA5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81200" y="3850454"/>
                  <a:ext cx="990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2484E9-9090-81D9-5DCE-DD7F0402E862}"/>
                    </a:ext>
                  </a:extLst>
                </p14:cNvPr>
                <p14:cNvContentPartPr/>
                <p14:nvPr/>
              </p14:nvContentPartPr>
              <p14:xfrm>
                <a:off x="5178960" y="3906974"/>
                <a:ext cx="317880" cy="11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2484E9-9090-81D9-5DCE-DD7F0402E8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72840" y="3900854"/>
                  <a:ext cx="330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4CCFB3-EF6C-3AF3-953F-9142C37E412A}"/>
                    </a:ext>
                  </a:extLst>
                </p14:cNvPr>
                <p14:cNvContentPartPr/>
                <p14:nvPr/>
              </p14:nvContentPartPr>
              <p14:xfrm>
                <a:off x="4311000" y="3957734"/>
                <a:ext cx="856800" cy="15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4CCFB3-EF6C-3AF3-953F-9142C37E41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04880" y="3951614"/>
                  <a:ext cx="869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5D6BA7-C15D-8A1A-5A42-BF463146FC22}"/>
                    </a:ext>
                  </a:extLst>
                </p14:cNvPr>
                <p14:cNvContentPartPr/>
                <p14:nvPr/>
              </p14:nvContentPartPr>
              <p14:xfrm>
                <a:off x="4270680" y="3967094"/>
                <a:ext cx="65520" cy="151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5D6BA7-C15D-8A1A-5A42-BF463146FC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64560" y="3960974"/>
                  <a:ext cx="77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F5F4EC0-BA79-5D85-A15C-A9016F761FE7}"/>
                    </a:ext>
                  </a:extLst>
                </p14:cNvPr>
                <p14:cNvContentPartPr/>
                <p14:nvPr/>
              </p14:nvContentPartPr>
              <p14:xfrm>
                <a:off x="3363840" y="3910934"/>
                <a:ext cx="908640" cy="196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F5F4EC0-BA79-5D85-A15C-A9016F761F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57720" y="3904814"/>
                  <a:ext cx="920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6668BD-876B-5EB5-0BF8-B9F6F7A10F33}"/>
                    </a:ext>
                  </a:extLst>
                </p14:cNvPr>
                <p14:cNvContentPartPr/>
                <p14:nvPr/>
              </p14:nvContentPartPr>
              <p14:xfrm>
                <a:off x="3315600" y="3964934"/>
                <a:ext cx="147960" cy="98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6668BD-876B-5EB5-0BF8-B9F6F7A10F3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09480" y="3958814"/>
                  <a:ext cx="160200" cy="11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646E9BF-8F40-BFF2-74C8-E7D0B9135F7E}"/>
              </a:ext>
            </a:extLst>
          </p:cNvPr>
          <p:cNvSpPr txBox="1"/>
          <p:nvPr/>
        </p:nvSpPr>
        <p:spPr>
          <a:xfrm>
            <a:off x="3080101" y="5623478"/>
            <a:ext cx="4690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S0-&gt;(a1)-&gt;S1-&gt;(a2)-&gt;S2-&gt;(a3)-&gt;s3-&gt;(a4)-&gt;(s4)</a:t>
            </a:r>
          </a:p>
          <a:p>
            <a:r>
              <a:rPr lang="en-US" dirty="0"/>
              <a:t>           r=0                r=0               r=0               </a:t>
            </a:r>
            <a:r>
              <a:rPr lang="en-US" dirty="0">
                <a:solidFill>
                  <a:srgbClr val="FF0000"/>
                </a:solidFill>
              </a:rPr>
              <a:t>r=1</a:t>
            </a:r>
            <a:r>
              <a:rPr lang="en-US" dirty="0"/>
              <a:t>     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5C6B556-8E9B-9B1E-671B-B023B63A91CA}"/>
              </a:ext>
            </a:extLst>
          </p:cNvPr>
          <p:cNvGrpSpPr/>
          <p:nvPr/>
        </p:nvGrpSpPr>
        <p:grpSpPr>
          <a:xfrm>
            <a:off x="3342960" y="5177414"/>
            <a:ext cx="4104360" cy="582480"/>
            <a:chOff x="3342960" y="5177414"/>
            <a:chExt cx="410436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5CDC8E8-9AF6-7781-53E6-35734CDFFF6C}"/>
                    </a:ext>
                  </a:extLst>
                </p14:cNvPr>
                <p14:cNvContentPartPr/>
                <p14:nvPr/>
              </p14:nvContentPartPr>
              <p14:xfrm>
                <a:off x="6415200" y="5510414"/>
                <a:ext cx="1010160" cy="152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5CDC8E8-9AF6-7781-53E6-35734CDFFF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09080" y="5504294"/>
                  <a:ext cx="1022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6E7843-A78F-082C-4862-73195C73E8B8}"/>
                    </a:ext>
                  </a:extLst>
                </p14:cNvPr>
                <p14:cNvContentPartPr/>
                <p14:nvPr/>
              </p14:nvContentPartPr>
              <p14:xfrm>
                <a:off x="6391080" y="5586734"/>
                <a:ext cx="84600" cy="91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6E7843-A78F-082C-4862-73195C73E8B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84960" y="5580614"/>
                  <a:ext cx="96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E8C77A3-FD65-F98A-3B04-B16F19E1C9AE}"/>
                    </a:ext>
                  </a:extLst>
                </p14:cNvPr>
                <p14:cNvContentPartPr/>
                <p14:nvPr/>
              </p14:nvContentPartPr>
              <p14:xfrm>
                <a:off x="5343840" y="5366774"/>
                <a:ext cx="2103480" cy="30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E8C77A3-FD65-F98A-3B04-B16F19E1C9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37720" y="5360654"/>
                  <a:ext cx="2115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0EB22C-99DF-B365-9C62-4DF6FD114973}"/>
                    </a:ext>
                  </a:extLst>
                </p14:cNvPr>
                <p14:cNvContentPartPr/>
                <p14:nvPr/>
              </p14:nvContentPartPr>
              <p14:xfrm>
                <a:off x="5337360" y="5608694"/>
                <a:ext cx="129600" cy="151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0EB22C-99DF-B365-9C62-4DF6FD1149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31240" y="5602574"/>
                  <a:ext cx="141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B27D8D1-077D-64F7-88E3-D3DE2AFEA82B}"/>
                    </a:ext>
                  </a:extLst>
                </p14:cNvPr>
                <p14:cNvContentPartPr/>
                <p14:nvPr/>
              </p14:nvContentPartPr>
              <p14:xfrm>
                <a:off x="4379040" y="5310614"/>
                <a:ext cx="3056040" cy="357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B27D8D1-077D-64F7-88E3-D3DE2AFEA8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72920" y="5304494"/>
                  <a:ext cx="30682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176F03A-B259-3CA5-DCFE-B858B0E6CD06}"/>
                    </a:ext>
                  </a:extLst>
                </p14:cNvPr>
                <p14:cNvContentPartPr/>
                <p14:nvPr/>
              </p14:nvContentPartPr>
              <p14:xfrm>
                <a:off x="4326480" y="5563334"/>
                <a:ext cx="117360" cy="100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176F03A-B259-3CA5-DCFE-B858B0E6CD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20360" y="5557214"/>
                  <a:ext cx="129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B3D3BA-B175-C5E8-13B4-15D5CE2C45B5}"/>
                    </a:ext>
                  </a:extLst>
                </p14:cNvPr>
                <p14:cNvContentPartPr/>
                <p14:nvPr/>
              </p14:nvContentPartPr>
              <p14:xfrm>
                <a:off x="3406680" y="5177414"/>
                <a:ext cx="4019760" cy="48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B3D3BA-B175-C5E8-13B4-15D5CE2C45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0560" y="5171294"/>
                  <a:ext cx="40320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14150C5-00DD-CC5B-EA78-6931C4786BB6}"/>
                    </a:ext>
                  </a:extLst>
                </p14:cNvPr>
                <p14:cNvContentPartPr/>
                <p14:nvPr/>
              </p14:nvContentPartPr>
              <p14:xfrm>
                <a:off x="3342960" y="5511134"/>
                <a:ext cx="120960" cy="129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14150C5-00DD-CC5B-EA78-6931C4786BB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36840" y="5505014"/>
                  <a:ext cx="13320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9C58980-272B-B65B-1D4D-BD5B1EB67953}"/>
                  </a:ext>
                </a:extLst>
              </p14:cNvPr>
              <p14:cNvContentPartPr/>
              <p14:nvPr/>
            </p14:nvContentPartPr>
            <p14:xfrm>
              <a:off x="6330960" y="4909934"/>
              <a:ext cx="9360" cy="1519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9C58980-272B-B65B-1D4D-BD5B1EB679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24840" y="4903814"/>
                <a:ext cx="2160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BA3637D-861D-F694-CD2B-25FA760239DB}"/>
              </a:ext>
            </a:extLst>
          </p:cNvPr>
          <p:cNvGrpSpPr/>
          <p:nvPr/>
        </p:nvGrpSpPr>
        <p:grpSpPr>
          <a:xfrm>
            <a:off x="5194800" y="4847654"/>
            <a:ext cx="192960" cy="251640"/>
            <a:chOff x="5194800" y="4847654"/>
            <a:chExt cx="19296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ACA6A6-D290-7CBA-9B49-97903E304499}"/>
                    </a:ext>
                  </a:extLst>
                </p14:cNvPr>
                <p14:cNvContentPartPr/>
                <p14:nvPr/>
              </p14:nvContentPartPr>
              <p14:xfrm>
                <a:off x="5261040" y="4847654"/>
                <a:ext cx="126720" cy="229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ACA6A6-D290-7CBA-9B49-97903E3044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54920" y="4841534"/>
                  <a:ext cx="138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5101E87-CFC0-527E-8F35-536BFED0A03E}"/>
                    </a:ext>
                  </a:extLst>
                </p14:cNvPr>
                <p14:cNvContentPartPr/>
                <p14:nvPr/>
              </p14:nvContentPartPr>
              <p14:xfrm>
                <a:off x="5194800" y="4977974"/>
                <a:ext cx="119160" cy="121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5101E87-CFC0-527E-8F35-536BFED0A03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88680" y="4971854"/>
                  <a:ext cx="1314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D1E606A-A89B-98CB-047F-2E173AFA84D4}"/>
              </a:ext>
            </a:extLst>
          </p:cNvPr>
          <p:cNvGrpSpPr/>
          <p:nvPr/>
        </p:nvGrpSpPr>
        <p:grpSpPr>
          <a:xfrm>
            <a:off x="4089600" y="4836134"/>
            <a:ext cx="276840" cy="292320"/>
            <a:chOff x="4089600" y="4836134"/>
            <a:chExt cx="27684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05D4C3F-3FBA-84A7-90A6-95A4D0588FCA}"/>
                    </a:ext>
                  </a:extLst>
                </p14:cNvPr>
                <p14:cNvContentPartPr/>
                <p14:nvPr/>
              </p14:nvContentPartPr>
              <p14:xfrm>
                <a:off x="4219920" y="4912454"/>
                <a:ext cx="57600" cy="177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05D4C3F-3FBA-84A7-90A6-95A4D0588FC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3800" y="4906334"/>
                  <a:ext cx="69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23A7C6-0496-1AD9-2F96-5254806A224A}"/>
                    </a:ext>
                  </a:extLst>
                </p14:cNvPr>
                <p14:cNvContentPartPr/>
                <p14:nvPr/>
              </p14:nvContentPartPr>
              <p14:xfrm>
                <a:off x="4089600" y="5019014"/>
                <a:ext cx="133560" cy="10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23A7C6-0496-1AD9-2F96-5254806A22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83480" y="5012894"/>
                  <a:ext cx="145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547D47-37DB-E0E8-BD4D-9A6254F4B921}"/>
                    </a:ext>
                  </a:extLst>
                </p14:cNvPr>
                <p14:cNvContentPartPr/>
                <p14:nvPr/>
              </p14:nvContentPartPr>
              <p14:xfrm>
                <a:off x="4275360" y="4836134"/>
                <a:ext cx="91080" cy="95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547D47-37DB-E0E8-BD4D-9A6254F4B92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69240" y="4830014"/>
                  <a:ext cx="10332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3513EA3-B58B-246C-215C-F4A54ADCFA93}"/>
              </a:ext>
            </a:extLst>
          </p:cNvPr>
          <p:cNvGrpSpPr/>
          <p:nvPr/>
        </p:nvGrpSpPr>
        <p:grpSpPr>
          <a:xfrm>
            <a:off x="3224520" y="5013254"/>
            <a:ext cx="229320" cy="338040"/>
            <a:chOff x="3224520" y="5013254"/>
            <a:chExt cx="22932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5AF4F86-F8D6-DA83-689E-FE0493F5BCF0}"/>
                    </a:ext>
                  </a:extLst>
                </p14:cNvPr>
                <p14:cNvContentPartPr/>
                <p14:nvPr/>
              </p14:nvContentPartPr>
              <p14:xfrm>
                <a:off x="3259080" y="5111894"/>
                <a:ext cx="152640" cy="239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5AF4F86-F8D6-DA83-689E-FE0493F5BCF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52960" y="5105774"/>
                  <a:ext cx="164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F18AE30-D0D0-091D-BDEA-88BCD4C8BC77}"/>
                    </a:ext>
                  </a:extLst>
                </p14:cNvPr>
                <p14:cNvContentPartPr/>
                <p14:nvPr/>
              </p14:nvContentPartPr>
              <p14:xfrm>
                <a:off x="3224520" y="5258774"/>
                <a:ext cx="116280" cy="31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F18AE30-D0D0-091D-BDEA-88BCD4C8BC7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18400" y="5252654"/>
                  <a:ext cx="128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D5DB2E5-10C4-F338-7B42-F44D4E074F32}"/>
                    </a:ext>
                  </a:extLst>
                </p14:cNvPr>
                <p14:cNvContentPartPr/>
                <p14:nvPr/>
              </p14:nvContentPartPr>
              <p14:xfrm>
                <a:off x="3369600" y="5013254"/>
                <a:ext cx="84240" cy="133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D5DB2E5-10C4-F338-7B42-F44D4E074F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63480" y="5007134"/>
                  <a:ext cx="964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02B85E6-FE3E-8364-8235-9F877E54539B}"/>
              </a:ext>
            </a:extLst>
          </p:cNvPr>
          <p:cNvGrpSpPr/>
          <p:nvPr/>
        </p:nvGrpSpPr>
        <p:grpSpPr>
          <a:xfrm>
            <a:off x="7952400" y="5022254"/>
            <a:ext cx="1694160" cy="484920"/>
            <a:chOff x="7952400" y="5022254"/>
            <a:chExt cx="169416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378C067-5966-D70D-E812-E580ED533068}"/>
                    </a:ext>
                  </a:extLst>
                </p14:cNvPr>
                <p14:cNvContentPartPr/>
                <p14:nvPr/>
              </p14:nvContentPartPr>
              <p14:xfrm>
                <a:off x="8566920" y="5022254"/>
                <a:ext cx="271080" cy="449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378C067-5966-D70D-E812-E580ED5330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60800" y="5016134"/>
                  <a:ext cx="283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88899A2-334E-B8EA-85C6-223DD958CE76}"/>
                    </a:ext>
                  </a:extLst>
                </p14:cNvPr>
                <p14:cNvContentPartPr/>
                <p14:nvPr/>
              </p14:nvContentPartPr>
              <p14:xfrm>
                <a:off x="8478360" y="5253374"/>
                <a:ext cx="277920" cy="208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88899A2-334E-B8EA-85C6-223DD958CE7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72240" y="5247254"/>
                  <a:ext cx="290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F529017-74E1-03A2-D87F-C244C1D91C28}"/>
                    </a:ext>
                  </a:extLst>
                </p14:cNvPr>
                <p14:cNvContentPartPr/>
                <p14:nvPr/>
              </p14:nvContentPartPr>
              <p14:xfrm>
                <a:off x="8159040" y="5210894"/>
                <a:ext cx="251280" cy="180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F529017-74E1-03A2-D87F-C244C1D91C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52920" y="5204774"/>
                  <a:ext cx="263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7CAE066-D540-18C4-9273-E4117AABC916}"/>
                    </a:ext>
                  </a:extLst>
                </p14:cNvPr>
                <p14:cNvContentPartPr/>
                <p14:nvPr/>
              </p14:nvContentPartPr>
              <p14:xfrm>
                <a:off x="8136360" y="5400254"/>
                <a:ext cx="215640" cy="92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7CAE066-D540-18C4-9273-E4117AABC9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30240" y="5394134"/>
                  <a:ext cx="227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F648D7D-287E-97B9-9517-CE22A454EEA5}"/>
                    </a:ext>
                  </a:extLst>
                </p14:cNvPr>
                <p14:cNvContentPartPr/>
                <p14:nvPr/>
              </p14:nvContentPartPr>
              <p14:xfrm>
                <a:off x="7952400" y="5280734"/>
                <a:ext cx="87480" cy="142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F648D7D-287E-97B9-9517-CE22A454EEA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46280" y="5274614"/>
                  <a:ext cx="99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950A30C-7F06-4B8A-9B72-18FE77E5271B}"/>
                    </a:ext>
                  </a:extLst>
                </p14:cNvPr>
                <p14:cNvContentPartPr/>
                <p14:nvPr/>
              </p14:nvContentPartPr>
              <p14:xfrm>
                <a:off x="9135360" y="5218454"/>
                <a:ext cx="205560" cy="186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950A30C-7F06-4B8A-9B72-18FE77E527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29240" y="5212334"/>
                  <a:ext cx="217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7AC7EBD-0F7E-182D-E929-4F998AC11B5C}"/>
                    </a:ext>
                  </a:extLst>
                </p14:cNvPr>
                <p14:cNvContentPartPr/>
                <p14:nvPr/>
              </p14:nvContentPartPr>
              <p14:xfrm>
                <a:off x="9526320" y="5058614"/>
                <a:ext cx="120240" cy="448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7AC7EBD-0F7E-182D-E929-4F998AC11B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20200" y="5052494"/>
                  <a:ext cx="132480" cy="46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53CCF00-F112-6C68-10EC-3AEF39C23E19}"/>
                  </a:ext>
                </a:extLst>
              </p14:cNvPr>
              <p14:cNvContentPartPr/>
              <p14:nvPr/>
            </p14:nvContentPartPr>
            <p14:xfrm>
              <a:off x="-805320" y="62701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53CCF00-F112-6C68-10EC-3AEF39C23E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11440" y="62089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E3EA394-7FAE-40FB-A3CB-1AB7471365C1}"/>
                  </a:ext>
                </a:extLst>
              </p:cNvPr>
              <p:cNvSpPr txBox="1"/>
              <p:nvPr/>
            </p:nvSpPr>
            <p:spPr>
              <a:xfrm>
                <a:off x="10157012" y="5100918"/>
                <a:ext cx="71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TD(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E3EA394-7FAE-40FB-A3CB-1AB747136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012" y="5100918"/>
                <a:ext cx="712824" cy="369332"/>
              </a:xfrm>
              <a:prstGeom prst="rect">
                <a:avLst/>
              </a:prstGeom>
              <a:blipFill>
                <a:blip r:embed="rId70"/>
                <a:stretch>
                  <a:fillRect l="-7018" t="-6667" r="-70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1886BB38-9BA2-AB41-1D3F-F67FC061B6A4}"/>
              </a:ext>
            </a:extLst>
          </p:cNvPr>
          <p:cNvSpPr txBox="1"/>
          <p:nvPr/>
        </p:nvSpPr>
        <p:spPr>
          <a:xfrm>
            <a:off x="9482362" y="5759894"/>
            <a:ext cx="227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N-step TD (not exam)</a:t>
            </a:r>
          </a:p>
        </p:txBody>
      </p:sp>
    </p:spTree>
    <p:extLst>
      <p:ext uri="{BB962C8B-B14F-4D97-AF65-F5344CB8AC3E}">
        <p14:creationId xmlns:p14="http://schemas.microsoft.com/office/powerpoint/2010/main" val="241910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EE18E-008E-7935-D502-1952E5101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57C6BDE-5271-380B-4332-8A5FC3A3D077}"/>
                  </a:ext>
                </a:extLst>
              </p14:cNvPr>
              <p14:cNvContentPartPr/>
              <p14:nvPr/>
            </p14:nvContentPartPr>
            <p14:xfrm>
              <a:off x="-716376" y="186989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57C6BDE-5271-380B-4332-8A5FC3A3D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22496" y="186377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E79CFF6-0BB9-7EC1-7BBF-08458147FD90}"/>
                  </a:ext>
                </a:extLst>
              </p14:cNvPr>
              <p14:cNvContentPartPr/>
              <p14:nvPr/>
            </p14:nvContentPartPr>
            <p14:xfrm>
              <a:off x="-1011509" y="501508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E79CFF6-0BB9-7EC1-7BBF-08458147FD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17629" y="49538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5FB5299-8013-32BF-B30A-6318062C6934}"/>
              </a:ext>
            </a:extLst>
          </p:cNvPr>
          <p:cNvSpPr txBox="1"/>
          <p:nvPr/>
        </p:nvSpPr>
        <p:spPr>
          <a:xfrm>
            <a:off x="962712" y="1171778"/>
            <a:ext cx="74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F2F347-B201-5B91-8FC0-BF4F29B2C88E}"/>
                  </a:ext>
                </a:extLst>
              </p14:cNvPr>
              <p14:cNvContentPartPr/>
              <p14:nvPr/>
            </p14:nvContentPartPr>
            <p14:xfrm>
              <a:off x="-1026629" y="1926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F2F347-B201-5B91-8FC0-BF4F29B2C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32749" y="18650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4FDAA24E-5EF3-3E91-18FC-79EEC7C42376}"/>
              </a:ext>
            </a:extLst>
          </p:cNvPr>
          <p:cNvSpPr/>
          <p:nvPr/>
        </p:nvSpPr>
        <p:spPr>
          <a:xfrm>
            <a:off x="1721224" y="565150"/>
            <a:ext cx="779929" cy="17029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07456-7E84-DC37-D5A5-97005312D43C}"/>
              </a:ext>
            </a:extLst>
          </p:cNvPr>
          <p:cNvSpPr txBox="1"/>
          <p:nvPr/>
        </p:nvSpPr>
        <p:spPr>
          <a:xfrm>
            <a:off x="2770093" y="501508"/>
            <a:ext cx="25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S0-&gt;(a1)-&gt;S1-&gt;(a2)-&gt;S2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BF999-ABC6-360A-0EFD-6CD7E8ECEF79}"/>
              </a:ext>
            </a:extLst>
          </p:cNvPr>
          <p:cNvSpPr txBox="1"/>
          <p:nvPr/>
        </p:nvSpPr>
        <p:spPr>
          <a:xfrm>
            <a:off x="2770093" y="969486"/>
            <a:ext cx="25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S0-&gt;(a1)-&gt;S1-&gt;(a2)-&gt;S2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5707B-FCEA-E6B2-9424-5DD10282B51E}"/>
              </a:ext>
            </a:extLst>
          </p:cNvPr>
          <p:cNvSpPr txBox="1"/>
          <p:nvPr/>
        </p:nvSpPr>
        <p:spPr>
          <a:xfrm>
            <a:off x="2764353" y="1536000"/>
            <a:ext cx="25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S0-&gt;(a1)-&gt;S1-&gt;(a2)-&gt;S2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64A4C-18EE-A2E9-BBD7-8E3C0BD6CCBC}"/>
              </a:ext>
            </a:extLst>
          </p:cNvPr>
          <p:cNvSpPr txBox="1"/>
          <p:nvPr/>
        </p:nvSpPr>
        <p:spPr>
          <a:xfrm>
            <a:off x="2764353" y="2056982"/>
            <a:ext cx="652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S0-&gt;(a1)-&gt;S1-&gt;(a2)-&gt;S2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FD42C9-A607-BAA3-2BDC-9D59B736DD96}"/>
              </a:ext>
            </a:extLst>
          </p:cNvPr>
          <p:cNvSpPr txBox="1"/>
          <p:nvPr/>
        </p:nvSpPr>
        <p:spPr>
          <a:xfrm>
            <a:off x="5363441" y="52870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episode 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FEAA8-08BC-5ED4-23B4-A5ACF24DBE1A}"/>
              </a:ext>
            </a:extLst>
          </p:cNvPr>
          <p:cNvSpPr txBox="1"/>
          <p:nvPr/>
        </p:nvSpPr>
        <p:spPr>
          <a:xfrm>
            <a:off x="5363442" y="101029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episode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16AF3-BB0D-C6C9-9106-812106C2B67B}"/>
              </a:ext>
            </a:extLst>
          </p:cNvPr>
          <p:cNvSpPr txBox="1"/>
          <p:nvPr/>
        </p:nvSpPr>
        <p:spPr>
          <a:xfrm>
            <a:off x="5373593" y="151908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episode 3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6A55EA-1A92-1CF5-6C3B-CD69BCAA316D}"/>
              </a:ext>
            </a:extLst>
          </p:cNvPr>
          <p:cNvSpPr txBox="1"/>
          <p:nvPr/>
        </p:nvSpPr>
        <p:spPr>
          <a:xfrm>
            <a:off x="5406716" y="205309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episode 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E0FAB-DB80-0EE8-5949-9E6A12FBEBA8}"/>
              </a:ext>
            </a:extLst>
          </p:cNvPr>
          <p:cNvSpPr txBox="1"/>
          <p:nvPr/>
        </p:nvSpPr>
        <p:spPr>
          <a:xfrm>
            <a:off x="7691717" y="519438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4C25A-4336-07BF-BCDE-60AAB83602F3}"/>
              </a:ext>
            </a:extLst>
          </p:cNvPr>
          <p:cNvSpPr txBox="1"/>
          <p:nvPr/>
        </p:nvSpPr>
        <p:spPr>
          <a:xfrm>
            <a:off x="7651100" y="1006709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 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E19E82-7A3D-A34C-3815-A0073AE71963}"/>
              </a:ext>
            </a:extLst>
          </p:cNvPr>
          <p:cNvSpPr txBox="1"/>
          <p:nvPr/>
        </p:nvSpPr>
        <p:spPr>
          <a:xfrm>
            <a:off x="7651100" y="1507370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5D878-F19C-53A9-C5F8-C4DA1E8E2D26}"/>
              </a:ext>
            </a:extLst>
          </p:cNvPr>
          <p:cNvSpPr txBox="1"/>
          <p:nvPr/>
        </p:nvSpPr>
        <p:spPr>
          <a:xfrm>
            <a:off x="7691716" y="1992326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 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28FAA4-537E-D06C-B9F8-BC0A81403E9B}"/>
              </a:ext>
            </a:extLst>
          </p:cNvPr>
          <p:cNvSpPr txBox="1"/>
          <p:nvPr/>
        </p:nvSpPr>
        <p:spPr>
          <a:xfrm>
            <a:off x="359112" y="11784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5FCEC1-4DB0-CCF0-DBE6-FAF40629AA53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6514718" y="704104"/>
            <a:ext cx="1176999" cy="9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A4A62A-BEE1-E4A3-CF04-EA65E663C50A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6514719" y="1191375"/>
            <a:ext cx="1136381" cy="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E0FB6E-CA2B-12EC-7A9B-9AED3A2B3271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6524870" y="1692036"/>
            <a:ext cx="1126230" cy="11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own Arrow 46">
            <a:extLst>
              <a:ext uri="{FF2B5EF4-FFF2-40B4-BE49-F238E27FC236}">
                <a16:creationId xmlns:a16="http://schemas.microsoft.com/office/drawing/2014/main" id="{0671D618-4107-0C58-3BF4-5F1E46EFE840}"/>
              </a:ext>
            </a:extLst>
          </p:cNvPr>
          <p:cNvSpPr/>
          <p:nvPr/>
        </p:nvSpPr>
        <p:spPr>
          <a:xfrm>
            <a:off x="9389246" y="461440"/>
            <a:ext cx="528917" cy="20348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B69DF9-2477-AC72-519C-180B2F126CC7}"/>
              </a:ext>
            </a:extLst>
          </p:cNvPr>
          <p:cNvSpPr txBox="1"/>
          <p:nvPr/>
        </p:nvSpPr>
        <p:spPr>
          <a:xfrm>
            <a:off x="10014088" y="221879"/>
            <a:ext cx="134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table is updated </a:t>
            </a:r>
          </a:p>
          <a:p>
            <a:r>
              <a:rPr lang="en-US" dirty="0"/>
              <a:t>but the episode is </a:t>
            </a:r>
          </a:p>
          <a:p>
            <a:r>
              <a:rPr lang="en-US" dirty="0"/>
              <a:t>still generated by the old Q table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8336DE-9119-1C51-65E0-361D543EFFCA}"/>
              </a:ext>
            </a:extLst>
          </p:cNvPr>
          <p:cNvSpPr txBox="1"/>
          <p:nvPr/>
        </p:nvSpPr>
        <p:spPr>
          <a:xfrm>
            <a:off x="700279" y="4341486"/>
            <a:ext cx="74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470D69AB-6331-93AE-2129-829B17A543D1}"/>
              </a:ext>
            </a:extLst>
          </p:cNvPr>
          <p:cNvSpPr/>
          <p:nvPr/>
        </p:nvSpPr>
        <p:spPr>
          <a:xfrm>
            <a:off x="1458791" y="3734858"/>
            <a:ext cx="779929" cy="17029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486A7E-4C0D-A978-5E2F-875CEE13B8DD}"/>
              </a:ext>
            </a:extLst>
          </p:cNvPr>
          <p:cNvSpPr txBox="1"/>
          <p:nvPr/>
        </p:nvSpPr>
        <p:spPr>
          <a:xfrm>
            <a:off x="2507660" y="3671216"/>
            <a:ext cx="25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S0-&gt;(a1)-&gt;S1-&gt;(a2)-&gt;S2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6416B8-106A-4F31-1281-AC1142E77BEF}"/>
              </a:ext>
            </a:extLst>
          </p:cNvPr>
          <p:cNvSpPr txBox="1"/>
          <p:nvPr/>
        </p:nvSpPr>
        <p:spPr>
          <a:xfrm>
            <a:off x="2507660" y="4139194"/>
            <a:ext cx="25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S0-&gt;(a1)-&gt;S1-&gt;(a2)-&gt;S2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4363B9-84CA-68DB-1E78-37A783EE98D5}"/>
              </a:ext>
            </a:extLst>
          </p:cNvPr>
          <p:cNvSpPr txBox="1"/>
          <p:nvPr/>
        </p:nvSpPr>
        <p:spPr>
          <a:xfrm>
            <a:off x="2501920" y="4705708"/>
            <a:ext cx="25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S0-&gt;(a1)-&gt;S1-&gt;(a2)-&gt;S2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0B90A3-8FF0-ECC8-0C31-665F8C2A6537}"/>
              </a:ext>
            </a:extLst>
          </p:cNvPr>
          <p:cNvSpPr txBox="1"/>
          <p:nvPr/>
        </p:nvSpPr>
        <p:spPr>
          <a:xfrm>
            <a:off x="2501920" y="5226690"/>
            <a:ext cx="652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S0-&gt;(a1)-&gt;S1-&gt;(a2)-&gt;S2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421B65-C18F-92EC-70CB-9BC8AFB6552B}"/>
              </a:ext>
            </a:extLst>
          </p:cNvPr>
          <p:cNvSpPr txBox="1"/>
          <p:nvPr/>
        </p:nvSpPr>
        <p:spPr>
          <a:xfrm>
            <a:off x="5101008" y="369841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episode 1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62E7D9-2502-CCD5-6FBB-AF2F49EB4F23}"/>
              </a:ext>
            </a:extLst>
          </p:cNvPr>
          <p:cNvSpPr txBox="1"/>
          <p:nvPr/>
        </p:nvSpPr>
        <p:spPr>
          <a:xfrm>
            <a:off x="5101009" y="418000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episode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100277-7F86-6272-9E64-A3DEC0D80C9C}"/>
              </a:ext>
            </a:extLst>
          </p:cNvPr>
          <p:cNvSpPr txBox="1"/>
          <p:nvPr/>
        </p:nvSpPr>
        <p:spPr>
          <a:xfrm>
            <a:off x="5111160" y="468879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episode 3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45D38-D1E7-F93D-8612-6C744B3A060F}"/>
              </a:ext>
            </a:extLst>
          </p:cNvPr>
          <p:cNvSpPr txBox="1"/>
          <p:nvPr/>
        </p:nvSpPr>
        <p:spPr>
          <a:xfrm>
            <a:off x="5144283" y="522280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episode 4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AD8BB0-5D60-2A67-530C-9CACB8551178}"/>
              </a:ext>
            </a:extLst>
          </p:cNvPr>
          <p:cNvSpPr txBox="1"/>
          <p:nvPr/>
        </p:nvSpPr>
        <p:spPr>
          <a:xfrm>
            <a:off x="7429284" y="3689146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 table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4E6511-2366-415E-0959-5B10CEE0A661}"/>
              </a:ext>
            </a:extLst>
          </p:cNvPr>
          <p:cNvSpPr txBox="1"/>
          <p:nvPr/>
        </p:nvSpPr>
        <p:spPr>
          <a:xfrm>
            <a:off x="7388667" y="4176417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 table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CD0952-27C6-9673-29EC-69FC81B99AE2}"/>
              </a:ext>
            </a:extLst>
          </p:cNvPr>
          <p:cNvSpPr txBox="1"/>
          <p:nvPr/>
        </p:nvSpPr>
        <p:spPr>
          <a:xfrm>
            <a:off x="7388667" y="4677078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 table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5FC889-90A4-53CB-84AA-2C85F4D737F2}"/>
              </a:ext>
            </a:extLst>
          </p:cNvPr>
          <p:cNvSpPr txBox="1"/>
          <p:nvPr/>
        </p:nvSpPr>
        <p:spPr>
          <a:xfrm>
            <a:off x="7429283" y="5162034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</a:t>
            </a:r>
            <a:r>
              <a:rPr lang="en-US" dirty="0" err="1"/>
              <a:t>s,a</a:t>
            </a:r>
            <a:r>
              <a:rPr lang="en-US" dirty="0"/>
              <a:t>) table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7159C2-FF3F-32D8-5CD6-F1AA86440BA3}"/>
              </a:ext>
            </a:extLst>
          </p:cNvPr>
          <p:cNvSpPr txBox="1"/>
          <p:nvPr/>
        </p:nvSpPr>
        <p:spPr>
          <a:xfrm>
            <a:off x="96679" y="43481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3331CB7-F787-B59F-2F70-8CFD418AB176}"/>
              </a:ext>
            </a:extLst>
          </p:cNvPr>
          <p:cNvCxnSpPr>
            <a:cxnSpLocks/>
            <a:stCxn id="98" idx="3"/>
            <a:endCxn id="102" idx="1"/>
          </p:cNvCxnSpPr>
          <p:nvPr/>
        </p:nvCxnSpPr>
        <p:spPr>
          <a:xfrm flipV="1">
            <a:off x="6252285" y="3873812"/>
            <a:ext cx="1176999" cy="9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D94F55-3A14-1FC2-6B11-1FC43BDD5319}"/>
              </a:ext>
            </a:extLst>
          </p:cNvPr>
          <p:cNvCxnSpPr>
            <a:cxnSpLocks/>
            <a:stCxn id="102" idx="1"/>
            <a:endCxn id="99" idx="3"/>
          </p:cNvCxnSpPr>
          <p:nvPr/>
        </p:nvCxnSpPr>
        <p:spPr>
          <a:xfrm flipH="1">
            <a:off x="6252286" y="3873812"/>
            <a:ext cx="1176998" cy="490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5204C50D-116C-D4BE-8461-A222D5C125A7}"/>
              </a:ext>
            </a:extLst>
          </p:cNvPr>
          <p:cNvSpPr/>
          <p:nvPr/>
        </p:nvSpPr>
        <p:spPr>
          <a:xfrm>
            <a:off x="9126813" y="3631148"/>
            <a:ext cx="528917" cy="20348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B20865-7399-3787-21A9-658FDCE046E3}"/>
              </a:ext>
            </a:extLst>
          </p:cNvPr>
          <p:cNvSpPr txBox="1"/>
          <p:nvPr/>
        </p:nvSpPr>
        <p:spPr>
          <a:xfrm>
            <a:off x="9968791" y="3632911"/>
            <a:ext cx="1701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episode If we use s1 to update s0 the next action may not a2 furthermore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F1D3CAF-74D7-2691-C913-30A11149B4DD}"/>
              </a:ext>
            </a:extLst>
          </p:cNvPr>
          <p:cNvCxnSpPr>
            <a:cxnSpLocks/>
            <a:stCxn id="99" idx="3"/>
            <a:endCxn id="105" idx="1"/>
          </p:cNvCxnSpPr>
          <p:nvPr/>
        </p:nvCxnSpPr>
        <p:spPr>
          <a:xfrm flipV="1">
            <a:off x="6252286" y="4361083"/>
            <a:ext cx="1136381" cy="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4AB569-7D18-F339-E4DA-620C0DF27C44}"/>
              </a:ext>
            </a:extLst>
          </p:cNvPr>
          <p:cNvCxnSpPr>
            <a:cxnSpLocks/>
          </p:cNvCxnSpPr>
          <p:nvPr/>
        </p:nvCxnSpPr>
        <p:spPr>
          <a:xfrm flipH="1">
            <a:off x="6205854" y="4385498"/>
            <a:ext cx="1176998" cy="490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1A72C44-F114-9D7B-30A8-DDA4B902E0DF}"/>
              </a:ext>
            </a:extLst>
          </p:cNvPr>
          <p:cNvCxnSpPr>
            <a:cxnSpLocks/>
          </p:cNvCxnSpPr>
          <p:nvPr/>
        </p:nvCxnSpPr>
        <p:spPr>
          <a:xfrm flipV="1">
            <a:off x="6272593" y="4871665"/>
            <a:ext cx="1136381" cy="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35FA9E-8E4C-9C1B-7AE2-ED5AAC419B21}"/>
              </a:ext>
            </a:extLst>
          </p:cNvPr>
          <p:cNvCxnSpPr>
            <a:cxnSpLocks/>
          </p:cNvCxnSpPr>
          <p:nvPr/>
        </p:nvCxnSpPr>
        <p:spPr>
          <a:xfrm flipH="1">
            <a:off x="6213489" y="4932310"/>
            <a:ext cx="1176998" cy="490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B17B71-5D11-3EAD-5D9B-7ECEF28A0D6A}"/>
              </a:ext>
            </a:extLst>
          </p:cNvPr>
          <p:cNvCxnSpPr>
            <a:cxnSpLocks/>
          </p:cNvCxnSpPr>
          <p:nvPr/>
        </p:nvCxnSpPr>
        <p:spPr>
          <a:xfrm flipV="1">
            <a:off x="6565486" y="2231904"/>
            <a:ext cx="1126230" cy="11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2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573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Group Relative Policy Optimization (GRPO)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 Lei</dc:creator>
  <cp:lastModifiedBy>Chao Lei</cp:lastModifiedBy>
  <cp:revision>12</cp:revision>
  <dcterms:created xsi:type="dcterms:W3CDTF">2024-09-19T09:39:18Z</dcterms:created>
  <dcterms:modified xsi:type="dcterms:W3CDTF">2025-05-06T03:44:17Z</dcterms:modified>
</cp:coreProperties>
</file>