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8999538" cy="5400675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29" d="100"/>
          <a:sy n="129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83861"/>
            <a:ext cx="6749654" cy="1880235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836605"/>
            <a:ext cx="6749654" cy="130391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44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27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87536"/>
            <a:ext cx="1940525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87536"/>
            <a:ext cx="5709082" cy="457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3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69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46419"/>
            <a:ext cx="7762102" cy="224653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614203"/>
            <a:ext cx="7762102" cy="118139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25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437680"/>
            <a:ext cx="3824804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437680"/>
            <a:ext cx="3824804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53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87536"/>
            <a:ext cx="7762102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323916"/>
            <a:ext cx="380722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72747"/>
            <a:ext cx="3807226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323916"/>
            <a:ext cx="382597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72747"/>
            <a:ext cx="3825976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5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54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4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77597"/>
            <a:ext cx="4556016" cy="383798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0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77597"/>
            <a:ext cx="4556016" cy="383798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49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87536"/>
            <a:ext cx="776210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437680"/>
            <a:ext cx="776210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B44B9-13F3-F642-908A-4972833A2ED9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67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32" y="-1"/>
            <a:ext cx="54006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82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1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2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8999538" cy="540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454543" y="369611"/>
            <a:ext cx="8090452" cy="46614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53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" y="240030"/>
            <a:ext cx="7000875" cy="28703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5" t="61976" r="70505" b="22266"/>
          <a:stretch/>
        </p:blipFill>
        <p:spPr>
          <a:xfrm>
            <a:off x="439262" y="3815477"/>
            <a:ext cx="440055" cy="460058"/>
          </a:xfrm>
          <a:prstGeom prst="roundRect">
            <a:avLst>
              <a:gd name="adj" fmla="val 13636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9" t="61673" r="76857" b="21951"/>
          <a:stretch/>
        </p:blipFill>
        <p:spPr>
          <a:xfrm>
            <a:off x="1674416" y="3785473"/>
            <a:ext cx="470059" cy="470059"/>
          </a:xfrm>
          <a:prstGeom prst="roundRect">
            <a:avLst>
              <a:gd name="adj" fmla="val 18795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5" t="45296" r="73571" b="37631"/>
          <a:stretch/>
        </p:blipFill>
        <p:spPr>
          <a:xfrm>
            <a:off x="2939575" y="3800475"/>
            <a:ext cx="470059" cy="490061"/>
          </a:xfrm>
          <a:prstGeom prst="roundRect">
            <a:avLst>
              <a:gd name="adj" fmla="val 20922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80" y="380047"/>
            <a:ext cx="7000875" cy="28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7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5" t="61976" r="70505" b="22266"/>
          <a:stretch/>
        </p:blipFill>
        <p:spPr>
          <a:xfrm>
            <a:off x="1462992" y="1400269"/>
            <a:ext cx="440055" cy="460058"/>
          </a:xfrm>
          <a:prstGeom prst="roundRect">
            <a:avLst>
              <a:gd name="adj" fmla="val 13636"/>
            </a:avLst>
          </a:prstGeom>
        </p:spPr>
      </p:pic>
    </p:spTree>
    <p:extLst>
      <p:ext uri="{BB962C8B-B14F-4D97-AF65-F5344CB8AC3E}">
        <p14:creationId xmlns:p14="http://schemas.microsoft.com/office/powerpoint/2010/main" val="146122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8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9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7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0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6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0</Words>
  <Application>Microsoft Macintosh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Zhan</dc:creator>
  <cp:lastModifiedBy>Albert Zhan</cp:lastModifiedBy>
  <cp:revision>10</cp:revision>
  <dcterms:created xsi:type="dcterms:W3CDTF">2016-06-09T14:51:15Z</dcterms:created>
  <dcterms:modified xsi:type="dcterms:W3CDTF">2016-06-13T12:21:24Z</dcterms:modified>
</cp:coreProperties>
</file>