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7"/>
  </p:notesMasterIdLst>
  <p:sldIdLst>
    <p:sldId id="292" r:id="rId3"/>
    <p:sldId id="259" r:id="rId4"/>
    <p:sldId id="260" r:id="rId5"/>
    <p:sldId id="262" r:id="rId6"/>
    <p:sldId id="261" r:id="rId7"/>
    <p:sldId id="263" r:id="rId8"/>
    <p:sldId id="264" r:id="rId9"/>
    <p:sldId id="270" r:id="rId10"/>
    <p:sldId id="272" r:id="rId11"/>
    <p:sldId id="271" r:id="rId12"/>
    <p:sldId id="276" r:id="rId13"/>
    <p:sldId id="286" r:id="rId14"/>
    <p:sldId id="278" r:id="rId15"/>
    <p:sldId id="2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E4A"/>
    <a:srgbClr val="BB1055"/>
    <a:srgbClr val="CF2FA9"/>
    <a:srgbClr val="FF8585"/>
    <a:srgbClr val="05DAE3"/>
    <a:srgbClr val="6DFEFB"/>
    <a:srgbClr val="0F0930"/>
    <a:srgbClr val="260000"/>
    <a:srgbClr val="700000"/>
    <a:srgbClr val="841E6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1" autoAdjust="0"/>
    <p:restoredTop sz="96314" autoAdjust="0"/>
  </p:normalViewPr>
  <p:slideViewPr>
    <p:cSldViewPr snapToGrid="0" showGuides="1">
      <p:cViewPr varScale="1">
        <p:scale>
          <a:sx n="69" d="100"/>
          <a:sy n="69" d="100"/>
        </p:scale>
        <p:origin x="-7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0F45A-6B47-490E-BE49-26700CD22D18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5FF2E-82BB-4B4F-BD04-EE9D6BCAF3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14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5FF2E-82BB-4B4F-BD04-EE9D6BCAF3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014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5FF2E-82BB-4B4F-BD04-EE9D6BCAF3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057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5FF2E-82BB-4B4F-BD04-EE9D6BCAF31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417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528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3" name="组合 122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" name="组合 2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" name="椭圆 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7" name="组合 86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73" name="椭圆 172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84" name="椭圆 1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95" name="椭圆 194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06" name="椭圆 205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17" name="椭圆 216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8" name="组合 237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9" name="组合 248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0" name="组合 259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61" name="椭圆 260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1" name="组合 270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72" name="椭圆 27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28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1338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0">
              <a:srgbClr val="050537"/>
            </a:gs>
            <a:gs pos="46000">
              <a:srgbClr val="180F3A"/>
            </a:gs>
            <a:gs pos="84000">
              <a:srgbClr val="4A113C"/>
            </a:gs>
          </a:gsLst>
          <a:lin ang="19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组合 365"/>
          <p:cNvGrpSpPr/>
          <p:nvPr userDrawn="1"/>
        </p:nvGrpSpPr>
        <p:grpSpPr>
          <a:xfrm>
            <a:off x="320041" y="-2036337"/>
            <a:ext cx="11551920" cy="10930674"/>
            <a:chOff x="748091" y="-2524465"/>
            <a:chExt cx="20264284" cy="16144683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387" name="直接连接符 386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组合 367"/>
            <p:cNvGrpSpPr/>
            <p:nvPr/>
          </p:nvGrpSpPr>
          <p:grpSpPr>
            <a:xfrm rot="5400000">
              <a:off x="3118510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369" name="直接连接符 368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连接符 371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连接符 373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374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5" name="组合 404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06" name="组合 405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7" name="组合 406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8" name="组合 407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9" name="组合 408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0" name="组合 409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2" name="组合 411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3" name="组合 412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4" name="组合 413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5" name="组合 414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7" name="组合 416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8" name="组合 417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74" name="椭圆 47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椭圆 47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椭圆 47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椭圆 47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9" name="组合 418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64" name="椭圆 46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椭圆 46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椭圆 46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椭圆 46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椭圆 46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椭圆 46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椭圆 46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椭圆 47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椭圆 47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椭圆 47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0" name="组合 419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54" name="椭圆 45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6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1" name="组合 420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44" name="椭圆 44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2" name="组合 421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34" name="椭圆 43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3" name="组合 422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24" name="椭圆 42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椭圆 42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3" name="椭圆 72"/>
          <p:cNvSpPr/>
          <p:nvPr userDrawn="1"/>
        </p:nvSpPr>
        <p:spPr>
          <a:xfrm rot="176448">
            <a:off x="9025509" y="1380026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 userDrawn="1"/>
        </p:nvSpPr>
        <p:spPr>
          <a:xfrm rot="176448">
            <a:off x="9406009" y="1504973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 userDrawn="1"/>
        </p:nvSpPr>
        <p:spPr>
          <a:xfrm rot="21361236">
            <a:off x="9340025" y="1593391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 userDrawn="1"/>
        </p:nvSpPr>
        <p:spPr>
          <a:xfrm rot="19976448">
            <a:off x="8887479" y="1820148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 userDrawn="1"/>
        </p:nvSpPr>
        <p:spPr>
          <a:xfrm rot="19976448">
            <a:off x="9248949" y="1781178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 rot="19561236">
            <a:off x="9217772" y="1910078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 rot="2291856" flipH="1">
            <a:off x="9261908" y="1661756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 userDrawn="1"/>
        </p:nvSpPr>
        <p:spPr>
          <a:xfrm rot="2291856" flipH="1">
            <a:off x="9035625" y="1635072"/>
            <a:ext cx="78223" cy="9430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 userDrawn="1"/>
        </p:nvSpPr>
        <p:spPr>
          <a:xfrm rot="2707068" flipH="1">
            <a:off x="9141833" y="1743737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椭圆 81"/>
          <p:cNvSpPr/>
          <p:nvPr userDrawn="1"/>
        </p:nvSpPr>
        <p:spPr>
          <a:xfrm rot="1234152">
            <a:off x="8820131" y="211883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 userDrawn="1"/>
        </p:nvSpPr>
        <p:spPr>
          <a:xfrm rot="1234152">
            <a:off x="9074502" y="2530125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 userDrawn="1"/>
        </p:nvSpPr>
        <p:spPr>
          <a:xfrm rot="1234152">
            <a:off x="9147742" y="2241771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 userDrawn="1"/>
        </p:nvSpPr>
        <p:spPr>
          <a:xfrm rot="18334152">
            <a:off x="9079704" y="2357197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 userDrawn="1"/>
        </p:nvSpPr>
        <p:spPr>
          <a:xfrm rot="1234152">
            <a:off x="9084625" y="2389336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 userDrawn="1"/>
        </p:nvSpPr>
        <p:spPr>
          <a:xfrm rot="502701">
            <a:off x="8987468" y="2196354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 userDrawn="1"/>
        </p:nvSpPr>
        <p:spPr>
          <a:xfrm rot="1234152">
            <a:off x="9008508" y="2290276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 userDrawn="1"/>
        </p:nvSpPr>
        <p:spPr>
          <a:xfrm rot="21261684">
            <a:off x="9143607" y="2120926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 userDrawn="1"/>
        </p:nvSpPr>
        <p:spPr>
          <a:xfrm rot="1839080">
            <a:off x="9214472" y="2432854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 userDrawn="1"/>
        </p:nvSpPr>
        <p:spPr>
          <a:xfrm rot="18334152">
            <a:off x="9296488" y="2092778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 userDrawn="1"/>
        </p:nvSpPr>
        <p:spPr>
          <a:xfrm rot="18334152">
            <a:off x="9240120" y="2218091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 userDrawn="1"/>
        </p:nvSpPr>
        <p:spPr>
          <a:xfrm rot="6550902">
            <a:off x="8934339" y="2362704"/>
            <a:ext cx="296188" cy="35707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 userDrawn="1"/>
        </p:nvSpPr>
        <p:spPr>
          <a:xfrm rot="6550902">
            <a:off x="8866648" y="2731011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 userDrawn="1"/>
        </p:nvSpPr>
        <p:spPr>
          <a:xfrm rot="6135690">
            <a:off x="8876677" y="2672982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 userDrawn="1"/>
        </p:nvSpPr>
        <p:spPr>
          <a:xfrm rot="10466310" flipH="1">
            <a:off x="9233907" y="2749741"/>
            <a:ext cx="78223" cy="9430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 userDrawn="1"/>
        </p:nvSpPr>
        <p:spPr>
          <a:xfrm rot="10881522" flipH="1">
            <a:off x="9083941" y="2756677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椭圆 97"/>
          <p:cNvSpPr/>
          <p:nvPr userDrawn="1"/>
        </p:nvSpPr>
        <p:spPr>
          <a:xfrm rot="9408606">
            <a:off x="8874405" y="2185681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 userDrawn="1"/>
        </p:nvSpPr>
        <p:spPr>
          <a:xfrm rot="9408606">
            <a:off x="8453612" y="2084787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 userDrawn="1"/>
        </p:nvSpPr>
        <p:spPr>
          <a:xfrm rot="9408606">
            <a:off x="8552758" y="2323473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 userDrawn="1"/>
        </p:nvSpPr>
        <p:spPr>
          <a:xfrm rot="4908606">
            <a:off x="8731328" y="2273369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 userDrawn="1"/>
        </p:nvSpPr>
        <p:spPr>
          <a:xfrm rot="9408606">
            <a:off x="8548073" y="2195351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 userDrawn="1"/>
        </p:nvSpPr>
        <p:spPr>
          <a:xfrm rot="8677155">
            <a:off x="8699929" y="2245426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 userDrawn="1"/>
        </p:nvSpPr>
        <p:spPr>
          <a:xfrm rot="9408606">
            <a:off x="8499061" y="2140602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 userDrawn="1"/>
        </p:nvSpPr>
        <p:spPr>
          <a:xfrm rot="7836138">
            <a:off x="8827019" y="2476274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 userDrawn="1"/>
        </p:nvSpPr>
        <p:spPr>
          <a:xfrm rot="10013534">
            <a:off x="8527938" y="2267913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 userDrawn="1"/>
        </p:nvSpPr>
        <p:spPr>
          <a:xfrm rot="4908606">
            <a:off x="8773895" y="2623283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 userDrawn="1"/>
        </p:nvSpPr>
        <p:spPr>
          <a:xfrm rot="4908606">
            <a:off x="8727938" y="2493788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 userDrawn="1"/>
        </p:nvSpPr>
        <p:spPr>
          <a:xfrm rot="17775658">
            <a:off x="8408241" y="2677274"/>
            <a:ext cx="206496" cy="2489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 userDrawn="1"/>
        </p:nvSpPr>
        <p:spPr>
          <a:xfrm rot="17360446">
            <a:off x="8447089" y="2859874"/>
            <a:ext cx="139407" cy="14017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 userDrawn="1"/>
        </p:nvSpPr>
        <p:spPr>
          <a:xfrm rot="176448">
            <a:off x="9428625" y="2008446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 userDrawn="1"/>
        </p:nvSpPr>
        <p:spPr>
          <a:xfrm rot="176448">
            <a:off x="9809124" y="2133394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 userDrawn="1"/>
        </p:nvSpPr>
        <p:spPr>
          <a:xfrm rot="21361236">
            <a:off x="9743141" y="2221811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 userDrawn="1"/>
        </p:nvSpPr>
        <p:spPr>
          <a:xfrm rot="19976448">
            <a:off x="9290595" y="2448568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 userDrawn="1"/>
        </p:nvSpPr>
        <p:spPr>
          <a:xfrm rot="19976448">
            <a:off x="9652065" y="2409599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 userDrawn="1"/>
        </p:nvSpPr>
        <p:spPr>
          <a:xfrm rot="19561236">
            <a:off x="9620888" y="2538498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 userDrawn="1"/>
        </p:nvSpPr>
        <p:spPr>
          <a:xfrm rot="2291856" flipH="1">
            <a:off x="9438741" y="2263492"/>
            <a:ext cx="78223" cy="9430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 userDrawn="1"/>
        </p:nvSpPr>
        <p:spPr>
          <a:xfrm rot="2707068" flipH="1">
            <a:off x="9544949" y="2372157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椭圆 118"/>
          <p:cNvSpPr/>
          <p:nvPr userDrawn="1"/>
        </p:nvSpPr>
        <p:spPr>
          <a:xfrm rot="1234152">
            <a:off x="9223247" y="274725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 userDrawn="1"/>
        </p:nvSpPr>
        <p:spPr>
          <a:xfrm rot="18334152">
            <a:off x="9482820" y="2985617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 userDrawn="1"/>
        </p:nvSpPr>
        <p:spPr>
          <a:xfrm rot="502701">
            <a:off x="9390584" y="2824774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 userDrawn="1"/>
        </p:nvSpPr>
        <p:spPr>
          <a:xfrm rot="21261684">
            <a:off x="9546723" y="2749346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 userDrawn="1"/>
        </p:nvSpPr>
        <p:spPr>
          <a:xfrm rot="18334152">
            <a:off x="9699604" y="2721198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 userDrawn="1"/>
        </p:nvSpPr>
        <p:spPr>
          <a:xfrm rot="18334152">
            <a:off x="9643235" y="2846511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 flipH="1">
            <a:off x="611740" y="5074573"/>
            <a:ext cx="2887302" cy="788422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 flipH="1">
            <a:off x="2474017" y="4307398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H="1">
            <a:off x="2832398" y="4700155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V="1">
            <a:off x="3413620" y="4250209"/>
            <a:ext cx="1581232" cy="421001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V="1">
            <a:off x="445820" y="4140246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 flipH="1">
            <a:off x="1915566" y="3613853"/>
            <a:ext cx="4222208" cy="1124159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 flipH="1">
            <a:off x="-1213460" y="3746082"/>
            <a:ext cx="5215516" cy="1424177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flipH="1">
            <a:off x="1836994" y="3641153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 flipV="1">
            <a:off x="1104610" y="3613472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36304" y="3451166"/>
            <a:ext cx="6023249" cy="1644741"/>
          </a:xfrm>
          <a:prstGeom prst="line">
            <a:avLst/>
          </a:prstGeom>
          <a:ln w="19050" cap="rnd">
            <a:gradFill flip="none" rotWithShape="1">
              <a:gsLst>
                <a:gs pos="46000">
                  <a:srgbClr val="05DAE3">
                    <a:alpha val="26000"/>
                  </a:srgbClr>
                </a:gs>
                <a:gs pos="700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-822604" y="4653946"/>
            <a:ext cx="2887302" cy="788422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574406" y="4296863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8432045" y="1510831"/>
            <a:ext cx="4382255" cy="1218099"/>
          </a:xfrm>
          <a:prstGeom prst="line">
            <a:avLst/>
          </a:prstGeom>
          <a:ln w="381000" cap="flat">
            <a:gradFill flip="none" rotWithShape="1">
              <a:gsLst>
                <a:gs pos="0">
                  <a:srgbClr val="05DAE3">
                    <a:alpha val="0"/>
                  </a:srgbClr>
                </a:gs>
                <a:gs pos="89000">
                  <a:srgbClr val="05DAE3"/>
                </a:gs>
              </a:gsLst>
              <a:lin ang="0" scaled="1"/>
              <a:tileRect/>
            </a:gradFill>
            <a:miter lim="800000"/>
          </a:ln>
          <a:effectLst>
            <a:glow rad="228600">
              <a:srgbClr val="05DAE3">
                <a:alpha val="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椭圆 10"/>
          <p:cNvSpPr/>
          <p:nvPr userDrawn="1"/>
        </p:nvSpPr>
        <p:spPr>
          <a:xfrm rot="20654048">
            <a:off x="3804166" y="2054452"/>
            <a:ext cx="2061663" cy="3357800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" name="椭圆 11"/>
          <p:cNvSpPr/>
          <p:nvPr userDrawn="1"/>
        </p:nvSpPr>
        <p:spPr>
          <a:xfrm rot="20654048">
            <a:off x="3935591" y="1861343"/>
            <a:ext cx="2061663" cy="3687796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" name="椭圆 12"/>
          <p:cNvSpPr/>
          <p:nvPr userDrawn="1"/>
        </p:nvSpPr>
        <p:spPr>
          <a:xfrm rot="20654048">
            <a:off x="4125308" y="1610614"/>
            <a:ext cx="2061663" cy="4107729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4" name="椭圆 13"/>
          <p:cNvSpPr/>
          <p:nvPr userDrawn="1"/>
        </p:nvSpPr>
        <p:spPr>
          <a:xfrm rot="20654048">
            <a:off x="4400549" y="1390850"/>
            <a:ext cx="2061663" cy="4425417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5" name="椭圆 14"/>
          <p:cNvSpPr/>
          <p:nvPr userDrawn="1"/>
        </p:nvSpPr>
        <p:spPr>
          <a:xfrm rot="20654048">
            <a:off x="4740740" y="1196695"/>
            <a:ext cx="2049316" cy="4589828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" name="椭圆 15"/>
          <p:cNvSpPr/>
          <p:nvPr userDrawn="1"/>
        </p:nvSpPr>
        <p:spPr>
          <a:xfrm rot="20654048">
            <a:off x="5201944" y="1022883"/>
            <a:ext cx="1810770" cy="4775361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" name="椭圆 16"/>
          <p:cNvSpPr/>
          <p:nvPr userDrawn="1"/>
        </p:nvSpPr>
        <p:spPr>
          <a:xfrm rot="20654048">
            <a:off x="5682551" y="989319"/>
            <a:ext cx="1550815" cy="4616471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8" name="椭圆 17"/>
          <p:cNvSpPr/>
          <p:nvPr userDrawn="1"/>
        </p:nvSpPr>
        <p:spPr>
          <a:xfrm rot="20654048">
            <a:off x="6270405" y="1040757"/>
            <a:ext cx="1090142" cy="4345758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9" name="椭圆 18"/>
          <p:cNvSpPr/>
          <p:nvPr userDrawn="1"/>
        </p:nvSpPr>
        <p:spPr>
          <a:xfrm rot="20654048">
            <a:off x="6798321" y="1152552"/>
            <a:ext cx="875308" cy="3902363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0" name="椭圆 19"/>
          <p:cNvSpPr/>
          <p:nvPr userDrawn="1"/>
        </p:nvSpPr>
        <p:spPr>
          <a:xfrm rot="20654048">
            <a:off x="7386613" y="1380761"/>
            <a:ext cx="501365" cy="3192484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1" name="椭圆 20"/>
          <p:cNvSpPr/>
          <p:nvPr userDrawn="1"/>
        </p:nvSpPr>
        <p:spPr>
          <a:xfrm rot="20654048">
            <a:off x="7952908" y="1671367"/>
            <a:ext cx="185910" cy="2383430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 userDrawn="1"/>
        </p:nvSpPr>
        <p:spPr>
          <a:xfrm rot="20690346">
            <a:off x="8379461" y="2049453"/>
            <a:ext cx="89057" cy="137589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 userDrawn="1"/>
        </p:nvCxnSpPr>
        <p:spPr>
          <a:xfrm flipV="1">
            <a:off x="13898089" y="37590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8571794" y="1107041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100000">
                  <a:srgbClr val="05DAE3"/>
                </a:gs>
                <a:gs pos="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8670863" y="1166184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100000">
                  <a:srgbClr val="05DAE3"/>
                </a:gs>
                <a:gs pos="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 flipV="1">
            <a:off x="8532630" y="1839996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flipH="1">
            <a:off x="6886232" y="899626"/>
            <a:ext cx="9410473" cy="2569675"/>
          </a:xfrm>
          <a:prstGeom prst="line">
            <a:avLst/>
          </a:prstGeom>
          <a:ln w="47625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 flipH="1">
            <a:off x="8068414" y="655086"/>
            <a:ext cx="6933799" cy="1846118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flipV="1">
            <a:off x="500839" y="3127921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 flipV="1">
            <a:off x="631769" y="3652418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 userDrawn="1"/>
        </p:nvSpPr>
        <p:spPr>
          <a:xfrm rot="21069253">
            <a:off x="4959843" y="2506155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795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2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240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9309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244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1983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12000">
              <a:srgbClr val="050537"/>
            </a:gs>
            <a:gs pos="43000">
              <a:srgbClr val="180F3A"/>
            </a:gs>
            <a:gs pos="73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-533772" y="589515"/>
            <a:ext cx="13203270" cy="7404048"/>
            <a:chOff x="522514" y="508000"/>
            <a:chExt cx="20660800" cy="11586036"/>
          </a:xfrm>
          <a:scene3d>
            <a:camera prst="perspectiveRelaxedModerately" fov="6600000">
              <a:rot lat="18290635" lon="0" rev="0"/>
            </a:camera>
            <a:lightRig rig="threePt" dir="t"/>
          </a:scene3d>
        </p:grpSpPr>
        <p:grpSp>
          <p:nvGrpSpPr>
            <p:cNvPr id="23" name="组合 22"/>
            <p:cNvGrpSpPr/>
            <p:nvPr/>
          </p:nvGrpSpPr>
          <p:grpSpPr>
            <a:xfrm>
              <a:off x="522514" y="508000"/>
              <a:ext cx="20660800" cy="5509700"/>
              <a:chOff x="522514" y="508000"/>
              <a:chExt cx="20660800" cy="5509700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488" name="组合 487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91" name="组合 59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32" name="椭圆 6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3" name="椭圆 6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4" name="椭圆 6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5" name="椭圆 6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6" name="椭圆 6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7" name="椭圆 6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8" name="椭圆 6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9" name="椭圆 6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0" name="椭圆 6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2" name="组合 59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3" name="椭圆 6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椭圆 6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椭圆 6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椭圆 6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椭圆 6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椭圆 6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椭圆 6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0" name="椭圆 6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1" name="椭圆 6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3" name="组合 59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14" name="椭圆 6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椭圆 6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椭圆 6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椭圆 6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椭圆 6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椭圆 6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椭圆 6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1" name="椭圆 6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椭圆 6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4" name="组合 59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5" name="椭圆 6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椭圆 6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椭圆 6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椭圆 6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椭圆 6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椭圆 6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椭圆 6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2" name="椭圆 6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椭圆 6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5" name="组合 59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96" name="椭圆 5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椭圆 5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椭圆 6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椭圆 6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3" name="椭圆 6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椭圆 6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89" name="组合 488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41" name="组合 54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82" name="椭圆 5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3" name="椭圆 5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4" name="椭圆 5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5" name="椭圆 5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椭圆 5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椭圆 5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椭圆 5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椭圆 5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椭圆 5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2" name="组合 54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73" name="椭圆 5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椭圆 5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椭圆 5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椭圆 5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椭圆 5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椭圆 5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0" name="椭圆 5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1" name="椭圆 5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3" name="组合 54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64" name="椭圆 5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椭圆 5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椭圆 5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椭圆 5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椭圆 5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椭圆 5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椭圆 5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1" name="椭圆 5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椭圆 5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4" name="组合 54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55" name="椭圆 5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椭圆 5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椭圆 5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椭圆 5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椭圆 5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椭圆 5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椭圆 5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2" name="椭圆 5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椭圆 5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5" name="组合 54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46" name="椭圆 5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椭圆 5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椭圆 5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椭圆 5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椭圆 5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椭圆 5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椭圆 5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3" name="椭圆 5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椭圆 5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90" name="组合 489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91" name="组合 49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2" name="椭圆 5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3" name="椭圆 5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4" name="椭圆 5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5" name="椭圆 5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椭圆 5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椭圆 5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椭圆 5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椭圆 5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椭圆 5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2" name="组合 49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23" name="椭圆 5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椭圆 5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椭圆 5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椭圆 5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椭圆 5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0" name="椭圆 5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1" name="椭圆 5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3" name="组合 49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4" name="椭圆 5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椭圆 5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椭圆 5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椭圆 5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椭圆 5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椭圆 5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椭圆 5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1" name="椭圆 5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椭圆 5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4" name="组合 49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05" name="椭圆 5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椭圆 5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椭圆 5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椭圆 5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椭圆 5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椭圆 5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椭圆 5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2" name="椭圆 5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椭圆 5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5" name="组合 49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96" name="椭圆 4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椭圆 4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椭圆 4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椭圆 4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椭圆 4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椭圆 5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椭圆 5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3" name="椭圆 5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椭圆 5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34" name="组合 333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335" name="组合 334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38" name="组合 43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79" name="椭圆 4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0" name="椭圆 4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1" name="椭圆 4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2" name="椭圆 4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3" name="椭圆 4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4" name="椭圆 4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5" name="椭圆 4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椭圆 4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椭圆 4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9" name="组合 43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70" name="椭圆 4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椭圆 4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椭圆 4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椭圆 4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椭圆 4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椭圆 4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椭圆 4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7" name="椭圆 4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8" name="椭圆 4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0" name="组合 43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61" name="椭圆 4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椭圆 4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椭圆 4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椭圆 4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椭圆 4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椭圆 4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椭圆 4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8" name="椭圆 4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椭圆 4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1" name="组合 44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2" name="椭圆 4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椭圆 4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椭圆 4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椭圆 4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椭圆 4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椭圆 4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椭圆 4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9" name="椭圆 4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椭圆 4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2" name="组合 44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3" name="椭圆 4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椭圆 4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椭圆 4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椭圆 4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椭圆 4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椭圆 4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椭圆 4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0" name="椭圆 4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椭圆 4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36" name="组合 335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88" name="组合 38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9" name="椭圆 4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0" name="椭圆 4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1" name="椭圆 4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2" name="椭圆 4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椭圆 4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椭圆 4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椭圆 4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椭圆 4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椭圆 4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9" name="组合 38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0" name="椭圆 4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椭圆 4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椭圆 4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3" name="椭圆 4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椭圆 4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椭圆 4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椭圆 4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7" name="椭圆 4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8" name="椭圆 4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0" name="组合 38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11" name="椭圆 4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椭圆 4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椭圆 4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椭圆 4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8" name="椭圆 4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椭圆 4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1" name="组合 39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2" name="椭圆 4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椭圆 4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椭圆 4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椭圆 4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椭圆 4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椭圆 4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椭圆 4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9" name="椭圆 4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椭圆 4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2" name="组合 39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93" name="椭圆 3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椭圆 3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椭圆 3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椭圆 3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椭圆 3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椭圆 3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0" name="椭圆 3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椭圆 4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37" name="组合 336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38" name="组合 33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79" name="椭圆 3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0" name="椭圆 3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1" name="椭圆 3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2" name="椭圆 3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椭圆 3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椭圆 3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椭圆 3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椭圆 3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椭圆 3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9" name="组合 33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70" name="椭圆 3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椭圆 3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椭圆 3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椭圆 3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椭圆 3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椭圆 3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7" name="椭圆 3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8" name="椭圆 3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0" name="组合 33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61" name="椭圆 3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椭圆 3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椭圆 3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椭圆 3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椭圆 3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8" name="椭圆 3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椭圆 3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1" name="组合 34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2" name="椭圆 3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椭圆 3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椭圆 3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椭圆 3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椭圆 3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椭圆 3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椭圆 3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9" name="椭圆 3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椭圆 3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2" name="组合 34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43" name="椭圆 3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椭圆 3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椭圆 3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椭圆 3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椭圆 3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椭圆 3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椭圆 3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椭圆 3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椭圆 3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4" name="组合 23"/>
            <p:cNvGrpSpPr/>
            <p:nvPr/>
          </p:nvGrpSpPr>
          <p:grpSpPr>
            <a:xfrm>
              <a:off x="522514" y="6584336"/>
              <a:ext cx="20660800" cy="5509700"/>
              <a:chOff x="522514" y="508000"/>
              <a:chExt cx="20660800" cy="550970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80" name="组合 179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83" name="组合 28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24" name="椭圆 3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椭圆 3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椭圆 3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" name="椭圆 3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" name="椭圆 3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椭圆 3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椭圆 3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" name="椭圆 3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" name="椭圆 3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4" name="组合 28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15" name="椭圆 3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椭圆 3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椭圆 3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椭圆 3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椭圆 3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椭圆 3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5" name="组合 28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06" name="椭圆 3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椭圆 3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椭圆 3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椭圆 3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椭圆 3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椭圆 3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椭圆 3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椭圆 3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椭圆 3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6" name="组合 28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97" name="椭圆 2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椭圆 2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椭圆 2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椭圆 2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椭圆 3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椭圆 3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椭圆 3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椭圆 3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椭圆 3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7" name="组合 28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88" name="椭圆 2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椭圆 2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椭圆 2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椭圆 2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椭圆 2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椭圆 2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椭圆 2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" name="椭圆 2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椭圆 2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1" name="组合 180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33" name="组合 23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74" name="椭圆 2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" name="椭圆 2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椭圆 2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椭圆 2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椭圆 2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椭圆 2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椭圆 2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4" name="组合 23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65" name="椭圆 2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椭圆 2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椭圆 2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椭圆 2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椭圆 2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5" name="组合 23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56" name="椭圆 2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椭圆 2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椭圆 2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椭圆 2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椭圆 2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椭圆 2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椭圆 2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6" name="组合 23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7" name="椭圆 2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椭圆 2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椭圆 2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椭圆 2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椭圆 2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椭圆 2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椭圆 2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椭圆 2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7" name="组合 23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38" name="椭圆 2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椭圆 2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椭圆 2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椭圆 2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椭圆 2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椭圆 2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椭圆 2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椭圆 2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椭圆 2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2" name="组合 181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24" name="椭圆 2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椭圆 2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6" name="椭圆 2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椭圆 2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椭圆 2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椭圆 2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4" name="组合 18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15" name="椭圆 2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椭圆 2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椭圆 2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椭圆 2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椭圆 2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椭圆 2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椭圆 2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椭圆 2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5" name="组合 18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06" name="椭圆 2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椭圆 2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椭圆 2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3" name="椭圆 2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椭圆 2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6" name="组合 18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97" name="椭圆 1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椭圆 1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4" name="椭圆 2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椭圆 2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7" name="组合 18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88" name="椭圆 1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椭圆 1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椭圆 1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椭圆 1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椭圆 1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椭圆 1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椭圆 1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5" name="椭圆 1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椭圆 1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71" name="椭圆 1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椭圆 1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椭圆 1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" name="椭圆 1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椭圆 1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椭圆 1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椭圆 1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1" name="组合 1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62" name="椭圆 1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椭圆 1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椭圆 1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椭圆 1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椭圆 1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椭圆 1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2" name="组合 1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53" name="椭圆 1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椭圆 1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椭圆 1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" name="椭圆 1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椭圆 1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3" name="组合 1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44" name="椭圆 1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椭圆 1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椭圆 1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椭圆 1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4" name="组合 1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35" name="椭圆 1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椭圆 1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椭圆 1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21" name="椭圆 1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椭圆 1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" name="椭圆 1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" name="椭圆 1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椭圆 1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12" name="椭圆 1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1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椭圆 1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1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03" name="椭圆 1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椭圆 1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94" name="椭圆 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椭圆 1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85" name="椭圆 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" name="椭圆 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71" name="椭圆 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" name="椭圆 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椭圆 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椭圆 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" name="椭圆 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" name="椭圆 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" name="椭圆 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 useBgFill="1">
        <p:nvSpPr>
          <p:cNvPr id="12" name="椭圆 11"/>
          <p:cNvSpPr/>
          <p:nvPr/>
        </p:nvSpPr>
        <p:spPr>
          <a:xfrm rot="16154048">
            <a:off x="5004928" y="3325619"/>
            <a:ext cx="2262825" cy="6735984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" name="椭圆 12"/>
          <p:cNvSpPr/>
          <p:nvPr/>
        </p:nvSpPr>
        <p:spPr>
          <a:xfrm rot="16154048">
            <a:off x="5341015" y="2987542"/>
            <a:ext cx="1590648" cy="6340981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4" name="椭圆 13"/>
          <p:cNvSpPr/>
          <p:nvPr/>
        </p:nvSpPr>
        <p:spPr>
          <a:xfrm rot="16154048">
            <a:off x="5497750" y="2676869"/>
            <a:ext cx="1277179" cy="569401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5" name="椭圆 14"/>
          <p:cNvSpPr/>
          <p:nvPr/>
        </p:nvSpPr>
        <p:spPr>
          <a:xfrm rot="16154048">
            <a:off x="5770564" y="2581288"/>
            <a:ext cx="731552" cy="4658216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" name="椭圆 15"/>
          <p:cNvSpPr/>
          <p:nvPr/>
        </p:nvSpPr>
        <p:spPr>
          <a:xfrm rot="16154048">
            <a:off x="6000707" y="2552684"/>
            <a:ext cx="271265" cy="3477710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" name="椭圆 16"/>
          <p:cNvSpPr/>
          <p:nvPr/>
        </p:nvSpPr>
        <p:spPr>
          <a:xfrm rot="16190346">
            <a:off x="6071368" y="2707345"/>
            <a:ext cx="129945" cy="2007596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2000">
                <a:srgbClr val="050537">
                  <a:alpha val="0"/>
                </a:srgbClr>
              </a:gs>
              <a:gs pos="54000">
                <a:srgbClr val="180F3A">
                  <a:alpha val="0"/>
                </a:srgbClr>
              </a:gs>
              <a:gs pos="100000">
                <a:srgbClr val="4A113C"/>
              </a:gs>
              <a:gs pos="84000">
                <a:srgbClr val="4A113C">
                  <a:alpha val="7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71998" y="647042"/>
            <a:ext cx="3048002" cy="3047486"/>
            <a:chOff x="4571998" y="647042"/>
            <a:chExt cx="3048002" cy="3047486"/>
          </a:xfrm>
        </p:grpSpPr>
        <p:sp>
          <p:nvSpPr>
            <p:cNvPr id="641" name="椭圆 640"/>
            <p:cNvSpPr/>
            <p:nvPr userDrawn="1"/>
          </p:nvSpPr>
          <p:spPr>
            <a:xfrm>
              <a:off x="4571998" y="647042"/>
              <a:ext cx="3048002" cy="3047486"/>
            </a:xfrm>
            <a:prstGeom prst="ellipse">
              <a:avLst/>
            </a:prstGeom>
            <a:gradFill flip="none" rotWithShape="1">
              <a:gsLst>
                <a:gs pos="56000">
                  <a:srgbClr val="05DAE3">
                    <a:alpha val="12000"/>
                  </a:srgbClr>
                </a:gs>
                <a:gs pos="24000">
                  <a:srgbClr val="05DAE3">
                    <a:alpha val="32000"/>
                  </a:srgbClr>
                </a:gs>
                <a:gs pos="82000">
                  <a:srgbClr val="05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5120600" y="1165004"/>
              <a:ext cx="1950798" cy="1950468"/>
            </a:xfrm>
            <a:prstGeom prst="ellipse">
              <a:avLst/>
            </a:prstGeom>
            <a:gradFill flip="none" rotWithShape="1">
              <a:gsLst>
                <a:gs pos="43000">
                  <a:srgbClr val="05DAE3">
                    <a:alpha val="12000"/>
                  </a:srgbClr>
                </a:gs>
                <a:gs pos="0">
                  <a:schemeClr val="bg1">
                    <a:alpha val="77000"/>
                  </a:schemeClr>
                </a:gs>
                <a:gs pos="24000">
                  <a:srgbClr val="05DAE3">
                    <a:alpha val="32000"/>
                  </a:srgbClr>
                </a:gs>
                <a:gs pos="63000">
                  <a:srgbClr val="05DAE3">
                    <a:alpha val="4000"/>
                  </a:srgbClr>
                </a:gs>
                <a:gs pos="80000">
                  <a:srgbClr val="B40F51">
                    <a:alpha val="0"/>
                  </a:srgbClr>
                </a:gs>
                <a:gs pos="97000">
                  <a:srgbClr val="1E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9083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图片 96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3311" y="-40714"/>
            <a:ext cx="12217443" cy="6858594"/>
          </a:xfrm>
          <a:prstGeom prst="rect">
            <a:avLst/>
          </a:prstGeom>
        </p:spPr>
      </p:pic>
      <p:pic>
        <p:nvPicPr>
          <p:cNvPr id="631" name="图片 6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1385911" y="243592"/>
            <a:ext cx="9507264" cy="5333687"/>
          </a:xfrm>
          <a:prstGeom prst="ellipse">
            <a:avLst/>
          </a:prstGeom>
          <a:gradFill flip="none" rotWithShape="1">
            <a:gsLst>
              <a:gs pos="94643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840402" y="1415215"/>
            <a:ext cx="8259482" cy="5244028"/>
          </a:xfrm>
          <a:prstGeom prst="ellipse">
            <a:avLst/>
          </a:prstGeom>
          <a:gradFill flip="none" rotWithShape="1"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533772" y="1233949"/>
            <a:ext cx="13203270" cy="7404048"/>
            <a:chOff x="522514" y="508000"/>
            <a:chExt cx="20660800" cy="11586036"/>
          </a:xfrm>
          <a:scene3d>
            <a:camera prst="perspectiveRelaxedModerately" fov="6600000">
              <a:rot lat="18290635" lon="0" rev="0"/>
            </a:camera>
            <a:lightRig rig="threePt" dir="t"/>
          </a:scene3d>
        </p:grpSpPr>
        <p:grpSp>
          <p:nvGrpSpPr>
            <p:cNvPr id="12" name="组合 11"/>
            <p:cNvGrpSpPr/>
            <p:nvPr/>
          </p:nvGrpSpPr>
          <p:grpSpPr>
            <a:xfrm>
              <a:off x="522514" y="508000"/>
              <a:ext cx="20660800" cy="5509700"/>
              <a:chOff x="522514" y="508000"/>
              <a:chExt cx="20660800" cy="5509700"/>
            </a:xfrm>
          </p:grpSpPr>
          <p:grpSp>
            <p:nvGrpSpPr>
              <p:cNvPr id="322" name="组合 321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477" name="组合 476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80" name="组合 5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1" name="椭圆 6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椭圆 6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3" name="椭圆 6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椭圆 6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椭圆 6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椭圆 6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椭圆 6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椭圆 6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椭圆 6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1" name="组合 5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12" name="椭圆 6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椭圆 6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4" name="椭圆 6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椭圆 6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椭圆 6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椭圆 6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椭圆 6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椭圆 6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椭圆 6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2" name="组合 5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3" name="椭圆 6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椭圆 6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5" name="椭圆 6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椭圆 6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椭圆 6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椭圆 6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椭圆 6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椭圆 6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椭圆 6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3" name="组合 5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94" name="椭圆 5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5" name="椭圆 5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6" name="椭圆 5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椭圆 5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椭圆 6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椭圆 6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4" name="组合 5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85" name="椭圆 5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椭圆 5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椭圆 5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椭圆 5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椭圆 5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椭圆 5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1" name="椭圆 5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2" name="椭圆 5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椭圆 5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8" name="组合 477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30" name="组合 5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71" name="椭圆 5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椭圆 5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3" name="椭圆 5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椭圆 5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椭圆 5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椭圆 5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椭圆 5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椭圆 5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1" name="组合 5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62" name="椭圆 5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椭圆 5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4" name="椭圆 5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椭圆 5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椭圆 5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椭圆 5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椭圆 5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椭圆 5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椭圆 5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2" name="组合 5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53" name="椭圆 5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椭圆 5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5" name="椭圆 5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椭圆 5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椭圆 5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椭圆 5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椭圆 5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椭圆 5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椭圆 5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3" name="组合 5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44" name="椭圆 5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椭圆 5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6" name="椭圆 5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椭圆 5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椭圆 5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椭圆 5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椭圆 5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椭圆 5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椭圆 5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4" name="组合 5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5" name="椭圆 5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椭圆 5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椭圆 5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椭圆 5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椭圆 5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椭圆 5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1" name="椭圆 5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椭圆 5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椭圆 5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9" name="组合 478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80" name="组合 4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21" name="椭圆 5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椭圆 5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椭圆 5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椭圆 5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椭圆 5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椭圆 5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椭圆 5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1" name="组合 4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2" name="椭圆 5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椭圆 5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4" name="椭圆 5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椭圆 5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椭圆 5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椭圆 5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椭圆 5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椭圆 5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椭圆 5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2" name="组合 4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03" name="椭圆 5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椭圆 5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5" name="椭圆 5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椭圆 5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椭圆 5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椭圆 5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椭圆 5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椭圆 5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椭圆 5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3" name="组合 4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94" name="椭圆 4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5" name="椭圆 4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6" name="椭圆 4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椭圆 4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椭圆 4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椭圆 4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椭圆 4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椭圆 5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椭圆 5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85" name="椭圆 4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椭圆 4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椭圆 4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8" name="椭圆 4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9" name="椭圆 4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0" name="椭圆 4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1" name="椭圆 4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2" name="椭圆 4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3" name="椭圆 4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23" name="组合 322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27" name="组合 4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68" name="椭圆 4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椭圆 4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0" name="椭圆 4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椭圆 4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椭圆 4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椭圆 4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椭圆 4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椭圆 4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椭圆 4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8" name="组合 4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9" name="椭圆 4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椭圆 4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1" name="椭圆 4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椭圆 4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椭圆 4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椭圆 4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椭圆 4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椭圆 4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椭圆 4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9" name="组合 4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0" name="椭圆 4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椭圆 4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2" name="椭圆 4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椭圆 4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椭圆 4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椭圆 4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椭圆 4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椭圆 4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椭圆 4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0" name="组合 4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1" name="椭圆 4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2" name="椭圆 4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3" name="椭圆 4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椭圆 4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椭圆 4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椭圆 4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椭圆 4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椭圆 4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椭圆 4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1" name="组合 4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32" name="椭圆 4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椭圆 4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椭圆 4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椭圆 4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椭圆 4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椭圆 4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8" name="椭圆 4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椭圆 4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椭圆 4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77" name="组合 37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18" name="椭圆 4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椭圆 4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0" name="椭圆 4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椭圆 4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椭圆 4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3" name="椭圆 4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椭圆 4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椭圆 4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椭圆 4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8" name="组合 37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9" name="椭圆 4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椭圆 4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椭圆 4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椭圆 4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椭圆 4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椭圆 4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0" name="椭圆 3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椭圆 4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椭圆 4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椭圆 4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椭圆 4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椭圆 4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椭圆 4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椭圆 4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椭圆 4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91" name="椭圆 3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2" name="椭圆 3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椭圆 3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椭圆 3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椭圆 3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椭圆 3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椭圆 3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椭圆 3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1" name="组合 38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82" name="椭圆 3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椭圆 3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椭圆 3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椭圆 3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椭圆 3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椭圆 3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8" name="椭圆 3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9" name="椭圆 3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0" name="椭圆 3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6" name="组合 325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27" name="组合 3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68" name="椭圆 3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椭圆 3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0" name="椭圆 3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椭圆 3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椭圆 3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椭圆 3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椭圆 3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椭圆 3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9" name="椭圆 3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椭圆 3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椭圆 3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椭圆 3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椭圆 3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椭圆 3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椭圆 3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0" name="椭圆 3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椭圆 3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椭圆 3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椭圆 3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椭圆 3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椭圆 3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椭圆 3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椭圆 3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椭圆 3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0" name="组合 3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41" name="椭圆 3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椭圆 3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椭圆 3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椭圆 3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椭圆 3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椭圆 3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椭圆 3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椭圆 3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椭圆 3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1" name="组合 3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2" name="椭圆 3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椭圆 3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" name="椭圆 3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" name="椭圆 3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椭圆 3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椭圆 3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椭圆 3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椭圆 3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椭圆 3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3" name="组合 12"/>
            <p:cNvGrpSpPr/>
            <p:nvPr/>
          </p:nvGrpSpPr>
          <p:grpSpPr>
            <a:xfrm>
              <a:off x="522514" y="6584336"/>
              <a:ext cx="20660800" cy="5509700"/>
              <a:chOff x="522514" y="508000"/>
              <a:chExt cx="20660800" cy="550970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72" name="组合 2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13" name="椭圆 3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椭圆 3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椭圆 3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椭圆 3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椭圆 3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椭圆 3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3" name="组合 2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04" name="椭圆 3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椭圆 3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椭圆 3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椭圆 3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椭圆 3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椭圆 3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椭圆 3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椭圆 3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椭圆 3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95" name="椭圆 2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椭圆 2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" name="椭圆 2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椭圆 2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椭圆 2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椭圆 2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椭圆 3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椭圆 3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椭圆 3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86" name="椭圆 2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椭圆 2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椭圆 2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椭圆 2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椭圆 2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椭圆 2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椭圆 2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椭圆 2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椭圆 2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77" name="椭圆 2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椭圆 2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椭圆 2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椭圆 2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椭圆 2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椭圆 2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椭圆 2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0" name="组合 169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22" name="组合 22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63" name="椭圆 2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椭圆 2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椭圆 2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椭圆 2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椭圆 2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3" name="组合 22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54" name="椭圆 2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椭圆 2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椭圆 2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椭圆 2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椭圆 2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椭圆 2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椭圆 2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4" name="组合 22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5" name="椭圆 2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椭圆 2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7" name="椭圆 2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椭圆 2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椭圆 2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椭圆 2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椭圆 2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椭圆 2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5" name="组合 22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36" name="椭圆 2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7" name="椭圆 2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8" name="椭圆 2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椭圆 2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椭圆 2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椭圆 2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椭圆 2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椭圆 2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椭圆 2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27" name="椭圆 2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椭圆 2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椭圆 2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椭圆 2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椭圆 2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椭圆 2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72" name="组合 1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13" name="椭圆 2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椭圆 2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5" name="椭圆 2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椭圆 2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椭圆 2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椭圆 2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椭圆 2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椭圆 2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04" name="椭圆 2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椭圆 2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6" name="椭圆 2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椭圆 2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椭圆 2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4" name="组合 1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95" name="椭圆 1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椭圆 1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7" name="椭圆 1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椭圆 1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5" name="组合 1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86" name="椭圆 1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7" name="椭圆 1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8" name="椭圆 1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椭圆 1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椭圆 1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椭圆 1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椭圆 1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椭圆 1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椭圆 1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77" name="椭圆 1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椭圆 1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椭圆 1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椭圆 1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椭圆 1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椭圆 1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椭圆 1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5" name="组合 14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60" name="椭圆 1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椭圆 1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椭圆 1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椭圆 1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椭圆 1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51" name="椭圆 1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椭圆 1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椭圆 1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椭圆 1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椭圆 1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42" name="椭圆 1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椭圆 1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椭圆 1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33" name="椭圆 1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椭圆 1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椭圆 1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椭圆 1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24" name="椭圆 1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椭圆 1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椭圆 1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" name="椭圆 1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椭圆 1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10" name="椭圆 1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1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01" name="椭圆 1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椭圆 1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92" name="椭圆 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" name="组合 7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74" name="椭圆 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" name="椭圆 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" name="椭圆 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椭圆 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" name="椭圆 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椭圆 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" name="椭圆 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椭圆 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椭圆 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633" name="椭圆 632"/>
          <p:cNvSpPr/>
          <p:nvPr userDrawn="1"/>
        </p:nvSpPr>
        <p:spPr>
          <a:xfrm rot="21423552" flipH="1">
            <a:off x="5610049" y="2917731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椭圆 633"/>
          <p:cNvSpPr/>
          <p:nvPr userDrawn="1"/>
        </p:nvSpPr>
        <p:spPr>
          <a:xfrm rot="21423552" flipH="1">
            <a:off x="5468742" y="3018107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椭圆 634"/>
          <p:cNvSpPr/>
          <p:nvPr userDrawn="1"/>
        </p:nvSpPr>
        <p:spPr>
          <a:xfrm rot="238764" flipH="1">
            <a:off x="5536441" y="308913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椭圆 635"/>
          <p:cNvSpPr/>
          <p:nvPr userDrawn="1"/>
        </p:nvSpPr>
        <p:spPr>
          <a:xfrm rot="1623552" flipH="1">
            <a:off x="5687983" y="3271302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椭圆 636"/>
          <p:cNvSpPr/>
          <p:nvPr userDrawn="1"/>
        </p:nvSpPr>
        <p:spPr>
          <a:xfrm rot="1623552" flipH="1">
            <a:off x="5557419" y="3239996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椭圆 637"/>
          <p:cNvSpPr/>
          <p:nvPr userDrawn="1"/>
        </p:nvSpPr>
        <p:spPr>
          <a:xfrm rot="2038764" flipH="1">
            <a:off x="5605466" y="334354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椭圆 638"/>
          <p:cNvSpPr/>
          <p:nvPr userDrawn="1"/>
        </p:nvSpPr>
        <p:spPr>
          <a:xfrm rot="19308144">
            <a:off x="5476577" y="3144059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椭圆 639"/>
          <p:cNvSpPr/>
          <p:nvPr userDrawn="1"/>
        </p:nvSpPr>
        <p:spPr>
          <a:xfrm rot="19308144">
            <a:off x="5727403" y="3122622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椭圆 640"/>
          <p:cNvSpPr/>
          <p:nvPr userDrawn="1"/>
        </p:nvSpPr>
        <p:spPr>
          <a:xfrm rot="18892932">
            <a:off x="5656112" y="3219656"/>
            <a:ext cx="65175" cy="460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2" name="椭圆 641"/>
          <p:cNvSpPr/>
          <p:nvPr userDrawn="1"/>
        </p:nvSpPr>
        <p:spPr>
          <a:xfrm rot="20365848" flipH="1">
            <a:off x="5762004" y="3511250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椭圆 642"/>
          <p:cNvSpPr/>
          <p:nvPr userDrawn="1"/>
        </p:nvSpPr>
        <p:spPr>
          <a:xfrm rot="20365848" flipH="1">
            <a:off x="5640553" y="3841662"/>
            <a:ext cx="109065" cy="155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椭圆 643"/>
          <p:cNvSpPr/>
          <p:nvPr userDrawn="1"/>
        </p:nvSpPr>
        <p:spPr>
          <a:xfrm rot="20365848" flipH="1">
            <a:off x="5577032" y="3610013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椭圆 644"/>
          <p:cNvSpPr/>
          <p:nvPr userDrawn="1"/>
        </p:nvSpPr>
        <p:spPr>
          <a:xfrm rot="3265848" flipH="1">
            <a:off x="5708770" y="3710867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椭圆 645"/>
          <p:cNvSpPr/>
          <p:nvPr userDrawn="1"/>
        </p:nvSpPr>
        <p:spPr>
          <a:xfrm rot="20365848" flipH="1">
            <a:off x="5636896" y="3728559"/>
            <a:ext cx="107007" cy="15225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椭圆 646"/>
          <p:cNvSpPr/>
          <p:nvPr userDrawn="1"/>
        </p:nvSpPr>
        <p:spPr>
          <a:xfrm rot="21097299" flipH="1">
            <a:off x="5667524" y="3573527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椭圆 647"/>
          <p:cNvSpPr/>
          <p:nvPr userDrawn="1"/>
        </p:nvSpPr>
        <p:spPr>
          <a:xfrm rot="20365848" flipH="1">
            <a:off x="5599175" y="3648979"/>
            <a:ext cx="187704" cy="26707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椭圆 648"/>
          <p:cNvSpPr/>
          <p:nvPr userDrawn="1"/>
        </p:nvSpPr>
        <p:spPr>
          <a:xfrm rot="338316" flipH="1">
            <a:off x="5669836" y="3512931"/>
            <a:ext cx="40765" cy="7123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椭圆 649"/>
          <p:cNvSpPr/>
          <p:nvPr userDrawn="1"/>
        </p:nvSpPr>
        <p:spPr>
          <a:xfrm rot="19760920" flipH="1">
            <a:off x="5618942" y="3763520"/>
            <a:ext cx="51648" cy="1073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椭圆 650"/>
          <p:cNvSpPr/>
          <p:nvPr userDrawn="1"/>
        </p:nvSpPr>
        <p:spPr>
          <a:xfrm rot="3265848" flipH="1">
            <a:off x="5595021" y="3496592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2" name="椭圆 651"/>
          <p:cNvSpPr/>
          <p:nvPr userDrawn="1"/>
        </p:nvSpPr>
        <p:spPr>
          <a:xfrm rot="3265848" flipH="1">
            <a:off x="5626847" y="3597262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3" name="椭圆 652"/>
          <p:cNvSpPr/>
          <p:nvPr userDrawn="1"/>
        </p:nvSpPr>
        <p:spPr>
          <a:xfrm rot="15049098" flipH="1">
            <a:off x="5626169" y="3749788"/>
            <a:ext cx="237942" cy="2016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4" name="椭圆 653"/>
          <p:cNvSpPr/>
          <p:nvPr userDrawn="1"/>
        </p:nvSpPr>
        <p:spPr>
          <a:xfrm rot="15049098" flipH="1">
            <a:off x="5753459" y="4026927"/>
            <a:ext cx="133327" cy="11296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5" name="椭圆 654"/>
          <p:cNvSpPr/>
          <p:nvPr userDrawn="1"/>
        </p:nvSpPr>
        <p:spPr>
          <a:xfrm rot="15464310" flipH="1">
            <a:off x="5784677" y="3969874"/>
            <a:ext cx="90010" cy="6360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6" name="椭圆 655"/>
          <p:cNvSpPr/>
          <p:nvPr userDrawn="1"/>
        </p:nvSpPr>
        <p:spPr>
          <a:xfrm rot="11133690">
            <a:off x="5615451" y="4018090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7" name="椭圆 656"/>
          <p:cNvSpPr/>
          <p:nvPr userDrawn="1"/>
        </p:nvSpPr>
        <p:spPr>
          <a:xfrm rot="10718478">
            <a:off x="5698483" y="4023663"/>
            <a:ext cx="45806" cy="655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8" name="椭圆 657"/>
          <p:cNvSpPr/>
          <p:nvPr userDrawn="1"/>
        </p:nvSpPr>
        <p:spPr>
          <a:xfrm rot="12191394" flipH="1">
            <a:off x="5731361" y="3564953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9" name="椭圆 658"/>
          <p:cNvSpPr/>
          <p:nvPr userDrawn="1"/>
        </p:nvSpPr>
        <p:spPr>
          <a:xfrm rot="12191394" flipH="1">
            <a:off x="5991113" y="3483900"/>
            <a:ext cx="109065" cy="155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椭圆 659"/>
          <p:cNvSpPr/>
          <p:nvPr userDrawn="1"/>
        </p:nvSpPr>
        <p:spPr>
          <a:xfrm rot="12191394" flipH="1">
            <a:off x="5912966" y="367564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椭圆 660"/>
          <p:cNvSpPr/>
          <p:nvPr userDrawn="1"/>
        </p:nvSpPr>
        <p:spPr>
          <a:xfrm rot="16691394" flipH="1">
            <a:off x="5905466" y="3643524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椭圆 661"/>
          <p:cNvSpPr/>
          <p:nvPr userDrawn="1"/>
        </p:nvSpPr>
        <p:spPr>
          <a:xfrm rot="12191394" flipH="1">
            <a:off x="5939838" y="3572722"/>
            <a:ext cx="107007" cy="15225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椭圆 662"/>
          <p:cNvSpPr/>
          <p:nvPr userDrawn="1"/>
        </p:nvSpPr>
        <p:spPr>
          <a:xfrm rot="12922845" flipH="1">
            <a:off x="5845872" y="326249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椭圆 663"/>
          <p:cNvSpPr/>
          <p:nvPr userDrawn="1"/>
        </p:nvSpPr>
        <p:spPr>
          <a:xfrm rot="12191394" flipH="1">
            <a:off x="5886814" y="3528739"/>
            <a:ext cx="187704" cy="26707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" name="椭圆 664"/>
          <p:cNvSpPr/>
          <p:nvPr userDrawn="1"/>
        </p:nvSpPr>
        <p:spPr>
          <a:xfrm rot="13763862" flipH="1">
            <a:off x="5839966" y="3808987"/>
            <a:ext cx="58002" cy="500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椭圆 665"/>
          <p:cNvSpPr/>
          <p:nvPr userDrawn="1"/>
        </p:nvSpPr>
        <p:spPr>
          <a:xfrm rot="11586466" flipH="1">
            <a:off x="6006566" y="3631014"/>
            <a:ext cx="51648" cy="1073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7" name="椭圆 666"/>
          <p:cNvSpPr/>
          <p:nvPr userDrawn="1"/>
        </p:nvSpPr>
        <p:spPr>
          <a:xfrm rot="16691394" flipH="1">
            <a:off x="5890082" y="392277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8" name="椭圆 667"/>
          <p:cNvSpPr/>
          <p:nvPr userDrawn="1"/>
        </p:nvSpPr>
        <p:spPr>
          <a:xfrm rot="16691394" flipH="1">
            <a:off x="5916029" y="381874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椭圆 668"/>
          <p:cNvSpPr/>
          <p:nvPr userDrawn="1"/>
        </p:nvSpPr>
        <p:spPr>
          <a:xfrm rot="3824342" flipH="1">
            <a:off x="5799922" y="4065770"/>
            <a:ext cx="165888" cy="1405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0" name="椭圆 669"/>
          <p:cNvSpPr/>
          <p:nvPr userDrawn="1"/>
        </p:nvSpPr>
        <p:spPr>
          <a:xfrm rot="4239554" flipH="1">
            <a:off x="6008510" y="4123298"/>
            <a:ext cx="111993" cy="7914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椭圆 670"/>
          <p:cNvSpPr/>
          <p:nvPr userDrawn="1"/>
        </p:nvSpPr>
        <p:spPr>
          <a:xfrm rot="21423552" flipH="1">
            <a:off x="5382446" y="3422572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2" name="椭圆 671"/>
          <p:cNvSpPr/>
          <p:nvPr userDrawn="1"/>
        </p:nvSpPr>
        <p:spPr>
          <a:xfrm rot="21423552" flipH="1">
            <a:off x="5241139" y="3522948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椭圆 672"/>
          <p:cNvSpPr/>
          <p:nvPr userDrawn="1"/>
        </p:nvSpPr>
        <p:spPr>
          <a:xfrm rot="238764" flipH="1">
            <a:off x="5308838" y="3593979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4" name="椭圆 673"/>
          <p:cNvSpPr/>
          <p:nvPr userDrawn="1"/>
        </p:nvSpPr>
        <p:spPr>
          <a:xfrm rot="1623552" flipH="1">
            <a:off x="5460380" y="3776143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椭圆 674"/>
          <p:cNvSpPr/>
          <p:nvPr userDrawn="1"/>
        </p:nvSpPr>
        <p:spPr>
          <a:xfrm rot="1623552" flipH="1">
            <a:off x="5329816" y="3744837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6" name="椭圆 675"/>
          <p:cNvSpPr/>
          <p:nvPr userDrawn="1"/>
        </p:nvSpPr>
        <p:spPr>
          <a:xfrm rot="2038764" flipH="1">
            <a:off x="5377863" y="384838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 userDrawn="1"/>
        </p:nvSpPr>
        <p:spPr>
          <a:xfrm rot="19308144">
            <a:off x="5499800" y="3627463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椭圆 677"/>
          <p:cNvSpPr/>
          <p:nvPr userDrawn="1"/>
        </p:nvSpPr>
        <p:spPr>
          <a:xfrm rot="18892932">
            <a:off x="5428509" y="3724497"/>
            <a:ext cx="65175" cy="460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9" name="椭圆 678"/>
          <p:cNvSpPr/>
          <p:nvPr userDrawn="1"/>
        </p:nvSpPr>
        <p:spPr>
          <a:xfrm rot="20365848" flipH="1">
            <a:off x="5534401" y="4016091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0" name="椭圆 679"/>
          <p:cNvSpPr/>
          <p:nvPr userDrawn="1"/>
        </p:nvSpPr>
        <p:spPr>
          <a:xfrm rot="3265848" flipH="1">
            <a:off x="5481167" y="4215708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椭圆 680"/>
          <p:cNvSpPr/>
          <p:nvPr userDrawn="1"/>
        </p:nvSpPr>
        <p:spPr>
          <a:xfrm rot="21097299" flipH="1">
            <a:off x="5439921" y="407836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2" name="椭圆 681"/>
          <p:cNvSpPr/>
          <p:nvPr userDrawn="1"/>
        </p:nvSpPr>
        <p:spPr>
          <a:xfrm rot="338316" flipH="1">
            <a:off x="5442233" y="4017773"/>
            <a:ext cx="40765" cy="7123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3" name="椭圆 682"/>
          <p:cNvSpPr/>
          <p:nvPr userDrawn="1"/>
        </p:nvSpPr>
        <p:spPr>
          <a:xfrm rot="3265848" flipH="1">
            <a:off x="5367418" y="400143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4" name="椭圆 683"/>
          <p:cNvSpPr/>
          <p:nvPr userDrawn="1"/>
        </p:nvSpPr>
        <p:spPr>
          <a:xfrm rot="3265848" flipH="1">
            <a:off x="5399244" y="410210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椭圆 685"/>
          <p:cNvSpPr/>
          <p:nvPr userDrawn="1"/>
        </p:nvSpPr>
        <p:spPr>
          <a:xfrm rot="176448">
            <a:off x="6596380" y="2895965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椭圆 686"/>
          <p:cNvSpPr/>
          <p:nvPr userDrawn="1"/>
        </p:nvSpPr>
        <p:spPr>
          <a:xfrm rot="176448">
            <a:off x="6851672" y="3000869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 userDrawn="1"/>
        </p:nvSpPr>
        <p:spPr>
          <a:xfrm rot="21361236">
            <a:off x="6807401" y="3075104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9" name="椭圆 688"/>
          <p:cNvSpPr/>
          <p:nvPr userDrawn="1"/>
        </p:nvSpPr>
        <p:spPr>
          <a:xfrm rot="19976448">
            <a:off x="6503769" y="3265485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0" name="椭圆 689"/>
          <p:cNvSpPr/>
          <p:nvPr userDrawn="1"/>
        </p:nvSpPr>
        <p:spPr>
          <a:xfrm rot="19976448">
            <a:off x="6746295" y="3232767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1" name="椭圆 690"/>
          <p:cNvSpPr/>
          <p:nvPr userDrawn="1"/>
        </p:nvSpPr>
        <p:spPr>
          <a:xfrm rot="19561236">
            <a:off x="6725376" y="3340989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2" name="椭圆 691"/>
          <p:cNvSpPr/>
          <p:nvPr userDrawn="1"/>
        </p:nvSpPr>
        <p:spPr>
          <a:xfrm rot="2291856" flipH="1">
            <a:off x="6754989" y="3132502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 userDrawn="1"/>
        </p:nvSpPr>
        <p:spPr>
          <a:xfrm rot="2291856" flipH="1">
            <a:off x="6603167" y="3110098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椭圆 693"/>
          <p:cNvSpPr/>
          <p:nvPr userDrawn="1"/>
        </p:nvSpPr>
        <p:spPr>
          <a:xfrm rot="2707068" flipH="1">
            <a:off x="6667585" y="3208211"/>
            <a:ext cx="68115" cy="547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5" name="椭圆 694"/>
          <p:cNvSpPr/>
          <p:nvPr userDrawn="1"/>
        </p:nvSpPr>
        <p:spPr>
          <a:xfrm rot="1234152">
            <a:off x="6458583" y="3516256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椭圆 695"/>
          <p:cNvSpPr/>
          <p:nvPr userDrawn="1"/>
        </p:nvSpPr>
        <p:spPr>
          <a:xfrm rot="1234152">
            <a:off x="6629251" y="3861572"/>
            <a:ext cx="129605" cy="162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7" name="椭圆 696"/>
          <p:cNvSpPr/>
          <p:nvPr userDrawn="1"/>
        </p:nvSpPr>
        <p:spPr>
          <a:xfrm rot="1234152">
            <a:off x="6678391" y="3619474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8" name="椭圆 697"/>
          <p:cNvSpPr/>
          <p:nvPr userDrawn="1"/>
        </p:nvSpPr>
        <p:spPr>
          <a:xfrm rot="18334152">
            <a:off x="6628067" y="3722125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椭圆 698"/>
          <p:cNvSpPr/>
          <p:nvPr userDrawn="1"/>
        </p:nvSpPr>
        <p:spPr>
          <a:xfrm rot="1234152">
            <a:off x="6636043" y="3743368"/>
            <a:ext cx="127159" cy="15912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0" name="椭圆 699"/>
          <p:cNvSpPr/>
          <p:nvPr userDrawn="1"/>
        </p:nvSpPr>
        <p:spPr>
          <a:xfrm rot="502701">
            <a:off x="6570856" y="3581342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1" name="椭圆 700"/>
          <p:cNvSpPr/>
          <p:nvPr userDrawn="1"/>
        </p:nvSpPr>
        <p:spPr>
          <a:xfrm rot="1234152">
            <a:off x="6584973" y="3660198"/>
            <a:ext cx="223054" cy="27912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椭圆 701"/>
          <p:cNvSpPr/>
          <p:nvPr userDrawn="1"/>
        </p:nvSpPr>
        <p:spPr>
          <a:xfrm rot="21261684">
            <a:off x="6675616" y="3518013"/>
            <a:ext cx="48442" cy="744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椭圆 702"/>
          <p:cNvSpPr/>
          <p:nvPr userDrawn="1"/>
        </p:nvSpPr>
        <p:spPr>
          <a:xfrm rot="1839080">
            <a:off x="6723163" y="3779905"/>
            <a:ext cx="61375" cy="1122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椭圆 703"/>
          <p:cNvSpPr/>
          <p:nvPr userDrawn="1"/>
        </p:nvSpPr>
        <p:spPr>
          <a:xfrm rot="18334152">
            <a:off x="6774583" y="3498812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/>
          <p:cNvSpPr/>
          <p:nvPr userDrawn="1"/>
        </p:nvSpPr>
        <p:spPr>
          <a:xfrm rot="18334152">
            <a:off x="6736763" y="3604024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椭圆 705"/>
          <p:cNvSpPr/>
          <p:nvPr userDrawn="1"/>
        </p:nvSpPr>
        <p:spPr>
          <a:xfrm rot="6550902">
            <a:off x="6510234" y="3751117"/>
            <a:ext cx="248675" cy="23957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椭圆 706"/>
          <p:cNvSpPr/>
          <p:nvPr userDrawn="1"/>
        </p:nvSpPr>
        <p:spPr>
          <a:xfrm rot="6550902">
            <a:off x="6475799" y="4047104"/>
            <a:ext cx="139341" cy="13424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椭圆 707"/>
          <p:cNvSpPr/>
          <p:nvPr userDrawn="1"/>
        </p:nvSpPr>
        <p:spPr>
          <a:xfrm rot="6135690">
            <a:off x="6487074" y="3991013"/>
            <a:ext cx="94070" cy="75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椭圆 708"/>
          <p:cNvSpPr/>
          <p:nvPr userDrawn="1"/>
        </p:nvSpPr>
        <p:spPr>
          <a:xfrm rot="10466310" flipH="1">
            <a:off x="6736202" y="4045959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椭圆 709"/>
          <p:cNvSpPr/>
          <p:nvPr userDrawn="1"/>
        </p:nvSpPr>
        <p:spPr>
          <a:xfrm rot="10881522" flipH="1">
            <a:off x="6635584" y="4051782"/>
            <a:ext cx="54433" cy="6849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1" name="椭圆 710"/>
          <p:cNvSpPr/>
          <p:nvPr userDrawn="1"/>
        </p:nvSpPr>
        <p:spPr>
          <a:xfrm rot="9408606">
            <a:off x="6494998" y="3572382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 userDrawn="1"/>
        </p:nvSpPr>
        <p:spPr>
          <a:xfrm rot="9408606">
            <a:off x="6212671" y="3487672"/>
            <a:ext cx="129605" cy="162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 userDrawn="1"/>
        </p:nvSpPr>
        <p:spPr>
          <a:xfrm rot="9408606">
            <a:off x="6279192" y="3688070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 userDrawn="1"/>
        </p:nvSpPr>
        <p:spPr>
          <a:xfrm rot="4908606">
            <a:off x="6394328" y="3651744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 userDrawn="1"/>
        </p:nvSpPr>
        <p:spPr>
          <a:xfrm rot="9408606">
            <a:off x="6276049" y="3580501"/>
            <a:ext cx="127159" cy="15912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 userDrawn="1"/>
        </p:nvSpPr>
        <p:spPr>
          <a:xfrm rot="8677155">
            <a:off x="6358921" y="3256284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 userDrawn="1"/>
        </p:nvSpPr>
        <p:spPr>
          <a:xfrm rot="9408606">
            <a:off x="6243164" y="3534534"/>
            <a:ext cx="223054" cy="27912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 userDrawn="1"/>
        </p:nvSpPr>
        <p:spPr>
          <a:xfrm rot="7836138">
            <a:off x="6457116" y="3823838"/>
            <a:ext cx="60618" cy="5949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 userDrawn="1"/>
        </p:nvSpPr>
        <p:spPr>
          <a:xfrm rot="10013534">
            <a:off x="6262539" y="3641422"/>
            <a:ext cx="61375" cy="1122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 userDrawn="1"/>
        </p:nvSpPr>
        <p:spPr>
          <a:xfrm rot="4908606">
            <a:off x="6423954" y="3944217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 userDrawn="1"/>
        </p:nvSpPr>
        <p:spPr>
          <a:xfrm rot="4908606">
            <a:off x="6393120" y="3835495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 userDrawn="1"/>
        </p:nvSpPr>
        <p:spPr>
          <a:xfrm rot="17775658">
            <a:off x="6384224" y="4085724"/>
            <a:ext cx="173371" cy="16702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 userDrawn="1"/>
        </p:nvSpPr>
        <p:spPr>
          <a:xfrm rot="17360446">
            <a:off x="6196539" y="4150245"/>
            <a:ext cx="117044" cy="940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 userDrawn="1"/>
        </p:nvSpPr>
        <p:spPr>
          <a:xfrm rot="176448">
            <a:off x="6866846" y="3423578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 userDrawn="1"/>
        </p:nvSpPr>
        <p:spPr>
          <a:xfrm rot="176448">
            <a:off x="7122138" y="3528482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 userDrawn="1"/>
        </p:nvSpPr>
        <p:spPr>
          <a:xfrm rot="21361236">
            <a:off x="7077867" y="3602716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椭圆 726"/>
          <p:cNvSpPr/>
          <p:nvPr userDrawn="1"/>
        </p:nvSpPr>
        <p:spPr>
          <a:xfrm rot="19976448">
            <a:off x="6774236" y="3793098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椭圆 727"/>
          <p:cNvSpPr/>
          <p:nvPr userDrawn="1"/>
        </p:nvSpPr>
        <p:spPr>
          <a:xfrm rot="19976448">
            <a:off x="7016761" y="3760380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椭圆 728"/>
          <p:cNvSpPr/>
          <p:nvPr userDrawn="1"/>
        </p:nvSpPr>
        <p:spPr>
          <a:xfrm rot="19561236">
            <a:off x="6995843" y="3868602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椭圆 729"/>
          <p:cNvSpPr/>
          <p:nvPr userDrawn="1"/>
        </p:nvSpPr>
        <p:spPr>
          <a:xfrm rot="2291856" flipH="1">
            <a:off x="6873633" y="3637711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椭圆 730"/>
          <p:cNvSpPr/>
          <p:nvPr userDrawn="1"/>
        </p:nvSpPr>
        <p:spPr>
          <a:xfrm rot="2707068" flipH="1">
            <a:off x="6938051" y="3735823"/>
            <a:ext cx="68115" cy="547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2" name="椭圆 731"/>
          <p:cNvSpPr/>
          <p:nvPr userDrawn="1"/>
        </p:nvSpPr>
        <p:spPr>
          <a:xfrm rot="1234152">
            <a:off x="6729050" y="4043869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椭圆 732"/>
          <p:cNvSpPr/>
          <p:nvPr userDrawn="1"/>
        </p:nvSpPr>
        <p:spPr>
          <a:xfrm rot="18334152">
            <a:off x="6898534" y="4249738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椭圆 733"/>
          <p:cNvSpPr/>
          <p:nvPr userDrawn="1"/>
        </p:nvSpPr>
        <p:spPr>
          <a:xfrm rot="502701">
            <a:off x="6841323" y="4108955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椭圆 734"/>
          <p:cNvSpPr/>
          <p:nvPr userDrawn="1"/>
        </p:nvSpPr>
        <p:spPr>
          <a:xfrm rot="21261684">
            <a:off x="6946083" y="4045627"/>
            <a:ext cx="48442" cy="744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椭圆 735"/>
          <p:cNvSpPr/>
          <p:nvPr userDrawn="1"/>
        </p:nvSpPr>
        <p:spPr>
          <a:xfrm rot="18334152">
            <a:off x="7045049" y="4026425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7" name="椭圆 736"/>
          <p:cNvSpPr/>
          <p:nvPr userDrawn="1"/>
        </p:nvSpPr>
        <p:spPr>
          <a:xfrm rot="18334152">
            <a:off x="7007229" y="4131637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8" name="直接连接符 737"/>
          <p:cNvCxnSpPr/>
          <p:nvPr userDrawn="1"/>
        </p:nvCxnSpPr>
        <p:spPr>
          <a:xfrm flipH="1">
            <a:off x="885158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/>
          <p:nvPr userDrawn="1"/>
        </p:nvCxnSpPr>
        <p:spPr>
          <a:xfrm>
            <a:off x="7354972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任意多边形 739"/>
          <p:cNvSpPr/>
          <p:nvPr userDrawn="1"/>
        </p:nvSpPr>
        <p:spPr>
          <a:xfrm>
            <a:off x="1354854" y="4523759"/>
            <a:ext cx="2570257" cy="259805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569029 w 2570257"/>
              <a:gd name="connsiteY0" fmla="*/ 0 h 2598058"/>
              <a:gd name="connsiteX1" fmla="*/ 0 w 2570257"/>
              <a:gd name="connsiteY1" fmla="*/ 2598058 h 259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0257" h="2598058">
                <a:moveTo>
                  <a:pt x="2569029" y="0"/>
                </a:moveTo>
                <a:cubicBezTo>
                  <a:pt x="2622249" y="295125"/>
                  <a:pt x="933752" y="1823962"/>
                  <a:pt x="0" y="2598058"/>
                </a:cubicBezTo>
              </a:path>
            </a:pathLst>
          </a:custGeom>
          <a:ln w="571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任意多边形 740"/>
          <p:cNvSpPr/>
          <p:nvPr userDrawn="1"/>
        </p:nvSpPr>
        <p:spPr>
          <a:xfrm flipH="1">
            <a:off x="7830143" y="4422160"/>
            <a:ext cx="2510972" cy="216262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307772 w 2309218"/>
              <a:gd name="connsiteY0" fmla="*/ 0 h 2322286"/>
              <a:gd name="connsiteX1" fmla="*/ 0 w 2309218"/>
              <a:gd name="connsiteY1" fmla="*/ 2322286 h 2322286"/>
              <a:gd name="connsiteX0" fmla="*/ 2307772 w 2307772"/>
              <a:gd name="connsiteY0" fmla="*/ 0 h 2322286"/>
              <a:gd name="connsiteX1" fmla="*/ 0 w 2307772"/>
              <a:gd name="connsiteY1" fmla="*/ 2322286 h 2322286"/>
              <a:gd name="connsiteX0" fmla="*/ 2438400 w 2438400"/>
              <a:gd name="connsiteY0" fmla="*/ 0 h 2177143"/>
              <a:gd name="connsiteX1" fmla="*/ 0 w 2438400"/>
              <a:gd name="connsiteY1" fmla="*/ 2177143 h 2177143"/>
              <a:gd name="connsiteX0" fmla="*/ 2510972 w 2510972"/>
              <a:gd name="connsiteY0" fmla="*/ 0 h 2162628"/>
              <a:gd name="connsiteX1" fmla="*/ 0 w 2510972"/>
              <a:gd name="connsiteY1" fmla="*/ 2162628 h 2162628"/>
              <a:gd name="connsiteX0" fmla="*/ 2510972 w 2510972"/>
              <a:gd name="connsiteY0" fmla="*/ 0 h 2162628"/>
              <a:gd name="connsiteX1" fmla="*/ 0 w 2510972"/>
              <a:gd name="connsiteY1" fmla="*/ 2162628 h 21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0972" h="2162628">
                <a:moveTo>
                  <a:pt x="2510972" y="0"/>
                </a:moveTo>
                <a:cubicBezTo>
                  <a:pt x="2186821" y="62896"/>
                  <a:pt x="832152" y="1388532"/>
                  <a:pt x="0" y="2162628"/>
                </a:cubicBezTo>
              </a:path>
            </a:pathLst>
          </a:custGeom>
          <a:ln w="317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9000">
                  <a:srgbClr val="44FEFA"/>
                </a:gs>
                <a:gs pos="72000">
                  <a:srgbClr val="6DFEFB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文本框 742"/>
          <p:cNvSpPr txBox="1"/>
          <p:nvPr userDrawn="1"/>
        </p:nvSpPr>
        <p:spPr>
          <a:xfrm>
            <a:off x="5071264" y="808958"/>
            <a:ext cx="18409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5875" cap="rnd">
                  <a:gradFill>
                    <a:gsLst>
                      <a:gs pos="41000">
                        <a:srgbClr val="FFFFFF"/>
                      </a:gs>
                      <a:gs pos="7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rgbClr val="0F0930"/>
                    </a:gs>
                    <a:gs pos="53000">
                      <a:srgbClr val="0F0B32"/>
                    </a:gs>
                    <a:gs pos="72740">
                      <a:srgbClr val="0F0C33">
                        <a:alpha val="33000"/>
                      </a:srgbClr>
                    </a:gs>
                    <a:gs pos="83000">
                      <a:srgbClr val="0F0C34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1055">
                      <a:alpha val="6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 cap="rnd">
                <a:gradFill>
                  <a:gsLst>
                    <a:gs pos="41000">
                      <a:srgbClr val="FFFFFF"/>
                    </a:gs>
                    <a:gs pos="7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rgbClr val="0F0930"/>
                  </a:gs>
                  <a:gs pos="53000">
                    <a:srgbClr val="0F0B32"/>
                  </a:gs>
                  <a:gs pos="72740">
                    <a:srgbClr val="0F0C33">
                      <a:alpha val="33000"/>
                    </a:srgbClr>
                  </a:gs>
                  <a:gs pos="83000">
                    <a:srgbClr val="0F0C34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1055">
                    <a:alpha val="6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44" name="任意多边形 743"/>
          <p:cNvSpPr/>
          <p:nvPr userDrawn="1"/>
        </p:nvSpPr>
        <p:spPr>
          <a:xfrm>
            <a:off x="5205972" y="1838276"/>
            <a:ext cx="1540467" cy="2438400"/>
          </a:xfrm>
          <a:custGeom>
            <a:avLst/>
            <a:gdLst>
              <a:gd name="connsiteX0" fmla="*/ 571563 w 1581213"/>
              <a:gd name="connsiteY0" fmla="*/ 2438400 h 2438400"/>
              <a:gd name="connsiteX1" fmla="*/ 1543113 w 1581213"/>
              <a:gd name="connsiteY1" fmla="*/ 2047875 h 2438400"/>
              <a:gd name="connsiteX2" fmla="*/ 495363 w 1581213"/>
              <a:gd name="connsiteY2" fmla="*/ 1533525 h 2438400"/>
              <a:gd name="connsiteX3" fmla="*/ 1514538 w 1581213"/>
              <a:gd name="connsiteY3" fmla="*/ 923925 h 2438400"/>
              <a:gd name="connsiteX4" fmla="*/ 63 w 1581213"/>
              <a:gd name="connsiteY4" fmla="*/ 428625 h 2438400"/>
              <a:gd name="connsiteX5" fmla="*/ 1581213 w 1581213"/>
              <a:gd name="connsiteY5" fmla="*/ 0 h 2438400"/>
              <a:gd name="connsiteX0" fmla="*/ 525846 w 1535496"/>
              <a:gd name="connsiteY0" fmla="*/ 2438400 h 2438400"/>
              <a:gd name="connsiteX1" fmla="*/ 1497396 w 1535496"/>
              <a:gd name="connsiteY1" fmla="*/ 2047875 h 2438400"/>
              <a:gd name="connsiteX2" fmla="*/ 449646 w 1535496"/>
              <a:gd name="connsiteY2" fmla="*/ 1533525 h 2438400"/>
              <a:gd name="connsiteX3" fmla="*/ 1468821 w 1535496"/>
              <a:gd name="connsiteY3" fmla="*/ 923925 h 2438400"/>
              <a:gd name="connsiteX4" fmla="*/ 66 w 1535496"/>
              <a:gd name="connsiteY4" fmla="*/ 459105 h 2438400"/>
              <a:gd name="connsiteX5" fmla="*/ 1535496 w 1535496"/>
              <a:gd name="connsiteY5" fmla="*/ 0 h 2438400"/>
              <a:gd name="connsiteX0" fmla="*/ 530817 w 1540467"/>
              <a:gd name="connsiteY0" fmla="*/ 2438400 h 2438400"/>
              <a:gd name="connsiteX1" fmla="*/ 1502367 w 1540467"/>
              <a:gd name="connsiteY1" fmla="*/ 2047875 h 2438400"/>
              <a:gd name="connsiteX2" fmla="*/ 454617 w 1540467"/>
              <a:gd name="connsiteY2" fmla="*/ 1533525 h 2438400"/>
              <a:gd name="connsiteX3" fmla="*/ 1473792 w 1540467"/>
              <a:gd name="connsiteY3" fmla="*/ 923925 h 2438400"/>
              <a:gd name="connsiteX4" fmla="*/ 5037 w 1540467"/>
              <a:gd name="connsiteY4" fmla="*/ 459105 h 2438400"/>
              <a:gd name="connsiteX5" fmla="*/ 1540467 w 1540467"/>
              <a:gd name="connsiteY5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0467" h="2438400">
                <a:moveTo>
                  <a:pt x="530817" y="2438400"/>
                </a:moveTo>
                <a:cubicBezTo>
                  <a:pt x="1022942" y="2318543"/>
                  <a:pt x="1515067" y="2198687"/>
                  <a:pt x="1502367" y="2047875"/>
                </a:cubicBezTo>
                <a:cubicBezTo>
                  <a:pt x="1489667" y="1897063"/>
                  <a:pt x="459379" y="1720850"/>
                  <a:pt x="454617" y="1533525"/>
                </a:cubicBezTo>
                <a:cubicBezTo>
                  <a:pt x="449855" y="1346200"/>
                  <a:pt x="1548722" y="1102995"/>
                  <a:pt x="1473792" y="923925"/>
                </a:cubicBezTo>
                <a:cubicBezTo>
                  <a:pt x="1398862" y="744855"/>
                  <a:pt x="-97515" y="704533"/>
                  <a:pt x="5037" y="459105"/>
                </a:cubicBezTo>
                <a:cubicBezTo>
                  <a:pt x="107589" y="213677"/>
                  <a:pt x="1099142" y="15875"/>
                  <a:pt x="1540467" y="0"/>
                </a:cubicBezTo>
              </a:path>
            </a:pathLst>
          </a:custGeom>
          <a:noFill/>
          <a:ln w="25400">
            <a:gradFill>
              <a:gsLst>
                <a:gs pos="100000">
                  <a:srgbClr val="6DFEFB">
                    <a:alpha val="0"/>
                  </a:srgbClr>
                </a:gs>
                <a:gs pos="83000">
                  <a:srgbClr val="6DFEFB"/>
                </a:gs>
                <a:gs pos="7000">
                  <a:srgbClr val="6DFEFB"/>
                </a:gs>
                <a:gs pos="0">
                  <a:srgbClr val="6DFEFB">
                    <a:alpha val="0"/>
                  </a:srgbClr>
                </a:gs>
                <a:gs pos="20000">
                  <a:srgbClr val="6DFEFB"/>
                </a:gs>
                <a:gs pos="25000">
                  <a:srgbClr val="6DFEFB">
                    <a:alpha val="0"/>
                  </a:srgbClr>
                </a:gs>
                <a:gs pos="71000">
                  <a:srgbClr val="6DFEFB">
                    <a:alpha val="0"/>
                  </a:srgbClr>
                </a:gs>
                <a:gs pos="78000">
                  <a:srgbClr val="6DFEFB">
                    <a:alpha val="0"/>
                  </a:srgbClr>
                </a:gs>
                <a:gs pos="35000">
                  <a:srgbClr val="6DFEFB">
                    <a:alpha val="0"/>
                  </a:srgbClr>
                </a:gs>
                <a:gs pos="35000">
                  <a:srgbClr val="6DF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椭圆 745"/>
          <p:cNvSpPr/>
          <p:nvPr userDrawn="1"/>
        </p:nvSpPr>
        <p:spPr>
          <a:xfrm rot="5032083">
            <a:off x="11868000" y="2528187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7" name="椭圆 746"/>
          <p:cNvSpPr/>
          <p:nvPr userDrawn="1"/>
        </p:nvSpPr>
        <p:spPr>
          <a:xfrm rot="5032083">
            <a:off x="11902093" y="2776756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8" name="椭圆 747"/>
          <p:cNvSpPr/>
          <p:nvPr userDrawn="1"/>
        </p:nvSpPr>
        <p:spPr>
          <a:xfrm rot="4616871">
            <a:off x="11876607" y="275998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9" name="椭圆 748"/>
          <p:cNvSpPr/>
          <p:nvPr userDrawn="1"/>
        </p:nvSpPr>
        <p:spPr>
          <a:xfrm rot="3232083">
            <a:off x="11532314" y="2498836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椭圆 749"/>
          <p:cNvSpPr/>
          <p:nvPr userDrawn="1"/>
        </p:nvSpPr>
        <p:spPr>
          <a:xfrm rot="3232083">
            <a:off x="11684835" y="2717057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椭圆 750"/>
          <p:cNvSpPr/>
          <p:nvPr userDrawn="1"/>
        </p:nvSpPr>
        <p:spPr>
          <a:xfrm rot="2816871">
            <a:off x="11632920" y="272542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2" name="椭圆 751"/>
          <p:cNvSpPr/>
          <p:nvPr userDrawn="1"/>
        </p:nvSpPr>
        <p:spPr>
          <a:xfrm rot="7147491" flipH="1">
            <a:off x="11683512" y="2699722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椭圆 752"/>
          <p:cNvSpPr/>
          <p:nvPr userDrawn="1"/>
        </p:nvSpPr>
        <p:spPr>
          <a:xfrm rot="7562703" flipH="1">
            <a:off x="11760875" y="2668187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4" name="椭圆 753"/>
          <p:cNvSpPr/>
          <p:nvPr userDrawn="1"/>
        </p:nvSpPr>
        <p:spPr>
          <a:xfrm rot="6089787">
            <a:off x="11368605" y="2514646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椭圆 754"/>
          <p:cNvSpPr/>
          <p:nvPr userDrawn="1"/>
        </p:nvSpPr>
        <p:spPr>
          <a:xfrm rot="6089787">
            <a:off x="11309104" y="272104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6" name="椭圆 755"/>
          <p:cNvSpPr/>
          <p:nvPr userDrawn="1"/>
        </p:nvSpPr>
        <p:spPr>
          <a:xfrm rot="5358336">
            <a:off x="11327412" y="262179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7" name="椭圆 756"/>
          <p:cNvSpPr/>
          <p:nvPr userDrawn="1"/>
        </p:nvSpPr>
        <p:spPr>
          <a:xfrm rot="6089787">
            <a:off x="11198830" y="2643148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8" name="椭圆 757"/>
          <p:cNvSpPr/>
          <p:nvPr userDrawn="1"/>
        </p:nvSpPr>
        <p:spPr>
          <a:xfrm rot="4517319">
            <a:off x="11490104" y="2702476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椭圆 758"/>
          <p:cNvSpPr/>
          <p:nvPr userDrawn="1"/>
        </p:nvSpPr>
        <p:spPr>
          <a:xfrm rot="1589787">
            <a:off x="11542465" y="279537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0" name="椭圆 759"/>
          <p:cNvSpPr/>
          <p:nvPr userDrawn="1"/>
        </p:nvSpPr>
        <p:spPr>
          <a:xfrm rot="1589787">
            <a:off x="11445288" y="277701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椭圆 760"/>
          <p:cNvSpPr/>
          <p:nvPr userDrawn="1"/>
        </p:nvSpPr>
        <p:spPr>
          <a:xfrm rot="14264241">
            <a:off x="11324659" y="255428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2" name="组合 761"/>
          <p:cNvGrpSpPr/>
          <p:nvPr userDrawn="1"/>
        </p:nvGrpSpPr>
        <p:grpSpPr>
          <a:xfrm rot="599863">
            <a:off x="10653430" y="2690650"/>
            <a:ext cx="639819" cy="253634"/>
            <a:chOff x="10532127" y="1390185"/>
            <a:chExt cx="723329" cy="286738"/>
          </a:xfrm>
        </p:grpSpPr>
        <p:sp>
          <p:nvSpPr>
            <p:cNvPr id="796" name="椭圆 795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3" name="组合 762"/>
          <p:cNvGrpSpPr/>
          <p:nvPr userDrawn="1"/>
        </p:nvGrpSpPr>
        <p:grpSpPr>
          <a:xfrm rot="1084302">
            <a:off x="10684730" y="2634194"/>
            <a:ext cx="511939" cy="282235"/>
            <a:chOff x="10613016" y="1673985"/>
            <a:chExt cx="511939" cy="282235"/>
          </a:xfrm>
        </p:grpSpPr>
        <p:sp>
          <p:nvSpPr>
            <p:cNvPr id="785" name="椭圆 784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椭圆 785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椭圆 786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椭圆 787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椭圆 788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椭圆 789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9907023">
              <a:off x="10784129" y="1774327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3" name="椭圆 792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4" name="组合 763"/>
          <p:cNvGrpSpPr/>
          <p:nvPr userDrawn="1"/>
        </p:nvGrpSpPr>
        <p:grpSpPr>
          <a:xfrm rot="599863">
            <a:off x="11774911" y="2810181"/>
            <a:ext cx="641382" cy="213126"/>
            <a:chOff x="10044947" y="1450855"/>
            <a:chExt cx="725096" cy="240943"/>
          </a:xfrm>
        </p:grpSpPr>
        <p:sp>
          <p:nvSpPr>
            <p:cNvPr id="781" name="椭圆 780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椭圆 781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3" name="椭圆 782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4" name="椭圆 783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5" name="椭圆 764"/>
          <p:cNvSpPr/>
          <p:nvPr userDrawn="1"/>
        </p:nvSpPr>
        <p:spPr>
          <a:xfrm rot="5032083">
            <a:off x="11444865" y="2838027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椭圆 765"/>
          <p:cNvSpPr/>
          <p:nvPr userDrawn="1"/>
        </p:nvSpPr>
        <p:spPr>
          <a:xfrm rot="3232083">
            <a:off x="11109180" y="2808676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7" name="组合 766"/>
          <p:cNvGrpSpPr/>
          <p:nvPr userDrawn="1"/>
        </p:nvGrpSpPr>
        <p:grpSpPr>
          <a:xfrm rot="599863">
            <a:off x="9792688" y="2513715"/>
            <a:ext cx="731948" cy="290055"/>
            <a:chOff x="10214170" y="2052450"/>
            <a:chExt cx="827482" cy="327913"/>
          </a:xfrm>
        </p:grpSpPr>
        <p:sp>
          <p:nvSpPr>
            <p:cNvPr id="768" name="椭圆 767"/>
            <p:cNvSpPr/>
            <p:nvPr userDrawn="1"/>
          </p:nvSpPr>
          <p:spPr>
            <a:xfrm rot="14722082" flipH="1">
              <a:off x="10348596" y="2042603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 userDrawn="1"/>
          </p:nvSpPr>
          <p:spPr>
            <a:xfrm rot="4432220">
              <a:off x="10901985" y="2236205"/>
              <a:ext cx="111352" cy="1679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 userDrawn="1"/>
          </p:nvSpPr>
          <p:spPr>
            <a:xfrm rot="4017008">
              <a:off x="10864222" y="2226230"/>
              <a:ext cx="75174" cy="9458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 userDrawn="1"/>
          </p:nvSpPr>
          <p:spPr>
            <a:xfrm rot="2632220">
              <a:off x="10648385" y="2212380"/>
              <a:ext cx="111352" cy="1679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 userDrawn="1"/>
          </p:nvSpPr>
          <p:spPr>
            <a:xfrm rot="2217008">
              <a:off x="10586129" y="2235580"/>
              <a:ext cx="75174" cy="9458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 userDrawn="1"/>
          </p:nvSpPr>
          <p:spPr>
            <a:xfrm rot="6547628" flipH="1">
              <a:off x="10779341" y="203910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 userDrawn="1"/>
          </p:nvSpPr>
          <p:spPr>
            <a:xfrm rot="6962840" flipH="1">
              <a:off x="10713949" y="2147658"/>
              <a:ext cx="68115" cy="547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5" name="椭圆 774"/>
            <p:cNvSpPr/>
            <p:nvPr userDrawn="1"/>
          </p:nvSpPr>
          <p:spPr>
            <a:xfrm rot="5489924">
              <a:off x="10258600" y="2045014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 userDrawn="1"/>
          </p:nvSpPr>
          <p:spPr>
            <a:xfrm rot="989924">
              <a:off x="10226872" y="2271073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椭圆 776"/>
            <p:cNvSpPr/>
            <p:nvPr userDrawn="1"/>
          </p:nvSpPr>
          <p:spPr>
            <a:xfrm rot="4758473">
              <a:off x="10233769" y="217239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椭圆 777"/>
            <p:cNvSpPr/>
            <p:nvPr userDrawn="1"/>
          </p:nvSpPr>
          <p:spPr>
            <a:xfrm rot="3917456">
              <a:off x="10421076" y="2240537"/>
              <a:ext cx="48442" cy="7445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9" name="椭圆 778"/>
            <p:cNvSpPr/>
            <p:nvPr userDrawn="1"/>
          </p:nvSpPr>
          <p:spPr>
            <a:xfrm rot="989924">
              <a:off x="10494298" y="2335075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0" name="椭圆 779"/>
            <p:cNvSpPr/>
            <p:nvPr userDrawn="1"/>
          </p:nvSpPr>
          <p:spPr>
            <a:xfrm rot="989924">
              <a:off x="10382504" y="2333707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3" name="椭圆 802"/>
          <p:cNvSpPr/>
          <p:nvPr userDrawn="1"/>
        </p:nvSpPr>
        <p:spPr>
          <a:xfrm rot="16567917" flipH="1">
            <a:off x="208423" y="256327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4" name="椭圆 803"/>
          <p:cNvSpPr/>
          <p:nvPr userDrawn="1"/>
        </p:nvSpPr>
        <p:spPr>
          <a:xfrm rot="16567917" flipH="1">
            <a:off x="251615" y="2811843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/>
          <p:cNvSpPr/>
          <p:nvPr userDrawn="1"/>
        </p:nvSpPr>
        <p:spPr>
          <a:xfrm rot="16983129" flipH="1">
            <a:off x="309102" y="2795070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" name="椭圆 805"/>
          <p:cNvSpPr/>
          <p:nvPr userDrawn="1"/>
        </p:nvSpPr>
        <p:spPr>
          <a:xfrm rot="18367917" flipH="1">
            <a:off x="544109" y="253392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7" name="椭圆 806"/>
          <p:cNvSpPr/>
          <p:nvPr userDrawn="1"/>
        </p:nvSpPr>
        <p:spPr>
          <a:xfrm rot="18367917" flipH="1">
            <a:off x="468873" y="2752144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8" name="椭圆 807"/>
          <p:cNvSpPr/>
          <p:nvPr userDrawn="1"/>
        </p:nvSpPr>
        <p:spPr>
          <a:xfrm rot="18783129" flipH="1">
            <a:off x="552789" y="2760510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9" name="椭圆 808"/>
          <p:cNvSpPr/>
          <p:nvPr userDrawn="1"/>
        </p:nvSpPr>
        <p:spPr>
          <a:xfrm rot="14452509">
            <a:off x="392911" y="273480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0" name="椭圆 809"/>
          <p:cNvSpPr/>
          <p:nvPr userDrawn="1"/>
        </p:nvSpPr>
        <p:spPr>
          <a:xfrm rot="14037297">
            <a:off x="431078" y="2703274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1" name="椭圆 810"/>
          <p:cNvSpPr/>
          <p:nvPr userDrawn="1"/>
        </p:nvSpPr>
        <p:spPr>
          <a:xfrm rot="15510213" flipH="1">
            <a:off x="745655" y="254973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2" name="椭圆 811"/>
          <p:cNvSpPr/>
          <p:nvPr userDrawn="1"/>
        </p:nvSpPr>
        <p:spPr>
          <a:xfrm rot="15510213" flipH="1">
            <a:off x="805156" y="275612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3" name="椭圆 812"/>
          <p:cNvSpPr/>
          <p:nvPr userDrawn="1"/>
        </p:nvSpPr>
        <p:spPr>
          <a:xfrm rot="16241664" flipH="1">
            <a:off x="786848" y="2656880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4" name="椭圆 813"/>
          <p:cNvSpPr/>
          <p:nvPr userDrawn="1"/>
        </p:nvSpPr>
        <p:spPr>
          <a:xfrm rot="15510213" flipH="1">
            <a:off x="856072" y="2678235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5" name="椭圆 814"/>
          <p:cNvSpPr/>
          <p:nvPr userDrawn="1"/>
        </p:nvSpPr>
        <p:spPr>
          <a:xfrm rot="17082681" flipH="1">
            <a:off x="719251" y="2737563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6" name="椭圆 815"/>
          <p:cNvSpPr/>
          <p:nvPr userDrawn="1"/>
        </p:nvSpPr>
        <p:spPr>
          <a:xfrm rot="20010213" flipH="1">
            <a:off x="677967" y="2830464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7" name="椭圆 816"/>
          <p:cNvSpPr/>
          <p:nvPr userDrawn="1"/>
        </p:nvSpPr>
        <p:spPr>
          <a:xfrm rot="20010213" flipH="1">
            <a:off x="775144" y="2812104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椭圆 817"/>
          <p:cNvSpPr/>
          <p:nvPr userDrawn="1"/>
        </p:nvSpPr>
        <p:spPr>
          <a:xfrm rot="7335759" flipH="1">
            <a:off x="789601" y="258936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3" name="椭圆 852"/>
          <p:cNvSpPr/>
          <p:nvPr userDrawn="1"/>
        </p:nvSpPr>
        <p:spPr>
          <a:xfrm rot="14452509">
            <a:off x="993073" y="2969029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4" name="椭圆 853"/>
          <p:cNvSpPr/>
          <p:nvPr userDrawn="1"/>
        </p:nvSpPr>
        <p:spPr>
          <a:xfrm rot="7335759" flipH="1">
            <a:off x="1374109" y="2683363"/>
            <a:ext cx="114642" cy="1434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5" name="椭圆 854"/>
          <p:cNvSpPr/>
          <p:nvPr userDrawn="1"/>
        </p:nvSpPr>
        <p:spPr>
          <a:xfrm rot="11835759" flipH="1">
            <a:off x="1483735" y="2872044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6" name="椭圆 855"/>
          <p:cNvSpPr/>
          <p:nvPr userDrawn="1"/>
        </p:nvSpPr>
        <p:spPr>
          <a:xfrm rot="7335759" flipH="1">
            <a:off x="1446269" y="2751742"/>
            <a:ext cx="112478" cy="14075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7" name="椭圆 856"/>
          <p:cNvSpPr/>
          <p:nvPr userDrawn="1"/>
        </p:nvSpPr>
        <p:spPr>
          <a:xfrm rot="8067210" flipH="1">
            <a:off x="1152505" y="277805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8" name="椭圆 857"/>
          <p:cNvSpPr/>
          <p:nvPr userDrawn="1"/>
        </p:nvSpPr>
        <p:spPr>
          <a:xfrm rot="6730831" flipH="1">
            <a:off x="1514571" y="2737176"/>
            <a:ext cx="54289" cy="992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2" name="椭圆 841"/>
          <p:cNvSpPr/>
          <p:nvPr userDrawn="1"/>
        </p:nvSpPr>
        <p:spPr>
          <a:xfrm rot="15510213" flipH="1">
            <a:off x="1195469" y="2845963"/>
            <a:ext cx="114642" cy="1434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3" name="椭圆 842"/>
          <p:cNvSpPr/>
          <p:nvPr userDrawn="1"/>
        </p:nvSpPr>
        <p:spPr>
          <a:xfrm rot="20010213" flipH="1">
            <a:off x="1065480" y="2832601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4" name="椭圆 843"/>
          <p:cNvSpPr/>
          <p:nvPr userDrawn="1"/>
        </p:nvSpPr>
        <p:spPr>
          <a:xfrm rot="15510213" flipH="1">
            <a:off x="1091188" y="2835480"/>
            <a:ext cx="112478" cy="14075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5" name="椭圆 844"/>
          <p:cNvSpPr/>
          <p:nvPr userDrawn="1"/>
        </p:nvSpPr>
        <p:spPr>
          <a:xfrm rot="14905285" flipH="1">
            <a:off x="1124154" y="2905411"/>
            <a:ext cx="54289" cy="992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6" name="椭圆 845"/>
          <p:cNvSpPr/>
          <p:nvPr userDrawn="1"/>
        </p:nvSpPr>
        <p:spPr>
          <a:xfrm rot="10193463" flipH="1">
            <a:off x="1088424" y="2749770"/>
            <a:ext cx="219965" cy="21191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7" name="椭圆 846"/>
          <p:cNvSpPr/>
          <p:nvPr userDrawn="1"/>
        </p:nvSpPr>
        <p:spPr>
          <a:xfrm rot="10193463" flipH="1">
            <a:off x="1361744" y="2752465"/>
            <a:ext cx="123254" cy="1187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8" name="椭圆 847"/>
          <p:cNvSpPr/>
          <p:nvPr userDrawn="1"/>
        </p:nvSpPr>
        <p:spPr>
          <a:xfrm rot="10608675" flipH="1">
            <a:off x="1308740" y="2756568"/>
            <a:ext cx="83209" cy="6686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9" name="椭圆 848"/>
          <p:cNvSpPr/>
          <p:nvPr userDrawn="1"/>
        </p:nvSpPr>
        <p:spPr>
          <a:xfrm rot="5862843">
            <a:off x="1358300" y="2880098"/>
            <a:ext cx="48149" cy="605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0" name="椭圆 849"/>
          <p:cNvSpPr/>
          <p:nvPr userDrawn="1"/>
        </p:nvSpPr>
        <p:spPr>
          <a:xfrm rot="8908227" flipH="1">
            <a:off x="1176994" y="2698467"/>
            <a:ext cx="53620" cy="5262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1" name="椭圆 850"/>
          <p:cNvSpPr/>
          <p:nvPr userDrawn="1"/>
        </p:nvSpPr>
        <p:spPr>
          <a:xfrm rot="11835759" flipH="1">
            <a:off x="1288827" y="2684535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2" name="椭圆 851"/>
          <p:cNvSpPr/>
          <p:nvPr userDrawn="1"/>
        </p:nvSpPr>
        <p:spPr>
          <a:xfrm rot="20568707" flipH="1">
            <a:off x="1405145" y="2680512"/>
            <a:ext cx="153355" cy="1477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8" name="椭圆 837"/>
          <p:cNvSpPr/>
          <p:nvPr userDrawn="1"/>
        </p:nvSpPr>
        <p:spPr>
          <a:xfrm rot="7335759" flipH="1">
            <a:off x="-10901" y="2909696"/>
            <a:ext cx="137945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9" name="椭圆 838"/>
          <p:cNvSpPr/>
          <p:nvPr userDrawn="1"/>
        </p:nvSpPr>
        <p:spPr>
          <a:xfrm rot="7335759" flipH="1">
            <a:off x="-137671" y="2854835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0" name="椭圆 839"/>
          <p:cNvSpPr/>
          <p:nvPr userDrawn="1"/>
        </p:nvSpPr>
        <p:spPr>
          <a:xfrm rot="11835759" flipH="1">
            <a:off x="93607" y="303691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1" name="椭圆 840"/>
          <p:cNvSpPr/>
          <p:nvPr userDrawn="1"/>
        </p:nvSpPr>
        <p:spPr>
          <a:xfrm rot="20983919" flipH="1">
            <a:off x="380095" y="2922637"/>
            <a:ext cx="103531" cy="8319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" name="椭圆 821"/>
          <p:cNvSpPr/>
          <p:nvPr userDrawn="1"/>
        </p:nvSpPr>
        <p:spPr>
          <a:xfrm rot="16567917" flipH="1">
            <a:off x="631558" y="287311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3" name="椭圆 822"/>
          <p:cNvSpPr/>
          <p:nvPr userDrawn="1"/>
        </p:nvSpPr>
        <p:spPr>
          <a:xfrm rot="18367917" flipH="1">
            <a:off x="967243" y="284376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椭圆 824"/>
          <p:cNvSpPr/>
          <p:nvPr userDrawn="1"/>
        </p:nvSpPr>
        <p:spPr>
          <a:xfrm rot="6278055">
            <a:off x="2270176" y="2503031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6" name="椭圆 825"/>
          <p:cNvSpPr/>
          <p:nvPr userDrawn="1"/>
        </p:nvSpPr>
        <p:spPr>
          <a:xfrm rot="16567917" flipH="1">
            <a:off x="1772982" y="2760586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7" name="椭圆 826"/>
          <p:cNvSpPr/>
          <p:nvPr userDrawn="1"/>
        </p:nvSpPr>
        <p:spPr>
          <a:xfrm rot="16983129" flipH="1">
            <a:off x="1830469" y="274381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8" name="椭圆 827"/>
          <p:cNvSpPr/>
          <p:nvPr userDrawn="1"/>
        </p:nvSpPr>
        <p:spPr>
          <a:xfrm rot="18367917" flipH="1">
            <a:off x="1990238" y="2700888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9" name="椭圆 828"/>
          <p:cNvSpPr/>
          <p:nvPr userDrawn="1"/>
        </p:nvSpPr>
        <p:spPr>
          <a:xfrm rot="18783129" flipH="1">
            <a:off x="2074156" y="2709252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0" name="椭圆 829"/>
          <p:cNvSpPr/>
          <p:nvPr userDrawn="1"/>
        </p:nvSpPr>
        <p:spPr>
          <a:xfrm rot="14452509">
            <a:off x="1894409" y="2566131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1" name="椭圆 830"/>
          <p:cNvSpPr/>
          <p:nvPr userDrawn="1"/>
        </p:nvSpPr>
        <p:spPr>
          <a:xfrm rot="14037297">
            <a:off x="1952444" y="2652016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2" name="椭圆 831"/>
          <p:cNvSpPr/>
          <p:nvPr userDrawn="1"/>
        </p:nvSpPr>
        <p:spPr>
          <a:xfrm rot="15510213" flipH="1">
            <a:off x="2267022" y="2498477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3" name="椭圆 832"/>
          <p:cNvSpPr/>
          <p:nvPr userDrawn="1"/>
        </p:nvSpPr>
        <p:spPr>
          <a:xfrm rot="20010213" flipH="1">
            <a:off x="2413945" y="2683131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4" name="椭圆 833"/>
          <p:cNvSpPr/>
          <p:nvPr userDrawn="1"/>
        </p:nvSpPr>
        <p:spPr>
          <a:xfrm rot="16241664" flipH="1">
            <a:off x="2308213" y="260562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5" name="椭圆 834"/>
          <p:cNvSpPr/>
          <p:nvPr userDrawn="1"/>
        </p:nvSpPr>
        <p:spPr>
          <a:xfrm rot="17082681" flipH="1">
            <a:off x="2240618" y="2686307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6" name="椭圆 835"/>
          <p:cNvSpPr/>
          <p:nvPr userDrawn="1"/>
        </p:nvSpPr>
        <p:spPr>
          <a:xfrm rot="20010213" flipH="1">
            <a:off x="2199334" y="2779206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7" name="椭圆 836"/>
          <p:cNvSpPr/>
          <p:nvPr userDrawn="1"/>
        </p:nvSpPr>
        <p:spPr>
          <a:xfrm rot="20010213" flipH="1">
            <a:off x="2296509" y="276084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9" name="椭圆 858"/>
          <p:cNvSpPr/>
          <p:nvPr userDrawn="1"/>
        </p:nvSpPr>
        <p:spPr>
          <a:xfrm rot="16567917" flipH="1">
            <a:off x="207519" y="384128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0" name="椭圆 859"/>
          <p:cNvSpPr/>
          <p:nvPr userDrawn="1"/>
        </p:nvSpPr>
        <p:spPr>
          <a:xfrm rot="16567917" flipH="1">
            <a:off x="250711" y="4089849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1" name="椭圆 860"/>
          <p:cNvSpPr/>
          <p:nvPr userDrawn="1"/>
        </p:nvSpPr>
        <p:spPr>
          <a:xfrm rot="16983129" flipH="1">
            <a:off x="308198" y="4073076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2" name="椭圆 861"/>
          <p:cNvSpPr/>
          <p:nvPr userDrawn="1"/>
        </p:nvSpPr>
        <p:spPr>
          <a:xfrm rot="18367917" flipH="1">
            <a:off x="543205" y="381192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3" name="椭圆 862"/>
          <p:cNvSpPr/>
          <p:nvPr userDrawn="1"/>
        </p:nvSpPr>
        <p:spPr>
          <a:xfrm rot="18367917" flipH="1">
            <a:off x="467969" y="4030150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4" name="椭圆 863"/>
          <p:cNvSpPr/>
          <p:nvPr userDrawn="1"/>
        </p:nvSpPr>
        <p:spPr>
          <a:xfrm rot="18783129" flipH="1">
            <a:off x="1878731" y="3854822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5" name="椭圆 864"/>
          <p:cNvSpPr/>
          <p:nvPr userDrawn="1"/>
        </p:nvSpPr>
        <p:spPr>
          <a:xfrm rot="14452509">
            <a:off x="1243432" y="379683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6" name="椭圆 865"/>
          <p:cNvSpPr/>
          <p:nvPr userDrawn="1"/>
        </p:nvSpPr>
        <p:spPr>
          <a:xfrm rot="14037297">
            <a:off x="430174" y="3981280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7" name="椭圆 866"/>
          <p:cNvSpPr/>
          <p:nvPr userDrawn="1"/>
        </p:nvSpPr>
        <p:spPr>
          <a:xfrm rot="15510213" flipH="1">
            <a:off x="744751" y="382773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8" name="椭圆 867"/>
          <p:cNvSpPr/>
          <p:nvPr userDrawn="1"/>
        </p:nvSpPr>
        <p:spPr>
          <a:xfrm rot="15510213" flipH="1">
            <a:off x="804252" y="403413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9" name="椭圆 868"/>
          <p:cNvSpPr/>
          <p:nvPr userDrawn="1"/>
        </p:nvSpPr>
        <p:spPr>
          <a:xfrm rot="16241664" flipH="1">
            <a:off x="785944" y="3934886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0" name="椭圆 869"/>
          <p:cNvSpPr/>
          <p:nvPr userDrawn="1"/>
        </p:nvSpPr>
        <p:spPr>
          <a:xfrm rot="15510213" flipH="1">
            <a:off x="855168" y="3956241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1" name="椭圆 870"/>
          <p:cNvSpPr/>
          <p:nvPr userDrawn="1"/>
        </p:nvSpPr>
        <p:spPr>
          <a:xfrm rot="17082681" flipH="1">
            <a:off x="718347" y="4015569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2" name="椭圆 871"/>
          <p:cNvSpPr/>
          <p:nvPr userDrawn="1"/>
        </p:nvSpPr>
        <p:spPr>
          <a:xfrm rot="20010213" flipH="1">
            <a:off x="677063" y="410847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3" name="椭圆 872"/>
          <p:cNvSpPr/>
          <p:nvPr userDrawn="1"/>
        </p:nvSpPr>
        <p:spPr>
          <a:xfrm rot="20010213" flipH="1">
            <a:off x="774240" y="409011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4" name="椭圆 873"/>
          <p:cNvSpPr/>
          <p:nvPr userDrawn="1"/>
        </p:nvSpPr>
        <p:spPr>
          <a:xfrm rot="7335759" flipH="1">
            <a:off x="788697" y="386737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5" name="组合 874"/>
          <p:cNvGrpSpPr/>
          <p:nvPr userDrawn="1"/>
        </p:nvGrpSpPr>
        <p:grpSpPr>
          <a:xfrm rot="21000137" flipH="1">
            <a:off x="958051" y="4003743"/>
            <a:ext cx="639819" cy="253634"/>
            <a:chOff x="10532127" y="1390185"/>
            <a:chExt cx="723329" cy="286738"/>
          </a:xfrm>
        </p:grpSpPr>
        <p:sp>
          <p:nvSpPr>
            <p:cNvPr id="876" name="椭圆 875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椭圆 876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椭圆 877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椭圆 878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椭圆 879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椭圆 880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2" name="组合 881"/>
          <p:cNvGrpSpPr/>
          <p:nvPr userDrawn="1"/>
        </p:nvGrpSpPr>
        <p:grpSpPr>
          <a:xfrm rot="20515698" flipH="1">
            <a:off x="308198" y="4501545"/>
            <a:ext cx="909258" cy="507894"/>
            <a:chOff x="10613016" y="1673985"/>
            <a:chExt cx="909258" cy="507894"/>
          </a:xfrm>
        </p:grpSpPr>
        <p:sp>
          <p:nvSpPr>
            <p:cNvPr id="883" name="椭圆 882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椭圆 883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椭圆 884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椭圆 885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椭圆 886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椭圆 887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椭圆 888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椭圆 889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1" name="椭圆 890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椭圆 891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椭圆 892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4" name="组合 893"/>
          <p:cNvGrpSpPr/>
          <p:nvPr userDrawn="1"/>
        </p:nvGrpSpPr>
        <p:grpSpPr>
          <a:xfrm rot="21000137" flipH="1">
            <a:off x="450352" y="4073040"/>
            <a:ext cx="641382" cy="213126"/>
            <a:chOff x="10044947" y="1450855"/>
            <a:chExt cx="725096" cy="240943"/>
          </a:xfrm>
        </p:grpSpPr>
        <p:sp>
          <p:nvSpPr>
            <p:cNvPr id="895" name="椭圆 8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椭圆 8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椭圆 8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椭圆 8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9" name="椭圆 898"/>
          <p:cNvSpPr/>
          <p:nvPr userDrawn="1"/>
        </p:nvSpPr>
        <p:spPr>
          <a:xfrm rot="16567917" flipH="1">
            <a:off x="630654" y="415112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0" name="椭圆 899"/>
          <p:cNvSpPr/>
          <p:nvPr userDrawn="1"/>
        </p:nvSpPr>
        <p:spPr>
          <a:xfrm rot="18367917" flipH="1">
            <a:off x="966339" y="412176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1" name="组合 900"/>
          <p:cNvGrpSpPr/>
          <p:nvPr userDrawn="1"/>
        </p:nvGrpSpPr>
        <p:grpSpPr>
          <a:xfrm rot="245200">
            <a:off x="-341140" y="3026091"/>
            <a:ext cx="3656593" cy="2237520"/>
            <a:chOff x="-190665" y="3059636"/>
            <a:chExt cx="4427222" cy="2237520"/>
          </a:xfrm>
        </p:grpSpPr>
        <p:cxnSp>
          <p:nvCxnSpPr>
            <p:cNvPr id="902" name="直接连接符 901"/>
            <p:cNvCxnSpPr/>
            <p:nvPr/>
          </p:nvCxnSpPr>
          <p:spPr>
            <a:xfrm rot="21354800" flipV="1">
              <a:off x="1195850" y="3246234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/>
            <p:cNvCxnSpPr/>
            <p:nvPr/>
          </p:nvCxnSpPr>
          <p:spPr>
            <a:xfrm rot="21354800" flipV="1">
              <a:off x="1310153" y="3467847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/>
            <p:cNvCxnSpPr/>
            <p:nvPr/>
          </p:nvCxnSpPr>
          <p:spPr>
            <a:xfrm rot="21354800" flipV="1">
              <a:off x="-32109" y="3059636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0" name="组合 909"/>
          <p:cNvGrpSpPr/>
          <p:nvPr userDrawn="1"/>
        </p:nvGrpSpPr>
        <p:grpSpPr>
          <a:xfrm rot="21354800" flipH="1">
            <a:off x="8826307" y="2954959"/>
            <a:ext cx="3536202" cy="2303867"/>
            <a:chOff x="-190665" y="2993289"/>
            <a:chExt cx="4281459" cy="2303867"/>
          </a:xfrm>
        </p:grpSpPr>
        <p:cxnSp>
          <p:nvCxnSpPr>
            <p:cNvPr id="911" name="直接连接符 910"/>
            <p:cNvCxnSpPr/>
            <p:nvPr/>
          </p:nvCxnSpPr>
          <p:spPr>
            <a:xfrm rot="21354800" flipV="1">
              <a:off x="1088794" y="3616743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接连接符 911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直接连接符 912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直接连接符 913"/>
            <p:cNvCxnSpPr/>
            <p:nvPr/>
          </p:nvCxnSpPr>
          <p:spPr>
            <a:xfrm rot="21354800" flipV="1">
              <a:off x="627187" y="3584481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直接连接符 914"/>
            <p:cNvCxnSpPr/>
            <p:nvPr/>
          </p:nvCxnSpPr>
          <p:spPr>
            <a:xfrm rot="21354800" flipV="1">
              <a:off x="-177872" y="2993289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6" name="椭圆 915"/>
          <p:cNvSpPr/>
          <p:nvPr userDrawn="1"/>
        </p:nvSpPr>
        <p:spPr>
          <a:xfrm rot="6125221">
            <a:off x="11874967" y="3722975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椭圆 916"/>
          <p:cNvSpPr/>
          <p:nvPr userDrawn="1"/>
        </p:nvSpPr>
        <p:spPr>
          <a:xfrm rot="6125221">
            <a:off x="11849799" y="3960582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椭圆 917"/>
          <p:cNvSpPr/>
          <p:nvPr userDrawn="1"/>
        </p:nvSpPr>
        <p:spPr>
          <a:xfrm rot="5710009">
            <a:off x="11841786" y="3933307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9" name="椭圆 918"/>
          <p:cNvSpPr/>
          <p:nvPr userDrawn="1"/>
        </p:nvSpPr>
        <p:spPr>
          <a:xfrm rot="4325221">
            <a:off x="11565286" y="359014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0" name="椭圆 919"/>
          <p:cNvSpPr/>
          <p:nvPr userDrawn="1"/>
        </p:nvSpPr>
        <p:spPr>
          <a:xfrm rot="4325221">
            <a:off x="11662097" y="3835951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" name="椭圆 920"/>
          <p:cNvSpPr/>
          <p:nvPr userDrawn="1"/>
        </p:nvSpPr>
        <p:spPr>
          <a:xfrm rot="3910009">
            <a:off x="10418223" y="3234968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" name="椭圆 921"/>
          <p:cNvSpPr/>
          <p:nvPr userDrawn="1"/>
        </p:nvSpPr>
        <p:spPr>
          <a:xfrm rot="8240629" flipH="1">
            <a:off x="10904882" y="335687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3" name="椭圆 922"/>
          <p:cNvSpPr/>
          <p:nvPr userDrawn="1"/>
        </p:nvSpPr>
        <p:spPr>
          <a:xfrm rot="8655841" flipH="1">
            <a:off x="11766223" y="3809837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4" name="椭圆 923"/>
          <p:cNvSpPr/>
          <p:nvPr userDrawn="1"/>
        </p:nvSpPr>
        <p:spPr>
          <a:xfrm rot="7182925">
            <a:off x="11420259" y="355038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椭圆 924"/>
          <p:cNvSpPr/>
          <p:nvPr userDrawn="1"/>
        </p:nvSpPr>
        <p:spPr>
          <a:xfrm rot="7182925">
            <a:off x="11299211" y="3727828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6" name="椭圆 925"/>
          <p:cNvSpPr/>
          <p:nvPr userDrawn="1"/>
        </p:nvSpPr>
        <p:spPr>
          <a:xfrm rot="6451474">
            <a:off x="11347632" y="363927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7" name="椭圆 926"/>
          <p:cNvSpPr/>
          <p:nvPr userDrawn="1"/>
        </p:nvSpPr>
        <p:spPr>
          <a:xfrm rot="7182925">
            <a:off x="11205720" y="3626779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8" name="椭圆 927"/>
          <p:cNvSpPr/>
          <p:nvPr userDrawn="1"/>
        </p:nvSpPr>
        <p:spPr>
          <a:xfrm rot="5610457">
            <a:off x="11496015" y="3754593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9" name="椭圆 928"/>
          <p:cNvSpPr/>
          <p:nvPr userDrawn="1"/>
        </p:nvSpPr>
        <p:spPr>
          <a:xfrm rot="2682925">
            <a:off x="11522403" y="3858345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0" name="椭圆 929"/>
          <p:cNvSpPr/>
          <p:nvPr userDrawn="1"/>
        </p:nvSpPr>
        <p:spPr>
          <a:xfrm rot="2682925">
            <a:off x="11435838" y="3810523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1" name="椭圆 930"/>
          <p:cNvSpPr/>
          <p:nvPr userDrawn="1"/>
        </p:nvSpPr>
        <p:spPr>
          <a:xfrm rot="15357379">
            <a:off x="11366124" y="3574291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2" name="组合 931"/>
          <p:cNvGrpSpPr/>
          <p:nvPr userDrawn="1"/>
        </p:nvGrpSpPr>
        <p:grpSpPr>
          <a:xfrm rot="1693001">
            <a:off x="10660664" y="3570388"/>
            <a:ext cx="639819" cy="253634"/>
            <a:chOff x="10532127" y="1390185"/>
            <a:chExt cx="723329" cy="286738"/>
          </a:xfrm>
        </p:grpSpPr>
        <p:sp>
          <p:nvSpPr>
            <p:cNvPr id="933" name="椭圆 932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椭圆 933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椭圆 934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椭圆 935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椭圆 936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椭圆 937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9" name="组合 938"/>
          <p:cNvGrpSpPr/>
          <p:nvPr userDrawn="1"/>
        </p:nvGrpSpPr>
        <p:grpSpPr>
          <a:xfrm rot="2177440">
            <a:off x="10819870" y="4197918"/>
            <a:ext cx="909258" cy="507894"/>
            <a:chOff x="10613016" y="1673985"/>
            <a:chExt cx="909258" cy="507894"/>
          </a:xfrm>
        </p:grpSpPr>
        <p:sp>
          <p:nvSpPr>
            <p:cNvPr id="940" name="椭圆 939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1" name="椭圆 940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椭圆 941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椭圆 942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椭圆 943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椭圆 944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椭圆 945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椭圆 946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8" name="椭圆 947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椭圆 948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椭圆 949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1" name="组合 950"/>
          <p:cNvGrpSpPr/>
          <p:nvPr userDrawn="1"/>
        </p:nvGrpSpPr>
        <p:grpSpPr>
          <a:xfrm rot="1693001">
            <a:off x="11126055" y="3795714"/>
            <a:ext cx="641382" cy="213126"/>
            <a:chOff x="10044947" y="1450855"/>
            <a:chExt cx="725096" cy="240943"/>
          </a:xfrm>
        </p:grpSpPr>
        <p:sp>
          <p:nvSpPr>
            <p:cNvPr id="952" name="椭圆 951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椭圆 952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椭圆 953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椭圆 954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6" name="椭圆 955"/>
          <p:cNvSpPr/>
          <p:nvPr userDrawn="1"/>
        </p:nvSpPr>
        <p:spPr>
          <a:xfrm rot="6125221">
            <a:off x="11376173" y="388498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7" name="椭圆 956"/>
          <p:cNvSpPr/>
          <p:nvPr userDrawn="1"/>
        </p:nvSpPr>
        <p:spPr>
          <a:xfrm rot="4325221">
            <a:off x="11066493" y="3752158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9" name="直接连接符 958"/>
          <p:cNvCxnSpPr/>
          <p:nvPr userDrawn="1"/>
        </p:nvCxnSpPr>
        <p:spPr>
          <a:xfrm flipH="1">
            <a:off x="1228599" y="4765973"/>
            <a:ext cx="2054989" cy="1608378"/>
          </a:xfrm>
          <a:prstGeom prst="line">
            <a:avLst/>
          </a:prstGeom>
          <a:ln w="2540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直接连接符 962"/>
          <p:cNvCxnSpPr/>
          <p:nvPr userDrawn="1"/>
        </p:nvCxnSpPr>
        <p:spPr>
          <a:xfrm>
            <a:off x="9104132" y="4714518"/>
            <a:ext cx="920569" cy="671180"/>
          </a:xfrm>
          <a:prstGeom prst="line">
            <a:avLst/>
          </a:prstGeom>
          <a:ln w="190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1" name="椭圆 970"/>
          <p:cNvSpPr/>
          <p:nvPr userDrawn="1"/>
        </p:nvSpPr>
        <p:spPr>
          <a:xfrm rot="4211089">
            <a:off x="8145949" y="164928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3" name="椭圆 972"/>
          <p:cNvSpPr/>
          <p:nvPr userDrawn="1"/>
        </p:nvSpPr>
        <p:spPr>
          <a:xfrm rot="4211089">
            <a:off x="8194262" y="1825198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5" name="椭圆 974"/>
          <p:cNvSpPr/>
          <p:nvPr userDrawn="1"/>
        </p:nvSpPr>
        <p:spPr>
          <a:xfrm rot="3795877">
            <a:off x="8156697" y="1837317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6" name="椭圆 975"/>
          <p:cNvSpPr/>
          <p:nvPr userDrawn="1"/>
        </p:nvSpPr>
        <p:spPr>
          <a:xfrm rot="2411089">
            <a:off x="7815414" y="1710717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7" name="椭圆 976"/>
          <p:cNvSpPr/>
          <p:nvPr userDrawn="1"/>
        </p:nvSpPr>
        <p:spPr>
          <a:xfrm rot="2411089">
            <a:off x="7974267" y="1840026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8" name="椭圆 977"/>
          <p:cNvSpPr/>
          <p:nvPr userDrawn="1"/>
        </p:nvSpPr>
        <p:spPr>
          <a:xfrm rot="1995877">
            <a:off x="6598193" y="2075155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9" name="椭圆 978"/>
          <p:cNvSpPr/>
          <p:nvPr userDrawn="1"/>
        </p:nvSpPr>
        <p:spPr>
          <a:xfrm rot="6326497" flipH="1">
            <a:off x="7171228" y="174635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" name="椭圆 979"/>
          <p:cNvSpPr/>
          <p:nvPr userDrawn="1"/>
        </p:nvSpPr>
        <p:spPr>
          <a:xfrm rot="6741709" flipH="1">
            <a:off x="8026867" y="1816040"/>
            <a:ext cx="3798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1" name="椭圆 980"/>
          <p:cNvSpPr/>
          <p:nvPr userDrawn="1"/>
        </p:nvSpPr>
        <p:spPr>
          <a:xfrm rot="5268793">
            <a:off x="7645351" y="178153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3" name="椭圆 982"/>
          <p:cNvSpPr/>
          <p:nvPr userDrawn="1"/>
        </p:nvSpPr>
        <p:spPr>
          <a:xfrm rot="5268793">
            <a:off x="7618317" y="192202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4" name="椭圆 983"/>
          <p:cNvSpPr/>
          <p:nvPr userDrawn="1"/>
        </p:nvSpPr>
        <p:spPr>
          <a:xfrm rot="4537342">
            <a:off x="7621305" y="185690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5" name="椭圆 984"/>
          <p:cNvSpPr/>
          <p:nvPr userDrawn="1"/>
        </p:nvSpPr>
        <p:spPr>
          <a:xfrm rot="5268793">
            <a:off x="7515223" y="1878991"/>
            <a:ext cx="124375" cy="24689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6" name="椭圆 985"/>
          <p:cNvSpPr/>
          <p:nvPr userDrawn="1"/>
        </p:nvSpPr>
        <p:spPr>
          <a:xfrm rot="3696325">
            <a:off x="7767226" y="1899772"/>
            <a:ext cx="27011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7" name="椭圆 986"/>
          <p:cNvSpPr/>
          <p:nvPr userDrawn="1"/>
        </p:nvSpPr>
        <p:spPr>
          <a:xfrm rot="768793">
            <a:off x="7821607" y="1958078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8" name="椭圆 987"/>
          <p:cNvSpPr/>
          <p:nvPr userDrawn="1"/>
        </p:nvSpPr>
        <p:spPr>
          <a:xfrm rot="768793">
            <a:off x="7724451" y="1969820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9" name="椭圆 988"/>
          <p:cNvSpPr/>
          <p:nvPr userDrawn="1"/>
        </p:nvSpPr>
        <p:spPr>
          <a:xfrm rot="13443247">
            <a:off x="7608563" y="1816208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0" name="组合 989"/>
          <p:cNvGrpSpPr/>
          <p:nvPr userDrawn="1"/>
        </p:nvGrpSpPr>
        <p:grpSpPr>
          <a:xfrm rot="21378869">
            <a:off x="7134514" y="2494709"/>
            <a:ext cx="639819" cy="159886"/>
            <a:chOff x="10532127" y="1390185"/>
            <a:chExt cx="723329" cy="286738"/>
          </a:xfrm>
        </p:grpSpPr>
        <p:sp>
          <p:nvSpPr>
            <p:cNvPr id="1010" name="椭圆 1009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1" name="椭圆 1010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2" name="椭圆 1011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3" name="椭圆 1012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椭圆 1013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椭圆 1014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1" name="组合 990"/>
          <p:cNvGrpSpPr/>
          <p:nvPr userDrawn="1"/>
        </p:nvGrpSpPr>
        <p:grpSpPr>
          <a:xfrm rot="21119449">
            <a:off x="6548325" y="1945389"/>
            <a:ext cx="909258" cy="395622"/>
            <a:chOff x="10613016" y="1554285"/>
            <a:chExt cx="909258" cy="627594"/>
          </a:xfrm>
          <a:solidFill>
            <a:schemeClr val="bg1"/>
          </a:solidFill>
        </p:grpSpPr>
        <p:sp>
          <p:nvSpPr>
            <p:cNvPr id="999" name="椭圆 998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椭圆 999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椭圆 1000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椭圆 1001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椭圆 1002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椭圆 1003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椭圆 1004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椭圆 1005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7" name="椭圆 1006"/>
            <p:cNvSpPr/>
            <p:nvPr userDrawn="1"/>
          </p:nvSpPr>
          <p:spPr>
            <a:xfrm rot="11607471">
              <a:off x="10928623" y="1554285"/>
              <a:ext cx="53620" cy="52629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8" name="椭圆 1007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9" name="椭圆 1008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2" name="组合 991"/>
          <p:cNvGrpSpPr/>
          <p:nvPr userDrawn="1"/>
        </p:nvGrpSpPr>
        <p:grpSpPr>
          <a:xfrm rot="21378869">
            <a:off x="7449207" y="1953223"/>
            <a:ext cx="641382" cy="134350"/>
            <a:chOff x="10044947" y="1450855"/>
            <a:chExt cx="725096" cy="240943"/>
          </a:xfrm>
        </p:grpSpPr>
        <p:sp>
          <p:nvSpPr>
            <p:cNvPr id="995" name="椭圆 9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6" name="椭圆 9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椭圆 9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椭圆 9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3" name="椭圆 992"/>
          <p:cNvSpPr/>
          <p:nvPr userDrawn="1"/>
        </p:nvSpPr>
        <p:spPr>
          <a:xfrm rot="4211089">
            <a:off x="7781026" y="1939154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188621" y="1495605"/>
            <a:ext cx="3605860" cy="1693002"/>
            <a:chOff x="4188621" y="1495605"/>
            <a:chExt cx="3605860" cy="1693002"/>
          </a:xfrm>
        </p:grpSpPr>
        <p:cxnSp>
          <p:nvCxnSpPr>
            <p:cNvPr id="968" name="直接连接符 967"/>
            <p:cNvCxnSpPr/>
            <p:nvPr userDrawn="1"/>
          </p:nvCxnSpPr>
          <p:spPr>
            <a:xfrm flipH="1">
              <a:off x="7473990" y="2561160"/>
              <a:ext cx="320491" cy="45347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/>
            <p:cNvCxnSpPr/>
            <p:nvPr userDrawn="1"/>
          </p:nvCxnSpPr>
          <p:spPr>
            <a:xfrm flipH="1" flipV="1">
              <a:off x="7157093" y="3102332"/>
              <a:ext cx="380693" cy="862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 userDrawn="1"/>
          </p:nvCxnSpPr>
          <p:spPr>
            <a:xfrm>
              <a:off x="4759617" y="1646180"/>
              <a:ext cx="135371" cy="636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 userDrawn="1"/>
          </p:nvCxnSpPr>
          <p:spPr>
            <a:xfrm>
              <a:off x="4188621" y="2338926"/>
              <a:ext cx="365752" cy="59502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 userDrawn="1"/>
          </p:nvCxnSpPr>
          <p:spPr>
            <a:xfrm>
              <a:off x="4412681" y="1883428"/>
              <a:ext cx="280693" cy="109547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 userDrawn="1"/>
          </p:nvCxnSpPr>
          <p:spPr>
            <a:xfrm flipH="1">
              <a:off x="7158114" y="1495605"/>
              <a:ext cx="239672" cy="10721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 userDrawn="1"/>
          </p:nvCxnSpPr>
          <p:spPr>
            <a:xfrm flipH="1">
              <a:off x="7081412" y="2264263"/>
              <a:ext cx="248362" cy="7672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 userDrawn="1"/>
          </p:nvCxnSpPr>
          <p:spPr>
            <a:xfrm flipV="1">
              <a:off x="4664366" y="2813058"/>
              <a:ext cx="124826" cy="7287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6" name="组合 1015"/>
            <p:cNvGrpSpPr/>
            <p:nvPr userDrawn="1"/>
          </p:nvGrpSpPr>
          <p:grpSpPr>
            <a:xfrm rot="10468752">
              <a:off x="4932958" y="2500956"/>
              <a:ext cx="909258" cy="395622"/>
              <a:chOff x="10613016" y="1554285"/>
              <a:chExt cx="909258" cy="627594"/>
            </a:xfrm>
            <a:solidFill>
              <a:schemeClr val="bg1"/>
            </a:solidFill>
          </p:grpSpPr>
          <p:sp>
            <p:nvSpPr>
              <p:cNvPr id="1017" name="椭圆 1016"/>
              <p:cNvSpPr/>
              <p:nvPr userDrawn="1"/>
            </p:nvSpPr>
            <p:spPr>
              <a:xfrm rot="5005485">
                <a:off x="10900766" y="1827160"/>
                <a:ext cx="114642" cy="143458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/>
              <p:cNvSpPr/>
              <p:nvPr userDrawn="1"/>
            </p:nvSpPr>
            <p:spPr>
              <a:xfrm rot="505485">
                <a:off x="11075880" y="1765279"/>
                <a:ext cx="41163" cy="4040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/>
              <p:cNvSpPr/>
              <p:nvPr userDrawn="1"/>
            </p:nvSpPr>
            <p:spPr>
              <a:xfrm rot="5005485">
                <a:off x="10998341" y="1784577"/>
                <a:ext cx="112478" cy="140751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0" name="椭圆 1019"/>
              <p:cNvSpPr/>
              <p:nvPr userDrawn="1"/>
            </p:nvSpPr>
            <p:spPr>
              <a:xfrm rot="5610413">
                <a:off x="11039015" y="1853282"/>
                <a:ext cx="54289" cy="9927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1" name="椭圆 1020"/>
              <p:cNvSpPr/>
              <p:nvPr userDrawn="1"/>
            </p:nvSpPr>
            <p:spPr>
              <a:xfrm rot="10322235">
                <a:off x="10880583" y="1717154"/>
                <a:ext cx="219965" cy="21191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2" name="椭圆 1021"/>
              <p:cNvSpPr/>
              <p:nvPr userDrawn="1"/>
            </p:nvSpPr>
            <p:spPr>
              <a:xfrm rot="10322235">
                <a:off x="10701457" y="1791800"/>
                <a:ext cx="123254" cy="11874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3" name="椭圆 1022"/>
              <p:cNvSpPr/>
              <p:nvPr userDrawn="1"/>
            </p:nvSpPr>
            <p:spPr>
              <a:xfrm rot="9907023">
                <a:off x="11439065" y="2115018"/>
                <a:ext cx="83209" cy="66861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4" name="椭圆 1023"/>
              <p:cNvSpPr/>
              <p:nvPr userDrawn="1"/>
            </p:nvSpPr>
            <p:spPr>
              <a:xfrm rot="14652855" flipH="1">
                <a:off x="10808555" y="1901854"/>
                <a:ext cx="48149" cy="6058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5" name="椭圆 1024"/>
              <p:cNvSpPr/>
              <p:nvPr userDrawn="1"/>
            </p:nvSpPr>
            <p:spPr>
              <a:xfrm rot="11607471">
                <a:off x="10928623" y="1554285"/>
                <a:ext cx="53620" cy="52629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椭圆 1025"/>
              <p:cNvSpPr/>
              <p:nvPr userDrawn="1"/>
            </p:nvSpPr>
            <p:spPr>
              <a:xfrm rot="8679939">
                <a:off x="10825349" y="1692572"/>
                <a:ext cx="31772" cy="3118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" name="椭圆 1026"/>
              <p:cNvSpPr/>
              <p:nvPr userDrawn="1"/>
            </p:nvSpPr>
            <p:spPr>
              <a:xfrm rot="21546991">
                <a:off x="10613016" y="1740813"/>
                <a:ext cx="153355" cy="14774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94" name="椭圆 993"/>
          <p:cNvSpPr/>
          <p:nvPr userDrawn="1"/>
        </p:nvSpPr>
        <p:spPr>
          <a:xfrm rot="2411089">
            <a:off x="7253557" y="2038972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58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5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5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5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25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25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5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5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2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2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25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25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25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25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25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25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2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2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25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25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25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25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2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2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25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25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25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25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75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75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75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75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75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75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7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7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9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9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7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7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7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7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7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7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7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7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7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7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7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7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7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7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7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7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7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7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7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7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7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7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7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7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125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125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12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12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125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125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12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12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12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12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125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125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125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125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125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125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12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12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125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125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12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12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125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125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11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11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6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175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5" dur="17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7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75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0" dur="17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7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75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5" dur="175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75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175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0" dur="175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75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175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5" dur="175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75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175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0" dur="17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17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75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5" dur="175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175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17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0" dur="1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1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5" dur="1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75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7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5" dur="1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17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0" dur="1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1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17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5" dur="1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6" dur="1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17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0" dur="1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1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7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5" dur="17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7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17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0" dur="17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7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175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5" dur="17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7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175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0" dur="175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75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5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5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0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5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0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5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6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0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5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0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5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0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1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5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9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0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5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9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0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5" dur="10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6" dur="10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9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0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0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5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6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9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5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9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0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5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9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0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5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6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0" dur="1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1" dur="1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7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5" dur="7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7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9" dur="75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0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1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7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5" dur="7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7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75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0" dur="7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7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75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5" dur="7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6" dur="7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75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0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1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75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5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6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1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9" dur="125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0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12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5" dur="12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6" dur="12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12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0" dur="12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1" dur="12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2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5" dur="12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6" dur="12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9" dur="1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0" dur="12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1" dur="12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12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5" dur="12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2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125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0" dur="12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1" dur="12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5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6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9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0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1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6" dur="7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9" dur="11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2" dur="9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3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5" dur="14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8" dur="1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1" dur="16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  <p:bldP spid="651" grpId="0" animBg="1"/>
      <p:bldP spid="652" grpId="0" animBg="1"/>
      <p:bldP spid="653" grpId="0" animBg="1"/>
      <p:bldP spid="654" grpId="0" animBg="1"/>
      <p:bldP spid="655" grpId="0" animBg="1"/>
      <p:bldP spid="656" grpId="0" animBg="1"/>
      <p:bldP spid="657" grpId="0" animBg="1"/>
      <p:bldP spid="658" grpId="0" animBg="1"/>
      <p:bldP spid="659" grpId="0" animBg="1"/>
      <p:bldP spid="660" grpId="0" animBg="1"/>
      <p:bldP spid="661" grpId="0" animBg="1"/>
      <p:bldP spid="662" grpId="0" animBg="1"/>
      <p:bldP spid="663" grpId="0" animBg="1"/>
      <p:bldP spid="664" grpId="0" animBg="1"/>
      <p:bldP spid="665" grpId="0" animBg="1"/>
      <p:bldP spid="666" grpId="0" animBg="1"/>
      <p:bldP spid="667" grpId="0" animBg="1"/>
      <p:bldP spid="668" grpId="0" animBg="1"/>
      <p:bldP spid="669" grpId="0" animBg="1"/>
      <p:bldP spid="670" grpId="0" animBg="1"/>
      <p:bldP spid="671" grpId="0" animBg="1"/>
      <p:bldP spid="672" grpId="0" animBg="1"/>
      <p:bldP spid="673" grpId="0" animBg="1"/>
      <p:bldP spid="674" grpId="0" animBg="1"/>
      <p:bldP spid="675" grpId="0" animBg="1"/>
      <p:bldP spid="676" grpId="0" animBg="1"/>
      <p:bldP spid="677" grpId="0" animBg="1"/>
      <p:bldP spid="678" grpId="0" animBg="1"/>
      <p:bldP spid="679" grpId="0" animBg="1"/>
      <p:bldP spid="680" grpId="0" animBg="1"/>
      <p:bldP spid="681" grpId="0" animBg="1"/>
      <p:bldP spid="682" grpId="0" animBg="1"/>
      <p:bldP spid="683" grpId="0" animBg="1"/>
      <p:bldP spid="684" grpId="0" animBg="1"/>
      <p:bldP spid="686" grpId="0" animBg="1"/>
      <p:bldP spid="687" grpId="0" animBg="1"/>
      <p:bldP spid="688" grpId="0" animBg="1"/>
      <p:bldP spid="689" grpId="0" animBg="1"/>
      <p:bldP spid="690" grpId="0" animBg="1"/>
      <p:bldP spid="691" grpId="0" animBg="1"/>
      <p:bldP spid="692" grpId="0" animBg="1"/>
      <p:bldP spid="693" grpId="0" animBg="1"/>
      <p:bldP spid="694" grpId="0" animBg="1"/>
      <p:bldP spid="695" grpId="0" animBg="1"/>
      <p:bldP spid="696" grpId="0" animBg="1"/>
      <p:bldP spid="697" grpId="0" animBg="1"/>
      <p:bldP spid="698" grpId="0" animBg="1"/>
      <p:bldP spid="699" grpId="0" animBg="1"/>
      <p:bldP spid="700" grpId="0" animBg="1"/>
      <p:bldP spid="701" grpId="0" animBg="1"/>
      <p:bldP spid="702" grpId="0" animBg="1"/>
      <p:bldP spid="703" grpId="0" animBg="1"/>
      <p:bldP spid="704" grpId="0" animBg="1"/>
      <p:bldP spid="705" grpId="0" animBg="1"/>
      <p:bldP spid="706" grpId="0" animBg="1"/>
      <p:bldP spid="707" grpId="0" animBg="1"/>
      <p:bldP spid="708" grpId="0" animBg="1"/>
      <p:bldP spid="709" grpId="0" animBg="1"/>
      <p:bldP spid="710" grpId="0" animBg="1"/>
      <p:bldP spid="711" grpId="0" animBg="1"/>
      <p:bldP spid="712" grpId="0" animBg="1"/>
      <p:bldP spid="713" grpId="0" animBg="1"/>
      <p:bldP spid="714" grpId="0" animBg="1"/>
      <p:bldP spid="715" grpId="0" animBg="1"/>
      <p:bldP spid="716" grpId="0" animBg="1"/>
      <p:bldP spid="717" grpId="0" animBg="1"/>
      <p:bldP spid="718" grpId="0" animBg="1"/>
      <p:bldP spid="719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6" grpId="0" animBg="1"/>
      <p:bldP spid="727" grpId="0" animBg="1"/>
      <p:bldP spid="728" grpId="0" animBg="1"/>
      <p:bldP spid="729" grpId="0" animBg="1"/>
      <p:bldP spid="730" grpId="0" animBg="1"/>
      <p:bldP spid="731" grpId="0" animBg="1"/>
      <p:bldP spid="732" grpId="0" animBg="1"/>
      <p:bldP spid="733" grpId="0" animBg="1"/>
      <p:bldP spid="734" grpId="0" animBg="1"/>
      <p:bldP spid="735" grpId="0" animBg="1"/>
      <p:bldP spid="736" grpId="0" animBg="1"/>
      <p:bldP spid="737" grpId="0" animBg="1"/>
      <p:bldP spid="740" grpId="0" animBg="1"/>
      <p:bldP spid="741" grpId="0" animBg="1"/>
      <p:bldP spid="743" grpId="0"/>
      <p:bldP spid="744" grpId="0" animBg="1"/>
      <p:bldP spid="746" grpId="0" animBg="1"/>
      <p:bldP spid="747" grpId="0" animBg="1"/>
      <p:bldP spid="748" grpId="0" animBg="1"/>
      <p:bldP spid="749" grpId="0" animBg="1"/>
      <p:bldP spid="750" grpId="0" animBg="1"/>
      <p:bldP spid="751" grpId="0" animBg="1"/>
      <p:bldP spid="752" grpId="0" animBg="1"/>
      <p:bldP spid="753" grpId="0" animBg="1"/>
      <p:bldP spid="754" grpId="0" animBg="1"/>
      <p:bldP spid="755" grpId="0" animBg="1"/>
      <p:bldP spid="756" grpId="0" animBg="1"/>
      <p:bldP spid="757" grpId="0" animBg="1"/>
      <p:bldP spid="758" grpId="0" animBg="1"/>
      <p:bldP spid="759" grpId="0" animBg="1"/>
      <p:bldP spid="760" grpId="0" animBg="1"/>
      <p:bldP spid="761" grpId="0" animBg="1"/>
      <p:bldP spid="765" grpId="0" animBg="1"/>
      <p:bldP spid="766" grpId="0" animBg="1"/>
      <p:bldP spid="803" grpId="0" animBg="1"/>
      <p:bldP spid="804" grpId="0" animBg="1"/>
      <p:bldP spid="805" grpId="0" animBg="1"/>
      <p:bldP spid="806" grpId="0" animBg="1"/>
      <p:bldP spid="807" grpId="0" animBg="1"/>
      <p:bldP spid="808" grpId="0" animBg="1"/>
      <p:bldP spid="809" grpId="0" animBg="1"/>
      <p:bldP spid="810" grpId="0" animBg="1"/>
      <p:bldP spid="811" grpId="0" animBg="1"/>
      <p:bldP spid="812" grpId="0" animBg="1"/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53" grpId="0" animBg="1"/>
      <p:bldP spid="854" grpId="0" animBg="1"/>
      <p:bldP spid="855" grpId="0" animBg="1"/>
      <p:bldP spid="856" grpId="0" animBg="1"/>
      <p:bldP spid="857" grpId="0" animBg="1"/>
      <p:bldP spid="858" grpId="0" animBg="1"/>
      <p:bldP spid="842" grpId="0" animBg="1"/>
      <p:bldP spid="843" grpId="0" animBg="1"/>
      <p:bldP spid="844" grpId="0" animBg="1"/>
      <p:bldP spid="845" grpId="0" animBg="1"/>
      <p:bldP spid="846" grpId="0" animBg="1"/>
      <p:bldP spid="847" grpId="0" animBg="1"/>
      <p:bldP spid="848" grpId="0" animBg="1"/>
      <p:bldP spid="849" grpId="0" animBg="1"/>
      <p:bldP spid="850" grpId="0" animBg="1"/>
      <p:bldP spid="851" grpId="0" animBg="1"/>
      <p:bldP spid="852" grpId="0" animBg="1"/>
      <p:bldP spid="838" grpId="0" animBg="1"/>
      <p:bldP spid="839" grpId="0" animBg="1"/>
      <p:bldP spid="840" grpId="0" animBg="1"/>
      <p:bldP spid="841" grpId="0" animBg="1"/>
      <p:bldP spid="822" grpId="0" animBg="1"/>
      <p:bldP spid="823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  <p:bldP spid="833" grpId="0" animBg="1"/>
      <p:bldP spid="834" grpId="0" animBg="1"/>
      <p:bldP spid="835" grpId="0" animBg="1"/>
      <p:bldP spid="836" grpId="0" animBg="1"/>
      <p:bldP spid="837" grpId="0" animBg="1"/>
      <p:bldP spid="859" grpId="0" animBg="1"/>
      <p:bldP spid="860" grpId="0" animBg="1"/>
      <p:bldP spid="861" grpId="0" animBg="1"/>
      <p:bldP spid="862" grpId="0" animBg="1"/>
      <p:bldP spid="863" grpId="0" animBg="1"/>
      <p:bldP spid="864" grpId="0" animBg="1"/>
      <p:bldP spid="865" grpId="0" animBg="1"/>
      <p:bldP spid="866" grpId="0" animBg="1"/>
      <p:bldP spid="867" grpId="0" animBg="1"/>
      <p:bldP spid="868" grpId="0" animBg="1"/>
      <p:bldP spid="869" grpId="0" animBg="1"/>
      <p:bldP spid="870" grpId="0" animBg="1"/>
      <p:bldP spid="871" grpId="0" animBg="1"/>
      <p:bldP spid="872" grpId="0" animBg="1"/>
      <p:bldP spid="873" grpId="0" animBg="1"/>
      <p:bldP spid="874" grpId="0" animBg="1"/>
      <p:bldP spid="899" grpId="0" animBg="1"/>
      <p:bldP spid="900" grpId="0" animBg="1"/>
      <p:bldP spid="916" grpId="0" animBg="1"/>
      <p:bldP spid="917" grpId="0" animBg="1"/>
      <p:bldP spid="918" grpId="0" animBg="1"/>
      <p:bldP spid="919" grpId="0" animBg="1"/>
      <p:bldP spid="920" grpId="0" animBg="1"/>
      <p:bldP spid="923" grpId="0" animBg="1"/>
      <p:bldP spid="925" grpId="0" animBg="1"/>
      <p:bldP spid="926" grpId="0" animBg="1"/>
      <p:bldP spid="927" grpId="0" animBg="1"/>
      <p:bldP spid="928" grpId="0" animBg="1"/>
      <p:bldP spid="929" grpId="0" animBg="1"/>
      <p:bldP spid="930" grpId="0" animBg="1"/>
      <p:bldP spid="956" grpId="0" animBg="1"/>
      <p:bldP spid="95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图片 96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3311" y="-40714"/>
            <a:ext cx="12217443" cy="6858594"/>
          </a:xfrm>
          <a:prstGeom prst="rect">
            <a:avLst/>
          </a:prstGeom>
        </p:spPr>
      </p:pic>
      <p:pic>
        <p:nvPicPr>
          <p:cNvPr id="631" name="图片 6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1385911" y="243592"/>
            <a:ext cx="9507264" cy="5333687"/>
          </a:xfrm>
          <a:prstGeom prst="ellipse">
            <a:avLst/>
          </a:prstGeom>
          <a:gradFill flip="none" rotWithShape="1">
            <a:gsLst>
              <a:gs pos="94643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840402" y="1415215"/>
            <a:ext cx="8259482" cy="5244028"/>
          </a:xfrm>
          <a:prstGeom prst="ellipse">
            <a:avLst/>
          </a:prstGeom>
          <a:gradFill flip="none" rotWithShape="1"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533772" y="1233949"/>
            <a:ext cx="13203270" cy="7404048"/>
            <a:chOff x="522514" y="508000"/>
            <a:chExt cx="20660800" cy="11586036"/>
          </a:xfrm>
          <a:scene3d>
            <a:camera prst="perspectiveRelaxedModerately" fov="6600000">
              <a:rot lat="18290635" lon="0" rev="0"/>
            </a:camera>
            <a:lightRig rig="threePt" dir="t"/>
          </a:scene3d>
        </p:grpSpPr>
        <p:grpSp>
          <p:nvGrpSpPr>
            <p:cNvPr id="12" name="组合 11"/>
            <p:cNvGrpSpPr/>
            <p:nvPr/>
          </p:nvGrpSpPr>
          <p:grpSpPr>
            <a:xfrm>
              <a:off x="522514" y="508000"/>
              <a:ext cx="20660800" cy="5509700"/>
              <a:chOff x="522514" y="508000"/>
              <a:chExt cx="20660800" cy="5509700"/>
            </a:xfrm>
          </p:grpSpPr>
          <p:grpSp>
            <p:nvGrpSpPr>
              <p:cNvPr id="322" name="组合 321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477" name="组合 476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80" name="组合 5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1" name="椭圆 6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椭圆 6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3" name="椭圆 6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椭圆 6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椭圆 6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椭圆 6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椭圆 6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椭圆 6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椭圆 6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1" name="组合 5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12" name="椭圆 6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椭圆 6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4" name="椭圆 6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椭圆 6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椭圆 6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椭圆 6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椭圆 6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椭圆 6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椭圆 6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2" name="组合 5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3" name="椭圆 6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椭圆 6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5" name="椭圆 6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椭圆 6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椭圆 6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椭圆 6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椭圆 6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椭圆 6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椭圆 6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3" name="组合 5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94" name="椭圆 5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5" name="椭圆 5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6" name="椭圆 5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椭圆 5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椭圆 6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椭圆 6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4" name="组合 5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85" name="椭圆 5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椭圆 5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椭圆 5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椭圆 5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椭圆 5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椭圆 5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1" name="椭圆 5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2" name="椭圆 5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椭圆 5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8" name="组合 477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30" name="组合 5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71" name="椭圆 5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椭圆 5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3" name="椭圆 5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椭圆 5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椭圆 5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椭圆 5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椭圆 5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椭圆 5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1" name="组合 5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62" name="椭圆 5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椭圆 5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4" name="椭圆 5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椭圆 5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椭圆 5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椭圆 5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椭圆 5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椭圆 5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椭圆 5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2" name="组合 5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53" name="椭圆 5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椭圆 5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5" name="椭圆 5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椭圆 5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椭圆 5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椭圆 5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椭圆 5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椭圆 5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椭圆 5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3" name="组合 5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44" name="椭圆 5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椭圆 5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6" name="椭圆 5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椭圆 5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椭圆 5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椭圆 5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椭圆 5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椭圆 5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椭圆 5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4" name="组合 5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5" name="椭圆 5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椭圆 5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椭圆 5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椭圆 5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椭圆 5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椭圆 5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1" name="椭圆 5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椭圆 5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椭圆 5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9" name="组合 478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80" name="组合 4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21" name="椭圆 5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椭圆 5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椭圆 5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椭圆 5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椭圆 5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椭圆 5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椭圆 5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1" name="组合 4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2" name="椭圆 5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椭圆 5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4" name="椭圆 5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椭圆 5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椭圆 5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椭圆 5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椭圆 5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椭圆 5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椭圆 5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2" name="组合 4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03" name="椭圆 5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椭圆 5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5" name="椭圆 5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椭圆 5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椭圆 5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椭圆 5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椭圆 5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椭圆 5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椭圆 5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3" name="组合 4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94" name="椭圆 4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5" name="椭圆 4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6" name="椭圆 4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椭圆 4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椭圆 4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椭圆 4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椭圆 4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椭圆 5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椭圆 5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85" name="椭圆 4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椭圆 4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椭圆 4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8" name="椭圆 4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9" name="椭圆 4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0" name="椭圆 4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1" name="椭圆 4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2" name="椭圆 4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3" name="椭圆 4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23" name="组合 322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27" name="组合 4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68" name="椭圆 4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椭圆 4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0" name="椭圆 4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椭圆 4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椭圆 4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椭圆 4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椭圆 4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椭圆 4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椭圆 4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8" name="组合 4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9" name="椭圆 4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椭圆 4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1" name="椭圆 4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椭圆 4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椭圆 4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椭圆 4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椭圆 4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椭圆 4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椭圆 4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9" name="组合 4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0" name="椭圆 4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椭圆 4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2" name="椭圆 4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椭圆 4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椭圆 4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椭圆 4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椭圆 4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椭圆 4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椭圆 4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0" name="组合 4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1" name="椭圆 4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2" name="椭圆 4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3" name="椭圆 4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椭圆 4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椭圆 4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椭圆 4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椭圆 4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椭圆 4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椭圆 4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1" name="组合 4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32" name="椭圆 4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椭圆 4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椭圆 4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椭圆 4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椭圆 4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椭圆 4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8" name="椭圆 4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椭圆 4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椭圆 4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77" name="组合 37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18" name="椭圆 4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椭圆 4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0" name="椭圆 4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椭圆 4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椭圆 4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3" name="椭圆 4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椭圆 4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椭圆 4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椭圆 4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8" name="组合 37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9" name="椭圆 4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椭圆 4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椭圆 4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椭圆 4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椭圆 4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椭圆 4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0" name="椭圆 3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椭圆 4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椭圆 4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椭圆 4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椭圆 4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椭圆 4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椭圆 4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椭圆 4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椭圆 4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91" name="椭圆 3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2" name="椭圆 3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椭圆 3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椭圆 3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椭圆 3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椭圆 3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椭圆 3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椭圆 3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1" name="组合 38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82" name="椭圆 3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椭圆 3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椭圆 3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椭圆 3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椭圆 3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椭圆 3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8" name="椭圆 3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9" name="椭圆 3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0" name="椭圆 3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6" name="组合 325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27" name="组合 3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68" name="椭圆 3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椭圆 3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0" name="椭圆 3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椭圆 3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椭圆 3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椭圆 3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椭圆 3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椭圆 3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9" name="椭圆 3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椭圆 3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椭圆 3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椭圆 3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椭圆 3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椭圆 3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椭圆 3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0" name="椭圆 3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椭圆 3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椭圆 3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椭圆 3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椭圆 3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椭圆 3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椭圆 3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椭圆 3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椭圆 3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0" name="组合 3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41" name="椭圆 3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椭圆 3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椭圆 3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椭圆 3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椭圆 3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椭圆 3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椭圆 3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椭圆 3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椭圆 3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1" name="组合 3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2" name="椭圆 3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椭圆 3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" name="椭圆 3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" name="椭圆 3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椭圆 3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椭圆 3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椭圆 3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椭圆 3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椭圆 3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3" name="组合 12"/>
            <p:cNvGrpSpPr/>
            <p:nvPr/>
          </p:nvGrpSpPr>
          <p:grpSpPr>
            <a:xfrm>
              <a:off x="522514" y="6584336"/>
              <a:ext cx="20660800" cy="5509700"/>
              <a:chOff x="522514" y="508000"/>
              <a:chExt cx="20660800" cy="550970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72" name="组合 2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13" name="椭圆 3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椭圆 3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椭圆 3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椭圆 3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椭圆 3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椭圆 3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3" name="组合 2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04" name="椭圆 3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椭圆 3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椭圆 3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椭圆 3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椭圆 3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椭圆 3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椭圆 3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椭圆 3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椭圆 3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95" name="椭圆 2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椭圆 2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" name="椭圆 2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椭圆 2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椭圆 2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椭圆 2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椭圆 3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椭圆 3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椭圆 3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86" name="椭圆 2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椭圆 2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椭圆 2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椭圆 2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椭圆 2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椭圆 2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椭圆 2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椭圆 2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椭圆 2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77" name="椭圆 2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椭圆 2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椭圆 2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椭圆 2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椭圆 2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椭圆 2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椭圆 2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0" name="组合 169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22" name="组合 22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63" name="椭圆 2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椭圆 2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椭圆 2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椭圆 2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椭圆 2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3" name="组合 22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54" name="椭圆 2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椭圆 2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椭圆 2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椭圆 2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椭圆 2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椭圆 2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椭圆 2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4" name="组合 22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5" name="椭圆 2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椭圆 2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7" name="椭圆 2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椭圆 2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椭圆 2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椭圆 2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椭圆 2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椭圆 2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5" name="组合 22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36" name="椭圆 2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7" name="椭圆 2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8" name="椭圆 2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椭圆 2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椭圆 2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椭圆 2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椭圆 2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椭圆 2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椭圆 2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27" name="椭圆 2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椭圆 2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椭圆 2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椭圆 2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椭圆 2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椭圆 2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72" name="组合 1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13" name="椭圆 2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椭圆 2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5" name="椭圆 2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椭圆 2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椭圆 2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椭圆 2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椭圆 2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椭圆 2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04" name="椭圆 2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椭圆 2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6" name="椭圆 2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椭圆 2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椭圆 2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4" name="组合 1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95" name="椭圆 1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椭圆 1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7" name="椭圆 1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椭圆 1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5" name="组合 1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86" name="椭圆 1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7" name="椭圆 1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8" name="椭圆 1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椭圆 1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椭圆 1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椭圆 1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椭圆 1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椭圆 1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椭圆 1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77" name="椭圆 1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椭圆 1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椭圆 1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椭圆 1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椭圆 1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椭圆 1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椭圆 1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5" name="组合 14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60" name="椭圆 1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椭圆 1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椭圆 1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椭圆 1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椭圆 1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51" name="椭圆 1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椭圆 1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椭圆 1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椭圆 1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椭圆 1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42" name="椭圆 1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椭圆 1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椭圆 1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33" name="椭圆 1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椭圆 1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椭圆 1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椭圆 1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24" name="椭圆 1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椭圆 1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椭圆 1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" name="椭圆 1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椭圆 1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10" name="椭圆 1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1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01" name="椭圆 1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椭圆 1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92" name="椭圆 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" name="组合 7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74" name="椭圆 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" name="椭圆 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" name="椭圆 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椭圆 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" name="椭圆 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椭圆 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" name="椭圆 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椭圆 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椭圆 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633" name="椭圆 632"/>
          <p:cNvSpPr/>
          <p:nvPr userDrawn="1"/>
        </p:nvSpPr>
        <p:spPr>
          <a:xfrm rot="21423552" flipH="1">
            <a:off x="5610049" y="2917731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椭圆 633"/>
          <p:cNvSpPr/>
          <p:nvPr userDrawn="1"/>
        </p:nvSpPr>
        <p:spPr>
          <a:xfrm rot="21423552" flipH="1">
            <a:off x="5468742" y="3018107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椭圆 634"/>
          <p:cNvSpPr/>
          <p:nvPr userDrawn="1"/>
        </p:nvSpPr>
        <p:spPr>
          <a:xfrm rot="238764" flipH="1">
            <a:off x="5536441" y="308913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椭圆 635"/>
          <p:cNvSpPr/>
          <p:nvPr userDrawn="1"/>
        </p:nvSpPr>
        <p:spPr>
          <a:xfrm rot="1623552" flipH="1">
            <a:off x="5687983" y="3271302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椭圆 636"/>
          <p:cNvSpPr/>
          <p:nvPr userDrawn="1"/>
        </p:nvSpPr>
        <p:spPr>
          <a:xfrm rot="1623552" flipH="1">
            <a:off x="5557419" y="3239996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椭圆 637"/>
          <p:cNvSpPr/>
          <p:nvPr userDrawn="1"/>
        </p:nvSpPr>
        <p:spPr>
          <a:xfrm rot="2038764" flipH="1">
            <a:off x="5605466" y="334354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椭圆 638"/>
          <p:cNvSpPr/>
          <p:nvPr userDrawn="1"/>
        </p:nvSpPr>
        <p:spPr>
          <a:xfrm rot="19308144">
            <a:off x="5476577" y="3144059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椭圆 639"/>
          <p:cNvSpPr/>
          <p:nvPr userDrawn="1"/>
        </p:nvSpPr>
        <p:spPr>
          <a:xfrm rot="19308144">
            <a:off x="5727403" y="3122622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椭圆 640"/>
          <p:cNvSpPr/>
          <p:nvPr userDrawn="1"/>
        </p:nvSpPr>
        <p:spPr>
          <a:xfrm rot="18892932">
            <a:off x="5656112" y="3219656"/>
            <a:ext cx="65175" cy="460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2" name="椭圆 641"/>
          <p:cNvSpPr/>
          <p:nvPr userDrawn="1"/>
        </p:nvSpPr>
        <p:spPr>
          <a:xfrm rot="20365848" flipH="1">
            <a:off x="5762004" y="3511250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椭圆 642"/>
          <p:cNvSpPr/>
          <p:nvPr userDrawn="1"/>
        </p:nvSpPr>
        <p:spPr>
          <a:xfrm rot="20365848" flipH="1">
            <a:off x="5640553" y="3841662"/>
            <a:ext cx="109065" cy="155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椭圆 643"/>
          <p:cNvSpPr/>
          <p:nvPr userDrawn="1"/>
        </p:nvSpPr>
        <p:spPr>
          <a:xfrm rot="20365848" flipH="1">
            <a:off x="5577032" y="3610013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椭圆 644"/>
          <p:cNvSpPr/>
          <p:nvPr userDrawn="1"/>
        </p:nvSpPr>
        <p:spPr>
          <a:xfrm rot="3265848" flipH="1">
            <a:off x="5708770" y="3710867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椭圆 645"/>
          <p:cNvSpPr/>
          <p:nvPr userDrawn="1"/>
        </p:nvSpPr>
        <p:spPr>
          <a:xfrm rot="20365848" flipH="1">
            <a:off x="5636896" y="3728559"/>
            <a:ext cx="107007" cy="15225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椭圆 646"/>
          <p:cNvSpPr/>
          <p:nvPr userDrawn="1"/>
        </p:nvSpPr>
        <p:spPr>
          <a:xfrm rot="21097299" flipH="1">
            <a:off x="5667524" y="3573527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椭圆 647"/>
          <p:cNvSpPr/>
          <p:nvPr userDrawn="1"/>
        </p:nvSpPr>
        <p:spPr>
          <a:xfrm rot="20365848" flipH="1">
            <a:off x="5599175" y="3648979"/>
            <a:ext cx="187704" cy="26707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椭圆 648"/>
          <p:cNvSpPr/>
          <p:nvPr userDrawn="1"/>
        </p:nvSpPr>
        <p:spPr>
          <a:xfrm rot="338316" flipH="1">
            <a:off x="5669836" y="3512931"/>
            <a:ext cx="40765" cy="7123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椭圆 649"/>
          <p:cNvSpPr/>
          <p:nvPr userDrawn="1"/>
        </p:nvSpPr>
        <p:spPr>
          <a:xfrm rot="19760920" flipH="1">
            <a:off x="5618942" y="3763520"/>
            <a:ext cx="51648" cy="1073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椭圆 650"/>
          <p:cNvSpPr/>
          <p:nvPr userDrawn="1"/>
        </p:nvSpPr>
        <p:spPr>
          <a:xfrm rot="3265848" flipH="1">
            <a:off x="5595021" y="3496592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2" name="椭圆 651"/>
          <p:cNvSpPr/>
          <p:nvPr userDrawn="1"/>
        </p:nvSpPr>
        <p:spPr>
          <a:xfrm rot="3265848" flipH="1">
            <a:off x="5626847" y="3597262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3" name="椭圆 652"/>
          <p:cNvSpPr/>
          <p:nvPr userDrawn="1"/>
        </p:nvSpPr>
        <p:spPr>
          <a:xfrm rot="15049098" flipH="1">
            <a:off x="5626169" y="3749788"/>
            <a:ext cx="237942" cy="2016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4" name="椭圆 653"/>
          <p:cNvSpPr/>
          <p:nvPr userDrawn="1"/>
        </p:nvSpPr>
        <p:spPr>
          <a:xfrm rot="15049098" flipH="1">
            <a:off x="5753459" y="4026927"/>
            <a:ext cx="133327" cy="11296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5" name="椭圆 654"/>
          <p:cNvSpPr/>
          <p:nvPr userDrawn="1"/>
        </p:nvSpPr>
        <p:spPr>
          <a:xfrm rot="15464310" flipH="1">
            <a:off x="5784677" y="3969874"/>
            <a:ext cx="90010" cy="6360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6" name="椭圆 655"/>
          <p:cNvSpPr/>
          <p:nvPr userDrawn="1"/>
        </p:nvSpPr>
        <p:spPr>
          <a:xfrm rot="11133690">
            <a:off x="5615451" y="4018090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7" name="椭圆 656"/>
          <p:cNvSpPr/>
          <p:nvPr userDrawn="1"/>
        </p:nvSpPr>
        <p:spPr>
          <a:xfrm rot="10718478">
            <a:off x="5698483" y="4023663"/>
            <a:ext cx="45806" cy="655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8" name="椭圆 657"/>
          <p:cNvSpPr/>
          <p:nvPr userDrawn="1"/>
        </p:nvSpPr>
        <p:spPr>
          <a:xfrm rot="12191394" flipH="1">
            <a:off x="5731361" y="3564953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9" name="椭圆 658"/>
          <p:cNvSpPr/>
          <p:nvPr userDrawn="1"/>
        </p:nvSpPr>
        <p:spPr>
          <a:xfrm rot="12191394" flipH="1">
            <a:off x="5991113" y="3483900"/>
            <a:ext cx="109065" cy="155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椭圆 659"/>
          <p:cNvSpPr/>
          <p:nvPr userDrawn="1"/>
        </p:nvSpPr>
        <p:spPr>
          <a:xfrm rot="12191394" flipH="1">
            <a:off x="5912966" y="367564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椭圆 660"/>
          <p:cNvSpPr/>
          <p:nvPr userDrawn="1"/>
        </p:nvSpPr>
        <p:spPr>
          <a:xfrm rot="16691394" flipH="1">
            <a:off x="5905466" y="3643524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椭圆 661"/>
          <p:cNvSpPr/>
          <p:nvPr userDrawn="1"/>
        </p:nvSpPr>
        <p:spPr>
          <a:xfrm rot="12191394" flipH="1">
            <a:off x="5939838" y="3572722"/>
            <a:ext cx="107007" cy="15225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椭圆 662"/>
          <p:cNvSpPr/>
          <p:nvPr userDrawn="1"/>
        </p:nvSpPr>
        <p:spPr>
          <a:xfrm rot="12922845" flipH="1">
            <a:off x="5845872" y="326249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椭圆 663"/>
          <p:cNvSpPr/>
          <p:nvPr userDrawn="1"/>
        </p:nvSpPr>
        <p:spPr>
          <a:xfrm rot="12191394" flipH="1">
            <a:off x="5886814" y="3528739"/>
            <a:ext cx="187704" cy="26707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" name="椭圆 664"/>
          <p:cNvSpPr/>
          <p:nvPr userDrawn="1"/>
        </p:nvSpPr>
        <p:spPr>
          <a:xfrm rot="13763862" flipH="1">
            <a:off x="5839966" y="3808987"/>
            <a:ext cx="58002" cy="500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椭圆 665"/>
          <p:cNvSpPr/>
          <p:nvPr userDrawn="1"/>
        </p:nvSpPr>
        <p:spPr>
          <a:xfrm rot="11586466" flipH="1">
            <a:off x="6006566" y="3631014"/>
            <a:ext cx="51648" cy="1073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7" name="椭圆 666"/>
          <p:cNvSpPr/>
          <p:nvPr userDrawn="1"/>
        </p:nvSpPr>
        <p:spPr>
          <a:xfrm rot="16691394" flipH="1">
            <a:off x="5890082" y="392277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8" name="椭圆 667"/>
          <p:cNvSpPr/>
          <p:nvPr userDrawn="1"/>
        </p:nvSpPr>
        <p:spPr>
          <a:xfrm rot="16691394" flipH="1">
            <a:off x="5916029" y="381874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椭圆 668"/>
          <p:cNvSpPr/>
          <p:nvPr userDrawn="1"/>
        </p:nvSpPr>
        <p:spPr>
          <a:xfrm rot="3824342" flipH="1">
            <a:off x="5799922" y="4065770"/>
            <a:ext cx="165888" cy="1405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0" name="椭圆 669"/>
          <p:cNvSpPr/>
          <p:nvPr userDrawn="1"/>
        </p:nvSpPr>
        <p:spPr>
          <a:xfrm rot="4239554" flipH="1">
            <a:off x="6008510" y="4123298"/>
            <a:ext cx="111993" cy="7914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椭圆 670"/>
          <p:cNvSpPr/>
          <p:nvPr userDrawn="1"/>
        </p:nvSpPr>
        <p:spPr>
          <a:xfrm rot="21423552" flipH="1">
            <a:off x="5382446" y="3422572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2" name="椭圆 671"/>
          <p:cNvSpPr/>
          <p:nvPr userDrawn="1"/>
        </p:nvSpPr>
        <p:spPr>
          <a:xfrm rot="21423552" flipH="1">
            <a:off x="5241139" y="3522948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椭圆 672"/>
          <p:cNvSpPr/>
          <p:nvPr userDrawn="1"/>
        </p:nvSpPr>
        <p:spPr>
          <a:xfrm rot="238764" flipH="1">
            <a:off x="5308838" y="3593979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4" name="椭圆 673"/>
          <p:cNvSpPr/>
          <p:nvPr userDrawn="1"/>
        </p:nvSpPr>
        <p:spPr>
          <a:xfrm rot="1623552" flipH="1">
            <a:off x="5460380" y="3776143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椭圆 674"/>
          <p:cNvSpPr/>
          <p:nvPr userDrawn="1"/>
        </p:nvSpPr>
        <p:spPr>
          <a:xfrm rot="1623552" flipH="1">
            <a:off x="5329816" y="3744837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6" name="椭圆 675"/>
          <p:cNvSpPr/>
          <p:nvPr userDrawn="1"/>
        </p:nvSpPr>
        <p:spPr>
          <a:xfrm rot="2038764" flipH="1">
            <a:off x="5377863" y="384838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 userDrawn="1"/>
        </p:nvSpPr>
        <p:spPr>
          <a:xfrm rot="19308144">
            <a:off x="5499800" y="3627463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椭圆 677"/>
          <p:cNvSpPr/>
          <p:nvPr userDrawn="1"/>
        </p:nvSpPr>
        <p:spPr>
          <a:xfrm rot="18892932">
            <a:off x="5428509" y="3724497"/>
            <a:ext cx="65175" cy="460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9" name="椭圆 678"/>
          <p:cNvSpPr/>
          <p:nvPr userDrawn="1"/>
        </p:nvSpPr>
        <p:spPr>
          <a:xfrm rot="20365848" flipH="1">
            <a:off x="5534401" y="4016091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0" name="椭圆 679"/>
          <p:cNvSpPr/>
          <p:nvPr userDrawn="1"/>
        </p:nvSpPr>
        <p:spPr>
          <a:xfrm rot="3265848" flipH="1">
            <a:off x="5481167" y="4215708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椭圆 680"/>
          <p:cNvSpPr/>
          <p:nvPr userDrawn="1"/>
        </p:nvSpPr>
        <p:spPr>
          <a:xfrm rot="21097299" flipH="1">
            <a:off x="5439921" y="407836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2" name="椭圆 681"/>
          <p:cNvSpPr/>
          <p:nvPr userDrawn="1"/>
        </p:nvSpPr>
        <p:spPr>
          <a:xfrm rot="338316" flipH="1">
            <a:off x="5442233" y="4017773"/>
            <a:ext cx="40765" cy="7123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3" name="椭圆 682"/>
          <p:cNvSpPr/>
          <p:nvPr userDrawn="1"/>
        </p:nvSpPr>
        <p:spPr>
          <a:xfrm rot="3265848" flipH="1">
            <a:off x="5367418" y="400143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4" name="椭圆 683"/>
          <p:cNvSpPr/>
          <p:nvPr userDrawn="1"/>
        </p:nvSpPr>
        <p:spPr>
          <a:xfrm rot="3265848" flipH="1">
            <a:off x="5399244" y="410210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椭圆 685"/>
          <p:cNvSpPr/>
          <p:nvPr userDrawn="1"/>
        </p:nvSpPr>
        <p:spPr>
          <a:xfrm rot="176448">
            <a:off x="6596380" y="2895965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椭圆 686"/>
          <p:cNvSpPr/>
          <p:nvPr userDrawn="1"/>
        </p:nvSpPr>
        <p:spPr>
          <a:xfrm rot="176448">
            <a:off x="6851672" y="3000869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 userDrawn="1"/>
        </p:nvSpPr>
        <p:spPr>
          <a:xfrm rot="21361236">
            <a:off x="6807401" y="3075104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9" name="椭圆 688"/>
          <p:cNvSpPr/>
          <p:nvPr userDrawn="1"/>
        </p:nvSpPr>
        <p:spPr>
          <a:xfrm rot="19976448">
            <a:off x="6503769" y="3265485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0" name="椭圆 689"/>
          <p:cNvSpPr/>
          <p:nvPr userDrawn="1"/>
        </p:nvSpPr>
        <p:spPr>
          <a:xfrm rot="19976448">
            <a:off x="6746295" y="3232767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1" name="椭圆 690"/>
          <p:cNvSpPr/>
          <p:nvPr userDrawn="1"/>
        </p:nvSpPr>
        <p:spPr>
          <a:xfrm rot="19561236">
            <a:off x="6725376" y="3340989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2" name="椭圆 691"/>
          <p:cNvSpPr/>
          <p:nvPr userDrawn="1"/>
        </p:nvSpPr>
        <p:spPr>
          <a:xfrm rot="2291856" flipH="1">
            <a:off x="6754989" y="3132502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 userDrawn="1"/>
        </p:nvSpPr>
        <p:spPr>
          <a:xfrm rot="2291856" flipH="1">
            <a:off x="6603167" y="3110098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椭圆 693"/>
          <p:cNvSpPr/>
          <p:nvPr userDrawn="1"/>
        </p:nvSpPr>
        <p:spPr>
          <a:xfrm rot="2707068" flipH="1">
            <a:off x="6667585" y="3208211"/>
            <a:ext cx="68115" cy="547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5" name="椭圆 694"/>
          <p:cNvSpPr/>
          <p:nvPr userDrawn="1"/>
        </p:nvSpPr>
        <p:spPr>
          <a:xfrm rot="1234152">
            <a:off x="6458583" y="3516256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椭圆 695"/>
          <p:cNvSpPr/>
          <p:nvPr userDrawn="1"/>
        </p:nvSpPr>
        <p:spPr>
          <a:xfrm rot="1234152">
            <a:off x="6629251" y="3861572"/>
            <a:ext cx="129605" cy="162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7" name="椭圆 696"/>
          <p:cNvSpPr/>
          <p:nvPr userDrawn="1"/>
        </p:nvSpPr>
        <p:spPr>
          <a:xfrm rot="1234152">
            <a:off x="6678391" y="3619474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8" name="椭圆 697"/>
          <p:cNvSpPr/>
          <p:nvPr userDrawn="1"/>
        </p:nvSpPr>
        <p:spPr>
          <a:xfrm rot="18334152">
            <a:off x="6628067" y="3722125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椭圆 698"/>
          <p:cNvSpPr/>
          <p:nvPr userDrawn="1"/>
        </p:nvSpPr>
        <p:spPr>
          <a:xfrm rot="1234152">
            <a:off x="6636043" y="3743368"/>
            <a:ext cx="127159" cy="15912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0" name="椭圆 699"/>
          <p:cNvSpPr/>
          <p:nvPr userDrawn="1"/>
        </p:nvSpPr>
        <p:spPr>
          <a:xfrm rot="502701">
            <a:off x="6570856" y="3581342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1" name="椭圆 700"/>
          <p:cNvSpPr/>
          <p:nvPr userDrawn="1"/>
        </p:nvSpPr>
        <p:spPr>
          <a:xfrm rot="1234152">
            <a:off x="6584973" y="3660198"/>
            <a:ext cx="223054" cy="27912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椭圆 701"/>
          <p:cNvSpPr/>
          <p:nvPr userDrawn="1"/>
        </p:nvSpPr>
        <p:spPr>
          <a:xfrm rot="21261684">
            <a:off x="6675616" y="3518013"/>
            <a:ext cx="48442" cy="744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椭圆 702"/>
          <p:cNvSpPr/>
          <p:nvPr userDrawn="1"/>
        </p:nvSpPr>
        <p:spPr>
          <a:xfrm rot="1839080">
            <a:off x="6723163" y="3779905"/>
            <a:ext cx="61375" cy="1122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椭圆 703"/>
          <p:cNvSpPr/>
          <p:nvPr userDrawn="1"/>
        </p:nvSpPr>
        <p:spPr>
          <a:xfrm rot="18334152">
            <a:off x="6774583" y="3498812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/>
          <p:cNvSpPr/>
          <p:nvPr userDrawn="1"/>
        </p:nvSpPr>
        <p:spPr>
          <a:xfrm rot="18334152">
            <a:off x="6736763" y="3604024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椭圆 705"/>
          <p:cNvSpPr/>
          <p:nvPr userDrawn="1"/>
        </p:nvSpPr>
        <p:spPr>
          <a:xfrm rot="6550902">
            <a:off x="6510234" y="3751117"/>
            <a:ext cx="248675" cy="23957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椭圆 706"/>
          <p:cNvSpPr/>
          <p:nvPr userDrawn="1"/>
        </p:nvSpPr>
        <p:spPr>
          <a:xfrm rot="6550902">
            <a:off x="6475799" y="4047104"/>
            <a:ext cx="139341" cy="13424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椭圆 707"/>
          <p:cNvSpPr/>
          <p:nvPr userDrawn="1"/>
        </p:nvSpPr>
        <p:spPr>
          <a:xfrm rot="6135690">
            <a:off x="6487074" y="3991013"/>
            <a:ext cx="94070" cy="75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椭圆 708"/>
          <p:cNvSpPr/>
          <p:nvPr userDrawn="1"/>
        </p:nvSpPr>
        <p:spPr>
          <a:xfrm rot="10466310" flipH="1">
            <a:off x="6736202" y="4045959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椭圆 709"/>
          <p:cNvSpPr/>
          <p:nvPr userDrawn="1"/>
        </p:nvSpPr>
        <p:spPr>
          <a:xfrm rot="10881522" flipH="1">
            <a:off x="6635584" y="4051782"/>
            <a:ext cx="54433" cy="6849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1" name="椭圆 710"/>
          <p:cNvSpPr/>
          <p:nvPr userDrawn="1"/>
        </p:nvSpPr>
        <p:spPr>
          <a:xfrm rot="9408606">
            <a:off x="6494998" y="3572382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 userDrawn="1"/>
        </p:nvSpPr>
        <p:spPr>
          <a:xfrm rot="9408606">
            <a:off x="6212671" y="3487672"/>
            <a:ext cx="129605" cy="162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 userDrawn="1"/>
        </p:nvSpPr>
        <p:spPr>
          <a:xfrm rot="9408606">
            <a:off x="6279192" y="3688070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 userDrawn="1"/>
        </p:nvSpPr>
        <p:spPr>
          <a:xfrm rot="4908606">
            <a:off x="6394328" y="3651744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 userDrawn="1"/>
        </p:nvSpPr>
        <p:spPr>
          <a:xfrm rot="9408606">
            <a:off x="6276049" y="3580501"/>
            <a:ext cx="127159" cy="15912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 userDrawn="1"/>
        </p:nvSpPr>
        <p:spPr>
          <a:xfrm rot="8677155">
            <a:off x="6358921" y="3256284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 userDrawn="1"/>
        </p:nvSpPr>
        <p:spPr>
          <a:xfrm rot="9408606">
            <a:off x="6243164" y="3534534"/>
            <a:ext cx="223054" cy="27912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 userDrawn="1"/>
        </p:nvSpPr>
        <p:spPr>
          <a:xfrm rot="7836138">
            <a:off x="6457116" y="3823838"/>
            <a:ext cx="60618" cy="5949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 userDrawn="1"/>
        </p:nvSpPr>
        <p:spPr>
          <a:xfrm rot="10013534">
            <a:off x="6262539" y="3641422"/>
            <a:ext cx="61375" cy="1122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 userDrawn="1"/>
        </p:nvSpPr>
        <p:spPr>
          <a:xfrm rot="4908606">
            <a:off x="6423954" y="3944217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 userDrawn="1"/>
        </p:nvSpPr>
        <p:spPr>
          <a:xfrm rot="4908606">
            <a:off x="6393120" y="3835495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 userDrawn="1"/>
        </p:nvSpPr>
        <p:spPr>
          <a:xfrm rot="17775658">
            <a:off x="6384224" y="4085724"/>
            <a:ext cx="173371" cy="16702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 userDrawn="1"/>
        </p:nvSpPr>
        <p:spPr>
          <a:xfrm rot="17360446">
            <a:off x="6196539" y="4150245"/>
            <a:ext cx="117044" cy="940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 userDrawn="1"/>
        </p:nvSpPr>
        <p:spPr>
          <a:xfrm rot="176448">
            <a:off x="6866846" y="3423578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 userDrawn="1"/>
        </p:nvSpPr>
        <p:spPr>
          <a:xfrm rot="176448">
            <a:off x="7122138" y="3528482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 userDrawn="1"/>
        </p:nvSpPr>
        <p:spPr>
          <a:xfrm rot="21361236">
            <a:off x="7077867" y="3602716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椭圆 726"/>
          <p:cNvSpPr/>
          <p:nvPr userDrawn="1"/>
        </p:nvSpPr>
        <p:spPr>
          <a:xfrm rot="19976448">
            <a:off x="6774236" y="3793098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椭圆 727"/>
          <p:cNvSpPr/>
          <p:nvPr userDrawn="1"/>
        </p:nvSpPr>
        <p:spPr>
          <a:xfrm rot="19976448">
            <a:off x="7016761" y="3760380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椭圆 728"/>
          <p:cNvSpPr/>
          <p:nvPr userDrawn="1"/>
        </p:nvSpPr>
        <p:spPr>
          <a:xfrm rot="19561236">
            <a:off x="6995843" y="3868602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椭圆 729"/>
          <p:cNvSpPr/>
          <p:nvPr userDrawn="1"/>
        </p:nvSpPr>
        <p:spPr>
          <a:xfrm rot="2291856" flipH="1">
            <a:off x="6873633" y="3637711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椭圆 730"/>
          <p:cNvSpPr/>
          <p:nvPr userDrawn="1"/>
        </p:nvSpPr>
        <p:spPr>
          <a:xfrm rot="2707068" flipH="1">
            <a:off x="6938051" y="3735823"/>
            <a:ext cx="68115" cy="547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2" name="椭圆 731"/>
          <p:cNvSpPr/>
          <p:nvPr userDrawn="1"/>
        </p:nvSpPr>
        <p:spPr>
          <a:xfrm rot="1234152">
            <a:off x="6729050" y="4043869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椭圆 732"/>
          <p:cNvSpPr/>
          <p:nvPr userDrawn="1"/>
        </p:nvSpPr>
        <p:spPr>
          <a:xfrm rot="18334152">
            <a:off x="6898534" y="4249738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椭圆 733"/>
          <p:cNvSpPr/>
          <p:nvPr userDrawn="1"/>
        </p:nvSpPr>
        <p:spPr>
          <a:xfrm rot="502701">
            <a:off x="6841323" y="4108955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椭圆 734"/>
          <p:cNvSpPr/>
          <p:nvPr userDrawn="1"/>
        </p:nvSpPr>
        <p:spPr>
          <a:xfrm rot="21261684">
            <a:off x="6946083" y="4045627"/>
            <a:ext cx="48442" cy="744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椭圆 735"/>
          <p:cNvSpPr/>
          <p:nvPr userDrawn="1"/>
        </p:nvSpPr>
        <p:spPr>
          <a:xfrm rot="18334152">
            <a:off x="7045049" y="4026425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7" name="椭圆 736"/>
          <p:cNvSpPr/>
          <p:nvPr userDrawn="1"/>
        </p:nvSpPr>
        <p:spPr>
          <a:xfrm rot="18334152">
            <a:off x="7007229" y="4131637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8" name="直接连接符 737"/>
          <p:cNvCxnSpPr/>
          <p:nvPr userDrawn="1"/>
        </p:nvCxnSpPr>
        <p:spPr>
          <a:xfrm flipH="1">
            <a:off x="885158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/>
          <p:nvPr userDrawn="1"/>
        </p:nvCxnSpPr>
        <p:spPr>
          <a:xfrm>
            <a:off x="7354972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任意多边形 739"/>
          <p:cNvSpPr/>
          <p:nvPr userDrawn="1"/>
        </p:nvSpPr>
        <p:spPr>
          <a:xfrm>
            <a:off x="1354854" y="4523759"/>
            <a:ext cx="2570257" cy="259805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569029 w 2570257"/>
              <a:gd name="connsiteY0" fmla="*/ 0 h 2598058"/>
              <a:gd name="connsiteX1" fmla="*/ 0 w 2570257"/>
              <a:gd name="connsiteY1" fmla="*/ 2598058 h 259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0257" h="2598058">
                <a:moveTo>
                  <a:pt x="2569029" y="0"/>
                </a:moveTo>
                <a:cubicBezTo>
                  <a:pt x="2622249" y="295125"/>
                  <a:pt x="933752" y="1823962"/>
                  <a:pt x="0" y="2598058"/>
                </a:cubicBezTo>
              </a:path>
            </a:pathLst>
          </a:custGeom>
          <a:ln w="571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任意多边形 740"/>
          <p:cNvSpPr/>
          <p:nvPr userDrawn="1"/>
        </p:nvSpPr>
        <p:spPr>
          <a:xfrm flipH="1">
            <a:off x="7830143" y="4422160"/>
            <a:ext cx="2510972" cy="216262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307772 w 2309218"/>
              <a:gd name="connsiteY0" fmla="*/ 0 h 2322286"/>
              <a:gd name="connsiteX1" fmla="*/ 0 w 2309218"/>
              <a:gd name="connsiteY1" fmla="*/ 2322286 h 2322286"/>
              <a:gd name="connsiteX0" fmla="*/ 2307772 w 2307772"/>
              <a:gd name="connsiteY0" fmla="*/ 0 h 2322286"/>
              <a:gd name="connsiteX1" fmla="*/ 0 w 2307772"/>
              <a:gd name="connsiteY1" fmla="*/ 2322286 h 2322286"/>
              <a:gd name="connsiteX0" fmla="*/ 2438400 w 2438400"/>
              <a:gd name="connsiteY0" fmla="*/ 0 h 2177143"/>
              <a:gd name="connsiteX1" fmla="*/ 0 w 2438400"/>
              <a:gd name="connsiteY1" fmla="*/ 2177143 h 2177143"/>
              <a:gd name="connsiteX0" fmla="*/ 2510972 w 2510972"/>
              <a:gd name="connsiteY0" fmla="*/ 0 h 2162628"/>
              <a:gd name="connsiteX1" fmla="*/ 0 w 2510972"/>
              <a:gd name="connsiteY1" fmla="*/ 2162628 h 2162628"/>
              <a:gd name="connsiteX0" fmla="*/ 2510972 w 2510972"/>
              <a:gd name="connsiteY0" fmla="*/ 0 h 2162628"/>
              <a:gd name="connsiteX1" fmla="*/ 0 w 2510972"/>
              <a:gd name="connsiteY1" fmla="*/ 2162628 h 21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0972" h="2162628">
                <a:moveTo>
                  <a:pt x="2510972" y="0"/>
                </a:moveTo>
                <a:cubicBezTo>
                  <a:pt x="2186821" y="62896"/>
                  <a:pt x="832152" y="1388532"/>
                  <a:pt x="0" y="2162628"/>
                </a:cubicBezTo>
              </a:path>
            </a:pathLst>
          </a:custGeom>
          <a:ln w="317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9000">
                  <a:srgbClr val="44FEFA"/>
                </a:gs>
                <a:gs pos="72000">
                  <a:srgbClr val="6DFEFB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椭圆 745"/>
          <p:cNvSpPr/>
          <p:nvPr userDrawn="1"/>
        </p:nvSpPr>
        <p:spPr>
          <a:xfrm rot="5032083">
            <a:off x="11868000" y="2528187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7" name="椭圆 746"/>
          <p:cNvSpPr/>
          <p:nvPr userDrawn="1"/>
        </p:nvSpPr>
        <p:spPr>
          <a:xfrm rot="5032083">
            <a:off x="11902093" y="2776756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8" name="椭圆 747"/>
          <p:cNvSpPr/>
          <p:nvPr userDrawn="1"/>
        </p:nvSpPr>
        <p:spPr>
          <a:xfrm rot="4616871">
            <a:off x="11876607" y="275998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9" name="椭圆 748"/>
          <p:cNvSpPr/>
          <p:nvPr userDrawn="1"/>
        </p:nvSpPr>
        <p:spPr>
          <a:xfrm rot="3232083">
            <a:off x="11532314" y="2498836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椭圆 749"/>
          <p:cNvSpPr/>
          <p:nvPr userDrawn="1"/>
        </p:nvSpPr>
        <p:spPr>
          <a:xfrm rot="3232083">
            <a:off x="11684835" y="2717057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椭圆 750"/>
          <p:cNvSpPr/>
          <p:nvPr userDrawn="1"/>
        </p:nvSpPr>
        <p:spPr>
          <a:xfrm rot="2816871">
            <a:off x="11632920" y="272542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2" name="椭圆 751"/>
          <p:cNvSpPr/>
          <p:nvPr userDrawn="1"/>
        </p:nvSpPr>
        <p:spPr>
          <a:xfrm rot="7147491" flipH="1">
            <a:off x="11683512" y="2699722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椭圆 752"/>
          <p:cNvSpPr/>
          <p:nvPr userDrawn="1"/>
        </p:nvSpPr>
        <p:spPr>
          <a:xfrm rot="7562703" flipH="1">
            <a:off x="11760875" y="2668187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4" name="椭圆 753"/>
          <p:cNvSpPr/>
          <p:nvPr userDrawn="1"/>
        </p:nvSpPr>
        <p:spPr>
          <a:xfrm rot="6089787">
            <a:off x="11368605" y="2514646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椭圆 754"/>
          <p:cNvSpPr/>
          <p:nvPr userDrawn="1"/>
        </p:nvSpPr>
        <p:spPr>
          <a:xfrm rot="6089787">
            <a:off x="11309104" y="272104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6" name="椭圆 755"/>
          <p:cNvSpPr/>
          <p:nvPr userDrawn="1"/>
        </p:nvSpPr>
        <p:spPr>
          <a:xfrm rot="5358336">
            <a:off x="11327412" y="262179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7" name="椭圆 756"/>
          <p:cNvSpPr/>
          <p:nvPr userDrawn="1"/>
        </p:nvSpPr>
        <p:spPr>
          <a:xfrm rot="6089787">
            <a:off x="11198830" y="2643148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8" name="椭圆 757"/>
          <p:cNvSpPr/>
          <p:nvPr userDrawn="1"/>
        </p:nvSpPr>
        <p:spPr>
          <a:xfrm rot="4517319">
            <a:off x="11490104" y="2702476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椭圆 758"/>
          <p:cNvSpPr/>
          <p:nvPr userDrawn="1"/>
        </p:nvSpPr>
        <p:spPr>
          <a:xfrm rot="1589787">
            <a:off x="11542465" y="279537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0" name="椭圆 759"/>
          <p:cNvSpPr/>
          <p:nvPr userDrawn="1"/>
        </p:nvSpPr>
        <p:spPr>
          <a:xfrm rot="1589787">
            <a:off x="11445288" y="277701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椭圆 760"/>
          <p:cNvSpPr/>
          <p:nvPr userDrawn="1"/>
        </p:nvSpPr>
        <p:spPr>
          <a:xfrm rot="14264241">
            <a:off x="11324659" y="255428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2" name="组合 761"/>
          <p:cNvGrpSpPr/>
          <p:nvPr userDrawn="1"/>
        </p:nvGrpSpPr>
        <p:grpSpPr>
          <a:xfrm rot="599863">
            <a:off x="10653430" y="2690650"/>
            <a:ext cx="639819" cy="253634"/>
            <a:chOff x="10532127" y="1390185"/>
            <a:chExt cx="723329" cy="286738"/>
          </a:xfrm>
        </p:grpSpPr>
        <p:sp>
          <p:nvSpPr>
            <p:cNvPr id="796" name="椭圆 795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3" name="组合 762"/>
          <p:cNvGrpSpPr/>
          <p:nvPr userDrawn="1"/>
        </p:nvGrpSpPr>
        <p:grpSpPr>
          <a:xfrm rot="1084302">
            <a:off x="10684730" y="2634194"/>
            <a:ext cx="511939" cy="282235"/>
            <a:chOff x="10613016" y="1673985"/>
            <a:chExt cx="511939" cy="282235"/>
          </a:xfrm>
        </p:grpSpPr>
        <p:sp>
          <p:nvSpPr>
            <p:cNvPr id="785" name="椭圆 784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椭圆 785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椭圆 786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椭圆 787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椭圆 788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椭圆 789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9907023">
              <a:off x="10784129" y="1774327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3" name="椭圆 792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4" name="组合 763"/>
          <p:cNvGrpSpPr/>
          <p:nvPr userDrawn="1"/>
        </p:nvGrpSpPr>
        <p:grpSpPr>
          <a:xfrm rot="599863">
            <a:off x="11774911" y="2810181"/>
            <a:ext cx="641382" cy="213126"/>
            <a:chOff x="10044947" y="1450855"/>
            <a:chExt cx="725096" cy="240943"/>
          </a:xfrm>
        </p:grpSpPr>
        <p:sp>
          <p:nvSpPr>
            <p:cNvPr id="781" name="椭圆 780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椭圆 781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3" name="椭圆 782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4" name="椭圆 783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5" name="椭圆 764"/>
          <p:cNvSpPr/>
          <p:nvPr userDrawn="1"/>
        </p:nvSpPr>
        <p:spPr>
          <a:xfrm rot="5032083">
            <a:off x="11444865" y="2838027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椭圆 765"/>
          <p:cNvSpPr/>
          <p:nvPr userDrawn="1"/>
        </p:nvSpPr>
        <p:spPr>
          <a:xfrm rot="3232083">
            <a:off x="11109180" y="2808676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7" name="组合 766"/>
          <p:cNvGrpSpPr/>
          <p:nvPr userDrawn="1"/>
        </p:nvGrpSpPr>
        <p:grpSpPr>
          <a:xfrm rot="599863">
            <a:off x="9792688" y="2513715"/>
            <a:ext cx="731948" cy="290055"/>
            <a:chOff x="10214170" y="2052450"/>
            <a:chExt cx="827482" cy="327913"/>
          </a:xfrm>
        </p:grpSpPr>
        <p:sp>
          <p:nvSpPr>
            <p:cNvPr id="768" name="椭圆 767"/>
            <p:cNvSpPr/>
            <p:nvPr userDrawn="1"/>
          </p:nvSpPr>
          <p:spPr>
            <a:xfrm rot="14722082" flipH="1">
              <a:off x="10348596" y="2042603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 userDrawn="1"/>
          </p:nvSpPr>
          <p:spPr>
            <a:xfrm rot="4432220">
              <a:off x="10901985" y="2236205"/>
              <a:ext cx="111352" cy="1679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 userDrawn="1"/>
          </p:nvSpPr>
          <p:spPr>
            <a:xfrm rot="4017008">
              <a:off x="10864222" y="2226230"/>
              <a:ext cx="75174" cy="9458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 userDrawn="1"/>
          </p:nvSpPr>
          <p:spPr>
            <a:xfrm rot="2632220">
              <a:off x="10648385" y="2212380"/>
              <a:ext cx="111352" cy="1679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 userDrawn="1"/>
          </p:nvSpPr>
          <p:spPr>
            <a:xfrm rot="2217008">
              <a:off x="10586129" y="2235580"/>
              <a:ext cx="75174" cy="9458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 userDrawn="1"/>
          </p:nvSpPr>
          <p:spPr>
            <a:xfrm rot="6547628" flipH="1">
              <a:off x="10779341" y="203910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 userDrawn="1"/>
          </p:nvSpPr>
          <p:spPr>
            <a:xfrm rot="6962840" flipH="1">
              <a:off x="10713949" y="2147658"/>
              <a:ext cx="68115" cy="547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5" name="椭圆 774"/>
            <p:cNvSpPr/>
            <p:nvPr userDrawn="1"/>
          </p:nvSpPr>
          <p:spPr>
            <a:xfrm rot="5489924">
              <a:off x="10258600" y="2045014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 userDrawn="1"/>
          </p:nvSpPr>
          <p:spPr>
            <a:xfrm rot="989924">
              <a:off x="10226872" y="2271073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椭圆 776"/>
            <p:cNvSpPr/>
            <p:nvPr userDrawn="1"/>
          </p:nvSpPr>
          <p:spPr>
            <a:xfrm rot="4758473">
              <a:off x="10233769" y="217239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椭圆 777"/>
            <p:cNvSpPr/>
            <p:nvPr userDrawn="1"/>
          </p:nvSpPr>
          <p:spPr>
            <a:xfrm rot="3917456">
              <a:off x="10421076" y="2240537"/>
              <a:ext cx="48442" cy="7445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9" name="椭圆 778"/>
            <p:cNvSpPr/>
            <p:nvPr userDrawn="1"/>
          </p:nvSpPr>
          <p:spPr>
            <a:xfrm rot="989924">
              <a:off x="10494298" y="2335075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0" name="椭圆 779"/>
            <p:cNvSpPr/>
            <p:nvPr userDrawn="1"/>
          </p:nvSpPr>
          <p:spPr>
            <a:xfrm rot="989924">
              <a:off x="10382504" y="2333707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3" name="椭圆 802"/>
          <p:cNvSpPr/>
          <p:nvPr userDrawn="1"/>
        </p:nvSpPr>
        <p:spPr>
          <a:xfrm rot="16567917" flipH="1">
            <a:off x="208423" y="256327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4" name="椭圆 803"/>
          <p:cNvSpPr/>
          <p:nvPr userDrawn="1"/>
        </p:nvSpPr>
        <p:spPr>
          <a:xfrm rot="16567917" flipH="1">
            <a:off x="251615" y="2811843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/>
          <p:cNvSpPr/>
          <p:nvPr userDrawn="1"/>
        </p:nvSpPr>
        <p:spPr>
          <a:xfrm rot="16983129" flipH="1">
            <a:off x="309102" y="2795070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" name="椭圆 805"/>
          <p:cNvSpPr/>
          <p:nvPr userDrawn="1"/>
        </p:nvSpPr>
        <p:spPr>
          <a:xfrm rot="18367917" flipH="1">
            <a:off x="544109" y="253392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7" name="椭圆 806"/>
          <p:cNvSpPr/>
          <p:nvPr userDrawn="1"/>
        </p:nvSpPr>
        <p:spPr>
          <a:xfrm rot="18367917" flipH="1">
            <a:off x="468873" y="2752144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8" name="椭圆 807"/>
          <p:cNvSpPr/>
          <p:nvPr userDrawn="1"/>
        </p:nvSpPr>
        <p:spPr>
          <a:xfrm rot="18783129" flipH="1">
            <a:off x="552789" y="2760510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9" name="椭圆 808"/>
          <p:cNvSpPr/>
          <p:nvPr userDrawn="1"/>
        </p:nvSpPr>
        <p:spPr>
          <a:xfrm rot="14452509">
            <a:off x="392911" y="273480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0" name="椭圆 809"/>
          <p:cNvSpPr/>
          <p:nvPr userDrawn="1"/>
        </p:nvSpPr>
        <p:spPr>
          <a:xfrm rot="14037297">
            <a:off x="431078" y="2703274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1" name="椭圆 810"/>
          <p:cNvSpPr/>
          <p:nvPr userDrawn="1"/>
        </p:nvSpPr>
        <p:spPr>
          <a:xfrm rot="15510213" flipH="1">
            <a:off x="745655" y="254973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2" name="椭圆 811"/>
          <p:cNvSpPr/>
          <p:nvPr userDrawn="1"/>
        </p:nvSpPr>
        <p:spPr>
          <a:xfrm rot="15510213" flipH="1">
            <a:off x="805156" y="275612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3" name="椭圆 812"/>
          <p:cNvSpPr/>
          <p:nvPr userDrawn="1"/>
        </p:nvSpPr>
        <p:spPr>
          <a:xfrm rot="16241664" flipH="1">
            <a:off x="786848" y="2656880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4" name="椭圆 813"/>
          <p:cNvSpPr/>
          <p:nvPr userDrawn="1"/>
        </p:nvSpPr>
        <p:spPr>
          <a:xfrm rot="15510213" flipH="1">
            <a:off x="856072" y="2678235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5" name="椭圆 814"/>
          <p:cNvSpPr/>
          <p:nvPr userDrawn="1"/>
        </p:nvSpPr>
        <p:spPr>
          <a:xfrm rot="17082681" flipH="1">
            <a:off x="719251" y="2737563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6" name="椭圆 815"/>
          <p:cNvSpPr/>
          <p:nvPr userDrawn="1"/>
        </p:nvSpPr>
        <p:spPr>
          <a:xfrm rot="20010213" flipH="1">
            <a:off x="677967" y="2830464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7" name="椭圆 816"/>
          <p:cNvSpPr/>
          <p:nvPr userDrawn="1"/>
        </p:nvSpPr>
        <p:spPr>
          <a:xfrm rot="20010213" flipH="1">
            <a:off x="775144" y="2812104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椭圆 817"/>
          <p:cNvSpPr/>
          <p:nvPr userDrawn="1"/>
        </p:nvSpPr>
        <p:spPr>
          <a:xfrm rot="7335759" flipH="1">
            <a:off x="789601" y="258936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3" name="椭圆 852"/>
          <p:cNvSpPr/>
          <p:nvPr userDrawn="1"/>
        </p:nvSpPr>
        <p:spPr>
          <a:xfrm rot="14452509">
            <a:off x="993073" y="2969029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4" name="椭圆 853"/>
          <p:cNvSpPr/>
          <p:nvPr userDrawn="1"/>
        </p:nvSpPr>
        <p:spPr>
          <a:xfrm rot="7335759" flipH="1">
            <a:off x="1374109" y="2683363"/>
            <a:ext cx="114642" cy="1434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5" name="椭圆 854"/>
          <p:cNvSpPr/>
          <p:nvPr userDrawn="1"/>
        </p:nvSpPr>
        <p:spPr>
          <a:xfrm rot="11835759" flipH="1">
            <a:off x="1483735" y="2872044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6" name="椭圆 855"/>
          <p:cNvSpPr/>
          <p:nvPr userDrawn="1"/>
        </p:nvSpPr>
        <p:spPr>
          <a:xfrm rot="7335759" flipH="1">
            <a:off x="1446269" y="2751742"/>
            <a:ext cx="112478" cy="14075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7" name="椭圆 856"/>
          <p:cNvSpPr/>
          <p:nvPr userDrawn="1"/>
        </p:nvSpPr>
        <p:spPr>
          <a:xfrm rot="8067210" flipH="1">
            <a:off x="1152505" y="277805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8" name="椭圆 857"/>
          <p:cNvSpPr/>
          <p:nvPr userDrawn="1"/>
        </p:nvSpPr>
        <p:spPr>
          <a:xfrm rot="6730831" flipH="1">
            <a:off x="1514571" y="2737176"/>
            <a:ext cx="54289" cy="992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2" name="椭圆 841"/>
          <p:cNvSpPr/>
          <p:nvPr userDrawn="1"/>
        </p:nvSpPr>
        <p:spPr>
          <a:xfrm rot="15510213" flipH="1">
            <a:off x="1195469" y="2845963"/>
            <a:ext cx="114642" cy="1434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3" name="椭圆 842"/>
          <p:cNvSpPr/>
          <p:nvPr userDrawn="1"/>
        </p:nvSpPr>
        <p:spPr>
          <a:xfrm rot="20010213" flipH="1">
            <a:off x="1065480" y="2832601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4" name="椭圆 843"/>
          <p:cNvSpPr/>
          <p:nvPr userDrawn="1"/>
        </p:nvSpPr>
        <p:spPr>
          <a:xfrm rot="15510213" flipH="1">
            <a:off x="1091188" y="2835480"/>
            <a:ext cx="112478" cy="14075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5" name="椭圆 844"/>
          <p:cNvSpPr/>
          <p:nvPr userDrawn="1"/>
        </p:nvSpPr>
        <p:spPr>
          <a:xfrm rot="14905285" flipH="1">
            <a:off x="1124154" y="2905411"/>
            <a:ext cx="54289" cy="992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6" name="椭圆 845"/>
          <p:cNvSpPr/>
          <p:nvPr userDrawn="1"/>
        </p:nvSpPr>
        <p:spPr>
          <a:xfrm rot="10193463" flipH="1">
            <a:off x="1088424" y="2749770"/>
            <a:ext cx="219965" cy="21191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7" name="椭圆 846"/>
          <p:cNvSpPr/>
          <p:nvPr userDrawn="1"/>
        </p:nvSpPr>
        <p:spPr>
          <a:xfrm rot="10193463" flipH="1">
            <a:off x="1361744" y="2752465"/>
            <a:ext cx="123254" cy="1187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8" name="椭圆 847"/>
          <p:cNvSpPr/>
          <p:nvPr userDrawn="1"/>
        </p:nvSpPr>
        <p:spPr>
          <a:xfrm rot="10608675" flipH="1">
            <a:off x="1308740" y="2756568"/>
            <a:ext cx="83209" cy="6686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9" name="椭圆 848"/>
          <p:cNvSpPr/>
          <p:nvPr userDrawn="1"/>
        </p:nvSpPr>
        <p:spPr>
          <a:xfrm rot="5862843">
            <a:off x="1358300" y="2880098"/>
            <a:ext cx="48149" cy="605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0" name="椭圆 849"/>
          <p:cNvSpPr/>
          <p:nvPr userDrawn="1"/>
        </p:nvSpPr>
        <p:spPr>
          <a:xfrm rot="8908227" flipH="1">
            <a:off x="1176994" y="2698467"/>
            <a:ext cx="53620" cy="5262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1" name="椭圆 850"/>
          <p:cNvSpPr/>
          <p:nvPr userDrawn="1"/>
        </p:nvSpPr>
        <p:spPr>
          <a:xfrm rot="11835759" flipH="1">
            <a:off x="1288827" y="2684535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2" name="椭圆 851"/>
          <p:cNvSpPr/>
          <p:nvPr userDrawn="1"/>
        </p:nvSpPr>
        <p:spPr>
          <a:xfrm rot="20568707" flipH="1">
            <a:off x="1405145" y="2680512"/>
            <a:ext cx="153355" cy="1477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8" name="椭圆 837"/>
          <p:cNvSpPr/>
          <p:nvPr userDrawn="1"/>
        </p:nvSpPr>
        <p:spPr>
          <a:xfrm rot="7335759" flipH="1">
            <a:off x="-10901" y="2909696"/>
            <a:ext cx="137945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9" name="椭圆 838"/>
          <p:cNvSpPr/>
          <p:nvPr userDrawn="1"/>
        </p:nvSpPr>
        <p:spPr>
          <a:xfrm rot="7335759" flipH="1">
            <a:off x="-137671" y="2854835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0" name="椭圆 839"/>
          <p:cNvSpPr/>
          <p:nvPr userDrawn="1"/>
        </p:nvSpPr>
        <p:spPr>
          <a:xfrm rot="11835759" flipH="1">
            <a:off x="93607" y="303691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1" name="椭圆 840"/>
          <p:cNvSpPr/>
          <p:nvPr userDrawn="1"/>
        </p:nvSpPr>
        <p:spPr>
          <a:xfrm rot="20983919" flipH="1">
            <a:off x="380095" y="2922637"/>
            <a:ext cx="103531" cy="8319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" name="椭圆 821"/>
          <p:cNvSpPr/>
          <p:nvPr userDrawn="1"/>
        </p:nvSpPr>
        <p:spPr>
          <a:xfrm rot="16567917" flipH="1">
            <a:off x="631558" y="287311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3" name="椭圆 822"/>
          <p:cNvSpPr/>
          <p:nvPr userDrawn="1"/>
        </p:nvSpPr>
        <p:spPr>
          <a:xfrm rot="18367917" flipH="1">
            <a:off x="967243" y="284376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椭圆 824"/>
          <p:cNvSpPr/>
          <p:nvPr userDrawn="1"/>
        </p:nvSpPr>
        <p:spPr>
          <a:xfrm rot="6278055">
            <a:off x="2270176" y="2503031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6" name="椭圆 825"/>
          <p:cNvSpPr/>
          <p:nvPr userDrawn="1"/>
        </p:nvSpPr>
        <p:spPr>
          <a:xfrm rot="16567917" flipH="1">
            <a:off x="1772982" y="2760586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7" name="椭圆 826"/>
          <p:cNvSpPr/>
          <p:nvPr userDrawn="1"/>
        </p:nvSpPr>
        <p:spPr>
          <a:xfrm rot="16983129" flipH="1">
            <a:off x="1830469" y="274381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8" name="椭圆 827"/>
          <p:cNvSpPr/>
          <p:nvPr userDrawn="1"/>
        </p:nvSpPr>
        <p:spPr>
          <a:xfrm rot="18367917" flipH="1">
            <a:off x="1990238" y="2700888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9" name="椭圆 828"/>
          <p:cNvSpPr/>
          <p:nvPr userDrawn="1"/>
        </p:nvSpPr>
        <p:spPr>
          <a:xfrm rot="18783129" flipH="1">
            <a:off x="2074156" y="2709252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0" name="椭圆 829"/>
          <p:cNvSpPr/>
          <p:nvPr userDrawn="1"/>
        </p:nvSpPr>
        <p:spPr>
          <a:xfrm rot="14452509">
            <a:off x="1894409" y="2566131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1" name="椭圆 830"/>
          <p:cNvSpPr/>
          <p:nvPr userDrawn="1"/>
        </p:nvSpPr>
        <p:spPr>
          <a:xfrm rot="14037297">
            <a:off x="1952444" y="2652016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2" name="椭圆 831"/>
          <p:cNvSpPr/>
          <p:nvPr userDrawn="1"/>
        </p:nvSpPr>
        <p:spPr>
          <a:xfrm rot="15510213" flipH="1">
            <a:off x="2267022" y="2498477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3" name="椭圆 832"/>
          <p:cNvSpPr/>
          <p:nvPr userDrawn="1"/>
        </p:nvSpPr>
        <p:spPr>
          <a:xfrm rot="20010213" flipH="1">
            <a:off x="2413945" y="2683131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4" name="椭圆 833"/>
          <p:cNvSpPr/>
          <p:nvPr userDrawn="1"/>
        </p:nvSpPr>
        <p:spPr>
          <a:xfrm rot="16241664" flipH="1">
            <a:off x="2308213" y="260562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5" name="椭圆 834"/>
          <p:cNvSpPr/>
          <p:nvPr userDrawn="1"/>
        </p:nvSpPr>
        <p:spPr>
          <a:xfrm rot="17082681" flipH="1">
            <a:off x="2240618" y="2686307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6" name="椭圆 835"/>
          <p:cNvSpPr/>
          <p:nvPr userDrawn="1"/>
        </p:nvSpPr>
        <p:spPr>
          <a:xfrm rot="20010213" flipH="1">
            <a:off x="2199334" y="2779206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7" name="椭圆 836"/>
          <p:cNvSpPr/>
          <p:nvPr userDrawn="1"/>
        </p:nvSpPr>
        <p:spPr>
          <a:xfrm rot="20010213" flipH="1">
            <a:off x="2296509" y="276084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9" name="椭圆 858"/>
          <p:cNvSpPr/>
          <p:nvPr userDrawn="1"/>
        </p:nvSpPr>
        <p:spPr>
          <a:xfrm rot="16567917" flipH="1">
            <a:off x="207519" y="384128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0" name="椭圆 859"/>
          <p:cNvSpPr/>
          <p:nvPr userDrawn="1"/>
        </p:nvSpPr>
        <p:spPr>
          <a:xfrm rot="16567917" flipH="1">
            <a:off x="250711" y="4089849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1" name="椭圆 860"/>
          <p:cNvSpPr/>
          <p:nvPr userDrawn="1"/>
        </p:nvSpPr>
        <p:spPr>
          <a:xfrm rot="16983129" flipH="1">
            <a:off x="308198" y="4073076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2" name="椭圆 861"/>
          <p:cNvSpPr/>
          <p:nvPr userDrawn="1"/>
        </p:nvSpPr>
        <p:spPr>
          <a:xfrm rot="18367917" flipH="1">
            <a:off x="543205" y="381192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3" name="椭圆 862"/>
          <p:cNvSpPr/>
          <p:nvPr userDrawn="1"/>
        </p:nvSpPr>
        <p:spPr>
          <a:xfrm rot="18367917" flipH="1">
            <a:off x="467969" y="4030150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4" name="椭圆 863"/>
          <p:cNvSpPr/>
          <p:nvPr userDrawn="1"/>
        </p:nvSpPr>
        <p:spPr>
          <a:xfrm rot="18783129" flipH="1">
            <a:off x="1878731" y="3854822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5" name="椭圆 864"/>
          <p:cNvSpPr/>
          <p:nvPr userDrawn="1"/>
        </p:nvSpPr>
        <p:spPr>
          <a:xfrm rot="14452509">
            <a:off x="1243432" y="379683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6" name="椭圆 865"/>
          <p:cNvSpPr/>
          <p:nvPr userDrawn="1"/>
        </p:nvSpPr>
        <p:spPr>
          <a:xfrm rot="14037297">
            <a:off x="430174" y="3981280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7" name="椭圆 866"/>
          <p:cNvSpPr/>
          <p:nvPr userDrawn="1"/>
        </p:nvSpPr>
        <p:spPr>
          <a:xfrm rot="15510213" flipH="1">
            <a:off x="744751" y="382773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8" name="椭圆 867"/>
          <p:cNvSpPr/>
          <p:nvPr userDrawn="1"/>
        </p:nvSpPr>
        <p:spPr>
          <a:xfrm rot="15510213" flipH="1">
            <a:off x="804252" y="403413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9" name="椭圆 868"/>
          <p:cNvSpPr/>
          <p:nvPr userDrawn="1"/>
        </p:nvSpPr>
        <p:spPr>
          <a:xfrm rot="16241664" flipH="1">
            <a:off x="785944" y="3934886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0" name="椭圆 869"/>
          <p:cNvSpPr/>
          <p:nvPr userDrawn="1"/>
        </p:nvSpPr>
        <p:spPr>
          <a:xfrm rot="15510213" flipH="1">
            <a:off x="855168" y="3956241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1" name="椭圆 870"/>
          <p:cNvSpPr/>
          <p:nvPr userDrawn="1"/>
        </p:nvSpPr>
        <p:spPr>
          <a:xfrm rot="17082681" flipH="1">
            <a:off x="718347" y="4015569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2" name="椭圆 871"/>
          <p:cNvSpPr/>
          <p:nvPr userDrawn="1"/>
        </p:nvSpPr>
        <p:spPr>
          <a:xfrm rot="20010213" flipH="1">
            <a:off x="677063" y="410847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3" name="椭圆 872"/>
          <p:cNvSpPr/>
          <p:nvPr userDrawn="1"/>
        </p:nvSpPr>
        <p:spPr>
          <a:xfrm rot="20010213" flipH="1">
            <a:off x="774240" y="409011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4" name="椭圆 873"/>
          <p:cNvSpPr/>
          <p:nvPr userDrawn="1"/>
        </p:nvSpPr>
        <p:spPr>
          <a:xfrm rot="7335759" flipH="1">
            <a:off x="788697" y="386737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5" name="组合 874"/>
          <p:cNvGrpSpPr/>
          <p:nvPr userDrawn="1"/>
        </p:nvGrpSpPr>
        <p:grpSpPr>
          <a:xfrm rot="21000137" flipH="1">
            <a:off x="958051" y="4003743"/>
            <a:ext cx="639819" cy="253634"/>
            <a:chOff x="10532127" y="1390185"/>
            <a:chExt cx="723329" cy="286738"/>
          </a:xfrm>
        </p:grpSpPr>
        <p:sp>
          <p:nvSpPr>
            <p:cNvPr id="876" name="椭圆 875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椭圆 876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椭圆 877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椭圆 878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椭圆 879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椭圆 880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2" name="组合 881"/>
          <p:cNvGrpSpPr/>
          <p:nvPr userDrawn="1"/>
        </p:nvGrpSpPr>
        <p:grpSpPr>
          <a:xfrm rot="20515698" flipH="1">
            <a:off x="308198" y="4501545"/>
            <a:ext cx="909258" cy="507894"/>
            <a:chOff x="10613016" y="1673985"/>
            <a:chExt cx="909258" cy="507894"/>
          </a:xfrm>
        </p:grpSpPr>
        <p:sp>
          <p:nvSpPr>
            <p:cNvPr id="883" name="椭圆 882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椭圆 883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椭圆 884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椭圆 885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椭圆 886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椭圆 887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椭圆 888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椭圆 889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1" name="椭圆 890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椭圆 891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椭圆 892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4" name="组合 893"/>
          <p:cNvGrpSpPr/>
          <p:nvPr userDrawn="1"/>
        </p:nvGrpSpPr>
        <p:grpSpPr>
          <a:xfrm rot="21000137" flipH="1">
            <a:off x="450352" y="4073040"/>
            <a:ext cx="641382" cy="213126"/>
            <a:chOff x="10044947" y="1450855"/>
            <a:chExt cx="725096" cy="240943"/>
          </a:xfrm>
        </p:grpSpPr>
        <p:sp>
          <p:nvSpPr>
            <p:cNvPr id="895" name="椭圆 8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椭圆 8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椭圆 8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椭圆 8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9" name="椭圆 898"/>
          <p:cNvSpPr/>
          <p:nvPr userDrawn="1"/>
        </p:nvSpPr>
        <p:spPr>
          <a:xfrm rot="16567917" flipH="1">
            <a:off x="630654" y="415112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0" name="椭圆 899"/>
          <p:cNvSpPr/>
          <p:nvPr userDrawn="1"/>
        </p:nvSpPr>
        <p:spPr>
          <a:xfrm rot="18367917" flipH="1">
            <a:off x="966339" y="412176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1" name="组合 900"/>
          <p:cNvGrpSpPr/>
          <p:nvPr userDrawn="1"/>
        </p:nvGrpSpPr>
        <p:grpSpPr>
          <a:xfrm rot="245200">
            <a:off x="-341140" y="3026091"/>
            <a:ext cx="3656593" cy="2237520"/>
            <a:chOff x="-190665" y="3059636"/>
            <a:chExt cx="4427222" cy="2237520"/>
          </a:xfrm>
        </p:grpSpPr>
        <p:cxnSp>
          <p:nvCxnSpPr>
            <p:cNvPr id="902" name="直接连接符 901"/>
            <p:cNvCxnSpPr/>
            <p:nvPr/>
          </p:nvCxnSpPr>
          <p:spPr>
            <a:xfrm rot="21354800" flipV="1">
              <a:off x="1195850" y="3246234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/>
            <p:cNvCxnSpPr/>
            <p:nvPr/>
          </p:nvCxnSpPr>
          <p:spPr>
            <a:xfrm rot="21354800" flipV="1">
              <a:off x="1310153" y="3467847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/>
            <p:cNvCxnSpPr/>
            <p:nvPr/>
          </p:nvCxnSpPr>
          <p:spPr>
            <a:xfrm rot="21354800" flipV="1">
              <a:off x="-32109" y="3059636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0" name="组合 909"/>
          <p:cNvGrpSpPr/>
          <p:nvPr userDrawn="1"/>
        </p:nvGrpSpPr>
        <p:grpSpPr>
          <a:xfrm rot="21354800" flipH="1">
            <a:off x="8826307" y="2954959"/>
            <a:ext cx="3536202" cy="2303867"/>
            <a:chOff x="-190665" y="2993289"/>
            <a:chExt cx="4281459" cy="2303867"/>
          </a:xfrm>
        </p:grpSpPr>
        <p:cxnSp>
          <p:nvCxnSpPr>
            <p:cNvPr id="911" name="直接连接符 910"/>
            <p:cNvCxnSpPr/>
            <p:nvPr/>
          </p:nvCxnSpPr>
          <p:spPr>
            <a:xfrm rot="21354800" flipV="1">
              <a:off x="1088794" y="3616743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接连接符 911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直接连接符 912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直接连接符 913"/>
            <p:cNvCxnSpPr/>
            <p:nvPr/>
          </p:nvCxnSpPr>
          <p:spPr>
            <a:xfrm rot="21354800" flipV="1">
              <a:off x="627187" y="3584481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直接连接符 914"/>
            <p:cNvCxnSpPr/>
            <p:nvPr/>
          </p:nvCxnSpPr>
          <p:spPr>
            <a:xfrm rot="21354800" flipV="1">
              <a:off x="-177872" y="2993289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6" name="椭圆 915"/>
          <p:cNvSpPr/>
          <p:nvPr userDrawn="1"/>
        </p:nvSpPr>
        <p:spPr>
          <a:xfrm rot="6125221">
            <a:off x="11874967" y="3722975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椭圆 916"/>
          <p:cNvSpPr/>
          <p:nvPr userDrawn="1"/>
        </p:nvSpPr>
        <p:spPr>
          <a:xfrm rot="6125221">
            <a:off x="11849799" y="3960582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椭圆 917"/>
          <p:cNvSpPr/>
          <p:nvPr userDrawn="1"/>
        </p:nvSpPr>
        <p:spPr>
          <a:xfrm rot="5710009">
            <a:off x="11841786" y="3933307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9" name="椭圆 918"/>
          <p:cNvSpPr/>
          <p:nvPr userDrawn="1"/>
        </p:nvSpPr>
        <p:spPr>
          <a:xfrm rot="4325221">
            <a:off x="11565286" y="359014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0" name="椭圆 919"/>
          <p:cNvSpPr/>
          <p:nvPr userDrawn="1"/>
        </p:nvSpPr>
        <p:spPr>
          <a:xfrm rot="4325221">
            <a:off x="11662097" y="3835951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" name="椭圆 920"/>
          <p:cNvSpPr/>
          <p:nvPr userDrawn="1"/>
        </p:nvSpPr>
        <p:spPr>
          <a:xfrm rot="3910009">
            <a:off x="10418223" y="3234968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" name="椭圆 921"/>
          <p:cNvSpPr/>
          <p:nvPr userDrawn="1"/>
        </p:nvSpPr>
        <p:spPr>
          <a:xfrm rot="8240629" flipH="1">
            <a:off x="10904882" y="335687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3" name="椭圆 922"/>
          <p:cNvSpPr/>
          <p:nvPr userDrawn="1"/>
        </p:nvSpPr>
        <p:spPr>
          <a:xfrm rot="8655841" flipH="1">
            <a:off x="11766223" y="3809837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4" name="椭圆 923"/>
          <p:cNvSpPr/>
          <p:nvPr userDrawn="1"/>
        </p:nvSpPr>
        <p:spPr>
          <a:xfrm rot="7182925">
            <a:off x="11420259" y="355038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椭圆 924"/>
          <p:cNvSpPr/>
          <p:nvPr userDrawn="1"/>
        </p:nvSpPr>
        <p:spPr>
          <a:xfrm rot="7182925">
            <a:off x="11299211" y="3727828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6" name="椭圆 925"/>
          <p:cNvSpPr/>
          <p:nvPr userDrawn="1"/>
        </p:nvSpPr>
        <p:spPr>
          <a:xfrm rot="6451474">
            <a:off x="11347632" y="363927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7" name="椭圆 926"/>
          <p:cNvSpPr/>
          <p:nvPr userDrawn="1"/>
        </p:nvSpPr>
        <p:spPr>
          <a:xfrm rot="7182925">
            <a:off x="11205720" y="3626779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8" name="椭圆 927"/>
          <p:cNvSpPr/>
          <p:nvPr userDrawn="1"/>
        </p:nvSpPr>
        <p:spPr>
          <a:xfrm rot="5610457">
            <a:off x="11496015" y="3754593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9" name="椭圆 928"/>
          <p:cNvSpPr/>
          <p:nvPr userDrawn="1"/>
        </p:nvSpPr>
        <p:spPr>
          <a:xfrm rot="2682925">
            <a:off x="11522403" y="3858345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0" name="椭圆 929"/>
          <p:cNvSpPr/>
          <p:nvPr userDrawn="1"/>
        </p:nvSpPr>
        <p:spPr>
          <a:xfrm rot="2682925">
            <a:off x="11435838" y="3810523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1" name="椭圆 930"/>
          <p:cNvSpPr/>
          <p:nvPr userDrawn="1"/>
        </p:nvSpPr>
        <p:spPr>
          <a:xfrm rot="15357379">
            <a:off x="11366124" y="3574291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2" name="组合 931"/>
          <p:cNvGrpSpPr/>
          <p:nvPr userDrawn="1"/>
        </p:nvGrpSpPr>
        <p:grpSpPr>
          <a:xfrm rot="1693001">
            <a:off x="10660664" y="3570388"/>
            <a:ext cx="639819" cy="253634"/>
            <a:chOff x="10532127" y="1390185"/>
            <a:chExt cx="723329" cy="286738"/>
          </a:xfrm>
        </p:grpSpPr>
        <p:sp>
          <p:nvSpPr>
            <p:cNvPr id="933" name="椭圆 932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椭圆 933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椭圆 934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椭圆 935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椭圆 936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椭圆 937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9" name="组合 938"/>
          <p:cNvGrpSpPr/>
          <p:nvPr userDrawn="1"/>
        </p:nvGrpSpPr>
        <p:grpSpPr>
          <a:xfrm rot="2177440">
            <a:off x="10819870" y="4197918"/>
            <a:ext cx="909258" cy="507894"/>
            <a:chOff x="10613016" y="1673985"/>
            <a:chExt cx="909258" cy="507894"/>
          </a:xfrm>
        </p:grpSpPr>
        <p:sp>
          <p:nvSpPr>
            <p:cNvPr id="940" name="椭圆 939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1" name="椭圆 940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椭圆 941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椭圆 942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椭圆 943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椭圆 944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椭圆 945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椭圆 946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8" name="椭圆 947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椭圆 948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椭圆 949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1" name="组合 950"/>
          <p:cNvGrpSpPr/>
          <p:nvPr userDrawn="1"/>
        </p:nvGrpSpPr>
        <p:grpSpPr>
          <a:xfrm rot="1693001">
            <a:off x="11126055" y="3795714"/>
            <a:ext cx="641382" cy="213126"/>
            <a:chOff x="10044947" y="1450855"/>
            <a:chExt cx="725096" cy="240943"/>
          </a:xfrm>
        </p:grpSpPr>
        <p:sp>
          <p:nvSpPr>
            <p:cNvPr id="952" name="椭圆 951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椭圆 952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椭圆 953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椭圆 954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6" name="椭圆 955"/>
          <p:cNvSpPr/>
          <p:nvPr userDrawn="1"/>
        </p:nvSpPr>
        <p:spPr>
          <a:xfrm rot="6125221">
            <a:off x="11376173" y="388498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7" name="椭圆 956"/>
          <p:cNvSpPr/>
          <p:nvPr userDrawn="1"/>
        </p:nvSpPr>
        <p:spPr>
          <a:xfrm rot="4325221">
            <a:off x="11066493" y="3752158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9" name="直接连接符 958"/>
          <p:cNvCxnSpPr/>
          <p:nvPr userDrawn="1"/>
        </p:nvCxnSpPr>
        <p:spPr>
          <a:xfrm flipH="1">
            <a:off x="1228599" y="4765973"/>
            <a:ext cx="2054989" cy="1608378"/>
          </a:xfrm>
          <a:prstGeom prst="line">
            <a:avLst/>
          </a:prstGeom>
          <a:ln w="2540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直接连接符 962"/>
          <p:cNvCxnSpPr/>
          <p:nvPr userDrawn="1"/>
        </p:nvCxnSpPr>
        <p:spPr>
          <a:xfrm>
            <a:off x="9104132" y="4714518"/>
            <a:ext cx="920569" cy="671180"/>
          </a:xfrm>
          <a:prstGeom prst="line">
            <a:avLst/>
          </a:prstGeom>
          <a:ln w="190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1" name="椭圆 970"/>
          <p:cNvSpPr/>
          <p:nvPr userDrawn="1"/>
        </p:nvSpPr>
        <p:spPr>
          <a:xfrm rot="4211089">
            <a:off x="8145949" y="164928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3" name="椭圆 972"/>
          <p:cNvSpPr/>
          <p:nvPr userDrawn="1"/>
        </p:nvSpPr>
        <p:spPr>
          <a:xfrm rot="4211089">
            <a:off x="8194262" y="1825198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5" name="椭圆 974"/>
          <p:cNvSpPr/>
          <p:nvPr userDrawn="1"/>
        </p:nvSpPr>
        <p:spPr>
          <a:xfrm rot="3795877">
            <a:off x="8156697" y="1837317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6" name="椭圆 975"/>
          <p:cNvSpPr/>
          <p:nvPr userDrawn="1"/>
        </p:nvSpPr>
        <p:spPr>
          <a:xfrm rot="2411089">
            <a:off x="7815414" y="1710717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7" name="椭圆 976"/>
          <p:cNvSpPr/>
          <p:nvPr userDrawn="1"/>
        </p:nvSpPr>
        <p:spPr>
          <a:xfrm rot="2411089">
            <a:off x="7974267" y="1840026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8" name="椭圆 977"/>
          <p:cNvSpPr/>
          <p:nvPr userDrawn="1"/>
        </p:nvSpPr>
        <p:spPr>
          <a:xfrm rot="1995877">
            <a:off x="6598193" y="2075155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9" name="椭圆 978"/>
          <p:cNvSpPr/>
          <p:nvPr userDrawn="1"/>
        </p:nvSpPr>
        <p:spPr>
          <a:xfrm rot="6326497" flipH="1">
            <a:off x="7171228" y="174635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" name="椭圆 979"/>
          <p:cNvSpPr/>
          <p:nvPr userDrawn="1"/>
        </p:nvSpPr>
        <p:spPr>
          <a:xfrm rot="6741709" flipH="1">
            <a:off x="8026867" y="1816040"/>
            <a:ext cx="3798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1" name="椭圆 980"/>
          <p:cNvSpPr/>
          <p:nvPr userDrawn="1"/>
        </p:nvSpPr>
        <p:spPr>
          <a:xfrm rot="5268793">
            <a:off x="7645351" y="178153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3" name="椭圆 982"/>
          <p:cNvSpPr/>
          <p:nvPr userDrawn="1"/>
        </p:nvSpPr>
        <p:spPr>
          <a:xfrm rot="5268793">
            <a:off x="7618317" y="192202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4" name="椭圆 983"/>
          <p:cNvSpPr/>
          <p:nvPr userDrawn="1"/>
        </p:nvSpPr>
        <p:spPr>
          <a:xfrm rot="4537342">
            <a:off x="7621305" y="185690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5" name="椭圆 984"/>
          <p:cNvSpPr/>
          <p:nvPr userDrawn="1"/>
        </p:nvSpPr>
        <p:spPr>
          <a:xfrm rot="5268793">
            <a:off x="7515223" y="1878991"/>
            <a:ext cx="124375" cy="24689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6" name="椭圆 985"/>
          <p:cNvSpPr/>
          <p:nvPr userDrawn="1"/>
        </p:nvSpPr>
        <p:spPr>
          <a:xfrm rot="3696325">
            <a:off x="7767226" y="1899772"/>
            <a:ext cx="27011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7" name="椭圆 986"/>
          <p:cNvSpPr/>
          <p:nvPr userDrawn="1"/>
        </p:nvSpPr>
        <p:spPr>
          <a:xfrm rot="768793">
            <a:off x="7821607" y="1958078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8" name="椭圆 987"/>
          <p:cNvSpPr/>
          <p:nvPr userDrawn="1"/>
        </p:nvSpPr>
        <p:spPr>
          <a:xfrm rot="768793">
            <a:off x="7724451" y="1969820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9" name="椭圆 988"/>
          <p:cNvSpPr/>
          <p:nvPr userDrawn="1"/>
        </p:nvSpPr>
        <p:spPr>
          <a:xfrm rot="13443247">
            <a:off x="7608563" y="1816208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0" name="组合 989"/>
          <p:cNvGrpSpPr/>
          <p:nvPr userDrawn="1"/>
        </p:nvGrpSpPr>
        <p:grpSpPr>
          <a:xfrm rot="21378869">
            <a:off x="7134514" y="2494709"/>
            <a:ext cx="639819" cy="159886"/>
            <a:chOff x="10532127" y="1390185"/>
            <a:chExt cx="723329" cy="286738"/>
          </a:xfrm>
        </p:grpSpPr>
        <p:sp>
          <p:nvSpPr>
            <p:cNvPr id="1010" name="椭圆 1009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1" name="椭圆 1010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2" name="椭圆 1011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3" name="椭圆 1012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椭圆 1013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椭圆 1014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1" name="组合 990"/>
          <p:cNvGrpSpPr/>
          <p:nvPr userDrawn="1"/>
        </p:nvGrpSpPr>
        <p:grpSpPr>
          <a:xfrm rot="21119449">
            <a:off x="6548325" y="1945389"/>
            <a:ext cx="909258" cy="395622"/>
            <a:chOff x="10613016" y="1554285"/>
            <a:chExt cx="909258" cy="627594"/>
          </a:xfrm>
          <a:solidFill>
            <a:schemeClr val="bg1"/>
          </a:solidFill>
        </p:grpSpPr>
        <p:sp>
          <p:nvSpPr>
            <p:cNvPr id="999" name="椭圆 998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椭圆 999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椭圆 1000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椭圆 1001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椭圆 1002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椭圆 1003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椭圆 1004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椭圆 1005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7" name="椭圆 1006"/>
            <p:cNvSpPr/>
            <p:nvPr userDrawn="1"/>
          </p:nvSpPr>
          <p:spPr>
            <a:xfrm rot="11607471">
              <a:off x="10928623" y="1554285"/>
              <a:ext cx="53620" cy="52629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8" name="椭圆 1007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9" name="椭圆 1008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2" name="组合 991"/>
          <p:cNvGrpSpPr/>
          <p:nvPr userDrawn="1"/>
        </p:nvGrpSpPr>
        <p:grpSpPr>
          <a:xfrm rot="21378869">
            <a:off x="7449207" y="1953223"/>
            <a:ext cx="641382" cy="134350"/>
            <a:chOff x="10044947" y="1450855"/>
            <a:chExt cx="725096" cy="240943"/>
          </a:xfrm>
        </p:grpSpPr>
        <p:sp>
          <p:nvSpPr>
            <p:cNvPr id="995" name="椭圆 9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6" name="椭圆 9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椭圆 9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椭圆 9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3" name="椭圆 992"/>
          <p:cNvSpPr/>
          <p:nvPr userDrawn="1"/>
        </p:nvSpPr>
        <p:spPr>
          <a:xfrm rot="4211089">
            <a:off x="7781026" y="1939154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188621" y="1495605"/>
            <a:ext cx="3605860" cy="1693002"/>
            <a:chOff x="4188621" y="1495605"/>
            <a:chExt cx="3605860" cy="1693002"/>
          </a:xfrm>
        </p:grpSpPr>
        <p:cxnSp>
          <p:nvCxnSpPr>
            <p:cNvPr id="968" name="直接连接符 967"/>
            <p:cNvCxnSpPr/>
            <p:nvPr userDrawn="1"/>
          </p:nvCxnSpPr>
          <p:spPr>
            <a:xfrm flipH="1">
              <a:off x="7473990" y="2561160"/>
              <a:ext cx="320491" cy="45347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/>
            <p:cNvCxnSpPr/>
            <p:nvPr userDrawn="1"/>
          </p:nvCxnSpPr>
          <p:spPr>
            <a:xfrm flipH="1" flipV="1">
              <a:off x="7157093" y="3102332"/>
              <a:ext cx="380693" cy="862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 userDrawn="1"/>
          </p:nvCxnSpPr>
          <p:spPr>
            <a:xfrm>
              <a:off x="4759617" y="1646180"/>
              <a:ext cx="135371" cy="636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 userDrawn="1"/>
          </p:nvCxnSpPr>
          <p:spPr>
            <a:xfrm>
              <a:off x="4188621" y="2338926"/>
              <a:ext cx="365752" cy="59502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 userDrawn="1"/>
          </p:nvCxnSpPr>
          <p:spPr>
            <a:xfrm>
              <a:off x="4412681" y="1883428"/>
              <a:ext cx="280693" cy="109547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 userDrawn="1"/>
          </p:nvCxnSpPr>
          <p:spPr>
            <a:xfrm flipH="1">
              <a:off x="7158114" y="1495605"/>
              <a:ext cx="239672" cy="10721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 userDrawn="1"/>
          </p:nvCxnSpPr>
          <p:spPr>
            <a:xfrm flipH="1">
              <a:off x="7081412" y="2264263"/>
              <a:ext cx="248362" cy="7672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 userDrawn="1"/>
          </p:nvCxnSpPr>
          <p:spPr>
            <a:xfrm flipV="1">
              <a:off x="4664366" y="2813058"/>
              <a:ext cx="124826" cy="7287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6" name="组合 1015"/>
            <p:cNvGrpSpPr/>
            <p:nvPr userDrawn="1"/>
          </p:nvGrpSpPr>
          <p:grpSpPr>
            <a:xfrm rot="10468752">
              <a:off x="4932958" y="2500956"/>
              <a:ext cx="909258" cy="395622"/>
              <a:chOff x="10613016" y="1554285"/>
              <a:chExt cx="909258" cy="627594"/>
            </a:xfrm>
            <a:solidFill>
              <a:schemeClr val="bg1"/>
            </a:solidFill>
          </p:grpSpPr>
          <p:sp>
            <p:nvSpPr>
              <p:cNvPr id="1017" name="椭圆 1016"/>
              <p:cNvSpPr/>
              <p:nvPr userDrawn="1"/>
            </p:nvSpPr>
            <p:spPr>
              <a:xfrm rot="5005485">
                <a:off x="10900766" y="1827160"/>
                <a:ext cx="114642" cy="143458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/>
              <p:cNvSpPr/>
              <p:nvPr userDrawn="1"/>
            </p:nvSpPr>
            <p:spPr>
              <a:xfrm rot="505485">
                <a:off x="11075880" y="1765279"/>
                <a:ext cx="41163" cy="4040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/>
              <p:cNvSpPr/>
              <p:nvPr userDrawn="1"/>
            </p:nvSpPr>
            <p:spPr>
              <a:xfrm rot="5005485">
                <a:off x="10998341" y="1784577"/>
                <a:ext cx="112478" cy="140751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0" name="椭圆 1019"/>
              <p:cNvSpPr/>
              <p:nvPr userDrawn="1"/>
            </p:nvSpPr>
            <p:spPr>
              <a:xfrm rot="5610413">
                <a:off x="11039015" y="1853282"/>
                <a:ext cx="54289" cy="9927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1" name="椭圆 1020"/>
              <p:cNvSpPr/>
              <p:nvPr userDrawn="1"/>
            </p:nvSpPr>
            <p:spPr>
              <a:xfrm rot="10322235">
                <a:off x="10880583" y="1717154"/>
                <a:ext cx="219965" cy="21191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2" name="椭圆 1021"/>
              <p:cNvSpPr/>
              <p:nvPr userDrawn="1"/>
            </p:nvSpPr>
            <p:spPr>
              <a:xfrm rot="10322235">
                <a:off x="10701457" y="1791800"/>
                <a:ext cx="123254" cy="11874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3" name="椭圆 1022"/>
              <p:cNvSpPr/>
              <p:nvPr userDrawn="1"/>
            </p:nvSpPr>
            <p:spPr>
              <a:xfrm rot="9907023">
                <a:off x="11439065" y="2115018"/>
                <a:ext cx="83209" cy="66861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4" name="椭圆 1023"/>
              <p:cNvSpPr/>
              <p:nvPr userDrawn="1"/>
            </p:nvSpPr>
            <p:spPr>
              <a:xfrm rot="14652855" flipH="1">
                <a:off x="10808555" y="1901854"/>
                <a:ext cx="48149" cy="6058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5" name="椭圆 1024"/>
              <p:cNvSpPr/>
              <p:nvPr userDrawn="1"/>
            </p:nvSpPr>
            <p:spPr>
              <a:xfrm rot="11607471">
                <a:off x="10928623" y="1554285"/>
                <a:ext cx="53620" cy="52629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椭圆 1025"/>
              <p:cNvSpPr/>
              <p:nvPr userDrawn="1"/>
            </p:nvSpPr>
            <p:spPr>
              <a:xfrm rot="8679939">
                <a:off x="10825349" y="1692572"/>
                <a:ext cx="31772" cy="3118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" name="椭圆 1026"/>
              <p:cNvSpPr/>
              <p:nvPr userDrawn="1"/>
            </p:nvSpPr>
            <p:spPr>
              <a:xfrm rot="21546991">
                <a:off x="10613016" y="1740813"/>
                <a:ext cx="153355" cy="14774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94" name="椭圆 993"/>
          <p:cNvSpPr/>
          <p:nvPr userDrawn="1"/>
        </p:nvSpPr>
        <p:spPr>
          <a:xfrm rot="2411089">
            <a:off x="7253557" y="2038972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文本框 1027"/>
          <p:cNvSpPr txBox="1"/>
          <p:nvPr userDrawn="1"/>
        </p:nvSpPr>
        <p:spPr>
          <a:xfrm>
            <a:off x="5071264" y="808958"/>
            <a:ext cx="18409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5875" cap="rnd">
                  <a:gradFill>
                    <a:gsLst>
                      <a:gs pos="41000">
                        <a:srgbClr val="FFFFFF"/>
                      </a:gs>
                      <a:gs pos="7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rgbClr val="0F0930"/>
                    </a:gs>
                    <a:gs pos="41000">
                      <a:srgbClr val="0F0B32"/>
                    </a:gs>
                    <a:gs pos="61000">
                      <a:srgbClr val="0F0C33">
                        <a:alpha val="33000"/>
                      </a:srgbClr>
                    </a:gs>
                    <a:gs pos="79000">
                      <a:srgbClr val="0F0C34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1055">
                      <a:alpha val="6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 cap="rnd">
                <a:gradFill>
                  <a:gsLst>
                    <a:gs pos="41000">
                      <a:srgbClr val="FFFFFF"/>
                    </a:gs>
                    <a:gs pos="7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rgbClr val="0F0930"/>
                  </a:gs>
                  <a:gs pos="41000">
                    <a:srgbClr val="0F0B32"/>
                  </a:gs>
                  <a:gs pos="61000">
                    <a:srgbClr val="0F0C33">
                      <a:alpha val="33000"/>
                    </a:srgbClr>
                  </a:gs>
                  <a:gs pos="79000">
                    <a:srgbClr val="0F0C34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1055">
                    <a:alpha val="6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029" name="任意多边形 1028"/>
          <p:cNvSpPr/>
          <p:nvPr userDrawn="1"/>
        </p:nvSpPr>
        <p:spPr>
          <a:xfrm>
            <a:off x="4978177" y="1478053"/>
            <a:ext cx="2059991" cy="3158846"/>
          </a:xfrm>
          <a:custGeom>
            <a:avLst/>
            <a:gdLst>
              <a:gd name="connsiteX0" fmla="*/ 571563 w 1581213"/>
              <a:gd name="connsiteY0" fmla="*/ 2438400 h 2438400"/>
              <a:gd name="connsiteX1" fmla="*/ 1543113 w 1581213"/>
              <a:gd name="connsiteY1" fmla="*/ 2047875 h 2438400"/>
              <a:gd name="connsiteX2" fmla="*/ 495363 w 1581213"/>
              <a:gd name="connsiteY2" fmla="*/ 1533525 h 2438400"/>
              <a:gd name="connsiteX3" fmla="*/ 1514538 w 1581213"/>
              <a:gd name="connsiteY3" fmla="*/ 923925 h 2438400"/>
              <a:gd name="connsiteX4" fmla="*/ 63 w 1581213"/>
              <a:gd name="connsiteY4" fmla="*/ 428625 h 2438400"/>
              <a:gd name="connsiteX5" fmla="*/ 1581213 w 1581213"/>
              <a:gd name="connsiteY5" fmla="*/ 0 h 2438400"/>
              <a:gd name="connsiteX0" fmla="*/ 525846 w 1535496"/>
              <a:gd name="connsiteY0" fmla="*/ 2438400 h 2438400"/>
              <a:gd name="connsiteX1" fmla="*/ 1497396 w 1535496"/>
              <a:gd name="connsiteY1" fmla="*/ 2047875 h 2438400"/>
              <a:gd name="connsiteX2" fmla="*/ 449646 w 1535496"/>
              <a:gd name="connsiteY2" fmla="*/ 1533525 h 2438400"/>
              <a:gd name="connsiteX3" fmla="*/ 1468821 w 1535496"/>
              <a:gd name="connsiteY3" fmla="*/ 923925 h 2438400"/>
              <a:gd name="connsiteX4" fmla="*/ 66 w 1535496"/>
              <a:gd name="connsiteY4" fmla="*/ 459105 h 2438400"/>
              <a:gd name="connsiteX5" fmla="*/ 1535496 w 1535496"/>
              <a:gd name="connsiteY5" fmla="*/ 0 h 2438400"/>
              <a:gd name="connsiteX0" fmla="*/ 530817 w 1540467"/>
              <a:gd name="connsiteY0" fmla="*/ 2438400 h 2438400"/>
              <a:gd name="connsiteX1" fmla="*/ 1502367 w 1540467"/>
              <a:gd name="connsiteY1" fmla="*/ 2047875 h 2438400"/>
              <a:gd name="connsiteX2" fmla="*/ 454617 w 1540467"/>
              <a:gd name="connsiteY2" fmla="*/ 1533525 h 2438400"/>
              <a:gd name="connsiteX3" fmla="*/ 1473792 w 1540467"/>
              <a:gd name="connsiteY3" fmla="*/ 923925 h 2438400"/>
              <a:gd name="connsiteX4" fmla="*/ 5037 w 1540467"/>
              <a:gd name="connsiteY4" fmla="*/ 459105 h 2438400"/>
              <a:gd name="connsiteX5" fmla="*/ 1540467 w 1540467"/>
              <a:gd name="connsiteY5" fmla="*/ 0 h 2438400"/>
              <a:gd name="connsiteX0" fmla="*/ 530936 w 1540586"/>
              <a:gd name="connsiteY0" fmla="*/ 2438400 h 2438400"/>
              <a:gd name="connsiteX1" fmla="*/ 1502486 w 1540586"/>
              <a:gd name="connsiteY1" fmla="*/ 2047875 h 2438400"/>
              <a:gd name="connsiteX2" fmla="*/ 674334 w 1540586"/>
              <a:gd name="connsiteY2" fmla="*/ 1502154 h 2438400"/>
              <a:gd name="connsiteX3" fmla="*/ 1473911 w 1540586"/>
              <a:gd name="connsiteY3" fmla="*/ 923925 h 2438400"/>
              <a:gd name="connsiteX4" fmla="*/ 5156 w 1540586"/>
              <a:gd name="connsiteY4" fmla="*/ 459105 h 2438400"/>
              <a:gd name="connsiteX5" fmla="*/ 1540586 w 1540586"/>
              <a:gd name="connsiteY5" fmla="*/ 0 h 2438400"/>
              <a:gd name="connsiteX0" fmla="*/ 530936 w 1540586"/>
              <a:gd name="connsiteY0" fmla="*/ 2438400 h 2438400"/>
              <a:gd name="connsiteX1" fmla="*/ 1502486 w 1540586"/>
              <a:gd name="connsiteY1" fmla="*/ 2047875 h 2438400"/>
              <a:gd name="connsiteX2" fmla="*/ 674334 w 1540586"/>
              <a:gd name="connsiteY2" fmla="*/ 1502154 h 2438400"/>
              <a:gd name="connsiteX3" fmla="*/ 1473911 w 1540586"/>
              <a:gd name="connsiteY3" fmla="*/ 923925 h 2438400"/>
              <a:gd name="connsiteX4" fmla="*/ 5156 w 1540586"/>
              <a:gd name="connsiteY4" fmla="*/ 459105 h 2438400"/>
              <a:gd name="connsiteX5" fmla="*/ 1540586 w 1540586"/>
              <a:gd name="connsiteY5" fmla="*/ 0 h 2438400"/>
              <a:gd name="connsiteX0" fmla="*/ 530989 w 1540639"/>
              <a:gd name="connsiteY0" fmla="*/ 2438400 h 2438400"/>
              <a:gd name="connsiteX1" fmla="*/ 1502539 w 1540639"/>
              <a:gd name="connsiteY1" fmla="*/ 2047875 h 2438400"/>
              <a:gd name="connsiteX2" fmla="*/ 768500 w 1540639"/>
              <a:gd name="connsiteY2" fmla="*/ 1509997 h 2438400"/>
              <a:gd name="connsiteX3" fmla="*/ 1473964 w 1540639"/>
              <a:gd name="connsiteY3" fmla="*/ 923925 h 2438400"/>
              <a:gd name="connsiteX4" fmla="*/ 5209 w 1540639"/>
              <a:gd name="connsiteY4" fmla="*/ 459105 h 2438400"/>
              <a:gd name="connsiteX5" fmla="*/ 1540639 w 1540639"/>
              <a:gd name="connsiteY5" fmla="*/ 0 h 2438400"/>
              <a:gd name="connsiteX0" fmla="*/ 530989 w 1590164"/>
              <a:gd name="connsiteY0" fmla="*/ 2438400 h 2438400"/>
              <a:gd name="connsiteX1" fmla="*/ 1588810 w 1590164"/>
              <a:gd name="connsiteY1" fmla="*/ 2094932 h 2438400"/>
              <a:gd name="connsiteX2" fmla="*/ 768500 w 1590164"/>
              <a:gd name="connsiteY2" fmla="*/ 1509997 h 2438400"/>
              <a:gd name="connsiteX3" fmla="*/ 1473964 w 1590164"/>
              <a:gd name="connsiteY3" fmla="*/ 923925 h 2438400"/>
              <a:gd name="connsiteX4" fmla="*/ 5209 w 1590164"/>
              <a:gd name="connsiteY4" fmla="*/ 459105 h 2438400"/>
              <a:gd name="connsiteX5" fmla="*/ 1540639 w 1590164"/>
              <a:gd name="connsiteY5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0164" h="2438400">
                <a:moveTo>
                  <a:pt x="530989" y="2438400"/>
                </a:moveTo>
                <a:cubicBezTo>
                  <a:pt x="1023114" y="2318543"/>
                  <a:pt x="1549225" y="2249666"/>
                  <a:pt x="1588810" y="2094932"/>
                </a:cubicBezTo>
                <a:cubicBezTo>
                  <a:pt x="1628395" y="1940198"/>
                  <a:pt x="787641" y="1705165"/>
                  <a:pt x="768500" y="1509997"/>
                </a:cubicBezTo>
                <a:cubicBezTo>
                  <a:pt x="749359" y="1314829"/>
                  <a:pt x="1601179" y="1099074"/>
                  <a:pt x="1473964" y="923925"/>
                </a:cubicBezTo>
                <a:cubicBezTo>
                  <a:pt x="1346749" y="748776"/>
                  <a:pt x="-97343" y="704533"/>
                  <a:pt x="5209" y="459105"/>
                </a:cubicBezTo>
                <a:cubicBezTo>
                  <a:pt x="107761" y="213677"/>
                  <a:pt x="1099314" y="15875"/>
                  <a:pt x="1540639" y="0"/>
                </a:cubicBezTo>
              </a:path>
            </a:pathLst>
          </a:custGeom>
          <a:noFill/>
          <a:ln w="25400">
            <a:gradFill>
              <a:gsLst>
                <a:gs pos="100000">
                  <a:srgbClr val="6DFEFB">
                    <a:alpha val="0"/>
                  </a:srgbClr>
                </a:gs>
                <a:gs pos="87000">
                  <a:srgbClr val="6DFEFB"/>
                </a:gs>
                <a:gs pos="7000">
                  <a:srgbClr val="6DFEFB"/>
                </a:gs>
                <a:gs pos="0">
                  <a:srgbClr val="6DFEFB">
                    <a:alpha val="0"/>
                  </a:srgbClr>
                </a:gs>
                <a:gs pos="20000">
                  <a:srgbClr val="6DFEFB"/>
                </a:gs>
                <a:gs pos="25000">
                  <a:srgbClr val="6DFEFB">
                    <a:alpha val="0"/>
                  </a:srgbClr>
                </a:gs>
                <a:gs pos="71000">
                  <a:srgbClr val="6DFEFB">
                    <a:alpha val="0"/>
                  </a:srgbClr>
                </a:gs>
                <a:gs pos="80000">
                  <a:srgbClr val="6DFEFB">
                    <a:alpha val="0"/>
                  </a:srgbClr>
                </a:gs>
                <a:gs pos="35000">
                  <a:srgbClr val="6DFEFB">
                    <a:alpha val="0"/>
                  </a:srgbClr>
                </a:gs>
                <a:gs pos="35000">
                  <a:srgbClr val="6DF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42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5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5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5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25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25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5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5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2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2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25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25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25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25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25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25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2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2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25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25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25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25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2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2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25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25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25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25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75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75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75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75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75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75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7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7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9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9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7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7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7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7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7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7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7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7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7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7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7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7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7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7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7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7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7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7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7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7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7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7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7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7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125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125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12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12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125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125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12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12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12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12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125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125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125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125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125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125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12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12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125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125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12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12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125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125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11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11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175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5" dur="17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7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75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0" dur="17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7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75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5" dur="175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75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175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0" dur="175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75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175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5" dur="175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75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175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0" dur="17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17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75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5" dur="175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175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17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0" dur="1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1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5" dur="1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75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7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5" dur="1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17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0" dur="1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1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17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5" dur="1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6" dur="1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17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0" dur="1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1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7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5" dur="17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7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17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0" dur="17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7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175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5" dur="17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7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175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0" dur="175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75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5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5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0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5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0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5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6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0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5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0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5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0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1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5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9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0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5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9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0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5" dur="10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6" dur="10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9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0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0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5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6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9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5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9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0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5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9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0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5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6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0" dur="1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1" dur="1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7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5" dur="7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7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9" dur="75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0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1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7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5" dur="7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7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75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0" dur="7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7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75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5" dur="7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6" dur="7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75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0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1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75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5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6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1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9" dur="125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0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12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5" dur="12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6" dur="12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12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0" dur="12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1" dur="12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2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5" dur="12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6" dur="12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9" dur="1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0" dur="12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1" dur="12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12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5" dur="12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2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125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0" dur="12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1" dur="12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5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6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9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0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1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6" dur="7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9" dur="11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2" dur="9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3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5" dur="14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8" dur="1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1" dur="16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  <p:bldP spid="651" grpId="0" animBg="1"/>
      <p:bldP spid="652" grpId="0" animBg="1"/>
      <p:bldP spid="653" grpId="0" animBg="1"/>
      <p:bldP spid="654" grpId="0" animBg="1"/>
      <p:bldP spid="655" grpId="0" animBg="1"/>
      <p:bldP spid="656" grpId="0" animBg="1"/>
      <p:bldP spid="657" grpId="0" animBg="1"/>
      <p:bldP spid="658" grpId="0" animBg="1"/>
      <p:bldP spid="659" grpId="0" animBg="1"/>
      <p:bldP spid="660" grpId="0" animBg="1"/>
      <p:bldP spid="661" grpId="0" animBg="1"/>
      <p:bldP spid="662" grpId="0" animBg="1"/>
      <p:bldP spid="663" grpId="0" animBg="1"/>
      <p:bldP spid="664" grpId="0" animBg="1"/>
      <p:bldP spid="665" grpId="0" animBg="1"/>
      <p:bldP spid="666" grpId="0" animBg="1"/>
      <p:bldP spid="667" grpId="0" animBg="1"/>
      <p:bldP spid="668" grpId="0" animBg="1"/>
      <p:bldP spid="669" grpId="0" animBg="1"/>
      <p:bldP spid="670" grpId="0" animBg="1"/>
      <p:bldP spid="671" grpId="0" animBg="1"/>
      <p:bldP spid="672" grpId="0" animBg="1"/>
      <p:bldP spid="673" grpId="0" animBg="1"/>
      <p:bldP spid="674" grpId="0" animBg="1"/>
      <p:bldP spid="675" grpId="0" animBg="1"/>
      <p:bldP spid="676" grpId="0" animBg="1"/>
      <p:bldP spid="677" grpId="0" animBg="1"/>
      <p:bldP spid="678" grpId="0" animBg="1"/>
      <p:bldP spid="679" grpId="0" animBg="1"/>
      <p:bldP spid="680" grpId="0" animBg="1"/>
      <p:bldP spid="681" grpId="0" animBg="1"/>
      <p:bldP spid="682" grpId="0" animBg="1"/>
      <p:bldP spid="683" grpId="0" animBg="1"/>
      <p:bldP spid="684" grpId="0" animBg="1"/>
      <p:bldP spid="686" grpId="0" animBg="1"/>
      <p:bldP spid="687" grpId="0" animBg="1"/>
      <p:bldP spid="688" grpId="0" animBg="1"/>
      <p:bldP spid="689" grpId="0" animBg="1"/>
      <p:bldP spid="690" grpId="0" animBg="1"/>
      <p:bldP spid="691" grpId="0" animBg="1"/>
      <p:bldP spid="692" grpId="0" animBg="1"/>
      <p:bldP spid="693" grpId="0" animBg="1"/>
      <p:bldP spid="694" grpId="0" animBg="1"/>
      <p:bldP spid="695" grpId="0" animBg="1"/>
      <p:bldP spid="696" grpId="0" animBg="1"/>
      <p:bldP spid="697" grpId="0" animBg="1"/>
      <p:bldP spid="698" grpId="0" animBg="1"/>
      <p:bldP spid="699" grpId="0" animBg="1"/>
      <p:bldP spid="700" grpId="0" animBg="1"/>
      <p:bldP spid="701" grpId="0" animBg="1"/>
      <p:bldP spid="702" grpId="0" animBg="1"/>
      <p:bldP spid="703" grpId="0" animBg="1"/>
      <p:bldP spid="704" grpId="0" animBg="1"/>
      <p:bldP spid="705" grpId="0" animBg="1"/>
      <p:bldP spid="706" grpId="0" animBg="1"/>
      <p:bldP spid="707" grpId="0" animBg="1"/>
      <p:bldP spid="708" grpId="0" animBg="1"/>
      <p:bldP spid="709" grpId="0" animBg="1"/>
      <p:bldP spid="710" grpId="0" animBg="1"/>
      <p:bldP spid="711" grpId="0" animBg="1"/>
      <p:bldP spid="712" grpId="0" animBg="1"/>
      <p:bldP spid="713" grpId="0" animBg="1"/>
      <p:bldP spid="714" grpId="0" animBg="1"/>
      <p:bldP spid="715" grpId="0" animBg="1"/>
      <p:bldP spid="716" grpId="0" animBg="1"/>
      <p:bldP spid="717" grpId="0" animBg="1"/>
      <p:bldP spid="718" grpId="0" animBg="1"/>
      <p:bldP spid="719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6" grpId="0" animBg="1"/>
      <p:bldP spid="727" grpId="0" animBg="1"/>
      <p:bldP spid="728" grpId="0" animBg="1"/>
      <p:bldP spid="729" grpId="0" animBg="1"/>
      <p:bldP spid="730" grpId="0" animBg="1"/>
      <p:bldP spid="731" grpId="0" animBg="1"/>
      <p:bldP spid="732" grpId="0" animBg="1"/>
      <p:bldP spid="733" grpId="0" animBg="1"/>
      <p:bldP spid="734" grpId="0" animBg="1"/>
      <p:bldP spid="735" grpId="0" animBg="1"/>
      <p:bldP spid="736" grpId="0" animBg="1"/>
      <p:bldP spid="737" grpId="0" animBg="1"/>
      <p:bldP spid="740" grpId="0" animBg="1"/>
      <p:bldP spid="741" grpId="0" animBg="1"/>
      <p:bldP spid="746" grpId="0" animBg="1"/>
      <p:bldP spid="747" grpId="0" animBg="1"/>
      <p:bldP spid="748" grpId="0" animBg="1"/>
      <p:bldP spid="749" grpId="0" animBg="1"/>
      <p:bldP spid="750" grpId="0" animBg="1"/>
      <p:bldP spid="751" grpId="0" animBg="1"/>
      <p:bldP spid="752" grpId="0" animBg="1"/>
      <p:bldP spid="753" grpId="0" animBg="1"/>
      <p:bldP spid="754" grpId="0" animBg="1"/>
      <p:bldP spid="755" grpId="0" animBg="1"/>
      <p:bldP spid="756" grpId="0" animBg="1"/>
      <p:bldP spid="757" grpId="0" animBg="1"/>
      <p:bldP spid="758" grpId="0" animBg="1"/>
      <p:bldP spid="759" grpId="0" animBg="1"/>
      <p:bldP spid="760" grpId="0" animBg="1"/>
      <p:bldP spid="761" grpId="0" animBg="1"/>
      <p:bldP spid="765" grpId="0" animBg="1"/>
      <p:bldP spid="766" grpId="0" animBg="1"/>
      <p:bldP spid="803" grpId="0" animBg="1"/>
      <p:bldP spid="804" grpId="0" animBg="1"/>
      <p:bldP spid="805" grpId="0" animBg="1"/>
      <p:bldP spid="806" grpId="0" animBg="1"/>
      <p:bldP spid="807" grpId="0" animBg="1"/>
      <p:bldP spid="808" grpId="0" animBg="1"/>
      <p:bldP spid="809" grpId="0" animBg="1"/>
      <p:bldP spid="810" grpId="0" animBg="1"/>
      <p:bldP spid="811" grpId="0" animBg="1"/>
      <p:bldP spid="812" grpId="0" animBg="1"/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53" grpId="0" animBg="1"/>
      <p:bldP spid="854" grpId="0" animBg="1"/>
      <p:bldP spid="855" grpId="0" animBg="1"/>
      <p:bldP spid="856" grpId="0" animBg="1"/>
      <p:bldP spid="857" grpId="0" animBg="1"/>
      <p:bldP spid="858" grpId="0" animBg="1"/>
      <p:bldP spid="842" grpId="0" animBg="1"/>
      <p:bldP spid="843" grpId="0" animBg="1"/>
      <p:bldP spid="844" grpId="0" animBg="1"/>
      <p:bldP spid="845" grpId="0" animBg="1"/>
      <p:bldP spid="846" grpId="0" animBg="1"/>
      <p:bldP spid="847" grpId="0" animBg="1"/>
      <p:bldP spid="848" grpId="0" animBg="1"/>
      <p:bldP spid="849" grpId="0" animBg="1"/>
      <p:bldP spid="850" grpId="0" animBg="1"/>
      <p:bldP spid="851" grpId="0" animBg="1"/>
      <p:bldP spid="852" grpId="0" animBg="1"/>
      <p:bldP spid="838" grpId="0" animBg="1"/>
      <p:bldP spid="839" grpId="0" animBg="1"/>
      <p:bldP spid="840" grpId="0" animBg="1"/>
      <p:bldP spid="841" grpId="0" animBg="1"/>
      <p:bldP spid="822" grpId="0" animBg="1"/>
      <p:bldP spid="823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  <p:bldP spid="833" grpId="0" animBg="1"/>
      <p:bldP spid="834" grpId="0" animBg="1"/>
      <p:bldP spid="835" grpId="0" animBg="1"/>
      <p:bldP spid="836" grpId="0" animBg="1"/>
      <p:bldP spid="837" grpId="0" animBg="1"/>
      <p:bldP spid="859" grpId="0" animBg="1"/>
      <p:bldP spid="860" grpId="0" animBg="1"/>
      <p:bldP spid="861" grpId="0" animBg="1"/>
      <p:bldP spid="862" grpId="0" animBg="1"/>
      <p:bldP spid="863" grpId="0" animBg="1"/>
      <p:bldP spid="864" grpId="0" animBg="1"/>
      <p:bldP spid="865" grpId="0" animBg="1"/>
      <p:bldP spid="866" grpId="0" animBg="1"/>
      <p:bldP spid="867" grpId="0" animBg="1"/>
      <p:bldP spid="868" grpId="0" animBg="1"/>
      <p:bldP spid="869" grpId="0" animBg="1"/>
      <p:bldP spid="870" grpId="0" animBg="1"/>
      <p:bldP spid="871" grpId="0" animBg="1"/>
      <p:bldP spid="872" grpId="0" animBg="1"/>
      <p:bldP spid="873" grpId="0" animBg="1"/>
      <p:bldP spid="874" grpId="0" animBg="1"/>
      <p:bldP spid="899" grpId="0" animBg="1"/>
      <p:bldP spid="900" grpId="0" animBg="1"/>
      <p:bldP spid="916" grpId="0" animBg="1"/>
      <p:bldP spid="917" grpId="0" animBg="1"/>
      <p:bldP spid="918" grpId="0" animBg="1"/>
      <p:bldP spid="919" grpId="0" animBg="1"/>
      <p:bldP spid="920" grpId="0" animBg="1"/>
      <p:bldP spid="923" grpId="0" animBg="1"/>
      <p:bldP spid="925" grpId="0" animBg="1"/>
      <p:bldP spid="926" grpId="0" animBg="1"/>
      <p:bldP spid="927" grpId="0" animBg="1"/>
      <p:bldP spid="928" grpId="0" animBg="1"/>
      <p:bldP spid="929" grpId="0" animBg="1"/>
      <p:bldP spid="930" grpId="0" animBg="1"/>
      <p:bldP spid="956" grpId="0" animBg="1"/>
      <p:bldP spid="957" grpId="0" animBg="1"/>
      <p:bldP spid="1028" grpId="0"/>
      <p:bldP spid="102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4029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 userDrawn="1"/>
        </p:nvCxnSpPr>
        <p:spPr>
          <a:xfrm rot="993570" flipV="1">
            <a:off x="8319967" y="2540279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 rot="993570">
            <a:off x="4658749" y="1838345"/>
            <a:ext cx="1588070" cy="1677181"/>
            <a:chOff x="1742207" y="566851"/>
            <a:chExt cx="2254443" cy="2380947"/>
          </a:xfrm>
          <a:solidFill>
            <a:srgbClr val="B40F51"/>
          </a:solidFill>
        </p:grpSpPr>
        <p:sp>
          <p:nvSpPr>
            <p:cNvPr id="56" name="椭圆 55"/>
            <p:cNvSpPr/>
            <p:nvPr userDrawn="1"/>
          </p:nvSpPr>
          <p:spPr>
            <a:xfrm rot="176448">
              <a:off x="2648617" y="566851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 userDrawn="1"/>
          </p:nvSpPr>
          <p:spPr>
            <a:xfrm rot="176448">
              <a:off x="3188778" y="744228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 userDrawn="1"/>
          </p:nvSpPr>
          <p:spPr>
            <a:xfrm rot="21361236">
              <a:off x="3095107" y="8697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 userDrawn="1"/>
          </p:nvSpPr>
          <p:spPr>
            <a:xfrm rot="19976448">
              <a:off x="2452667" y="119165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 userDrawn="1"/>
          </p:nvSpPr>
          <p:spPr>
            <a:xfrm rot="19976448">
              <a:off x="2965815" y="1136332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 userDrawn="1"/>
          </p:nvSpPr>
          <p:spPr>
            <a:xfrm rot="19561236">
              <a:off x="2921555" y="1319319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 userDrawn="1"/>
          </p:nvSpPr>
          <p:spPr>
            <a:xfrm rot="2291856" flipH="1">
              <a:off x="2984211" y="966799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 userDrawn="1"/>
          </p:nvSpPr>
          <p:spPr>
            <a:xfrm rot="2291856" flipH="1">
              <a:off x="2662977" y="928918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 userDrawn="1"/>
          </p:nvSpPr>
          <p:spPr>
            <a:xfrm rot="2707068" flipH="1">
              <a:off x="2813751" y="1083180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/>
            <p:cNvSpPr/>
            <p:nvPr userDrawn="1"/>
          </p:nvSpPr>
          <p:spPr>
            <a:xfrm rot="1234152">
              <a:off x="2357060" y="16156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 userDrawn="1"/>
          </p:nvSpPr>
          <p:spPr>
            <a:xfrm rot="1234152">
              <a:off x="2718168" y="2199546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 userDrawn="1"/>
          </p:nvSpPr>
          <p:spPr>
            <a:xfrm rot="1234152">
              <a:off x="2822140" y="17901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 userDrawn="1"/>
          </p:nvSpPr>
          <p:spPr>
            <a:xfrm rot="18334152">
              <a:off x="2725552" y="1954055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 userDrawn="1"/>
          </p:nvSpPr>
          <p:spPr>
            <a:xfrm rot="1234152">
              <a:off x="2732538" y="1999680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 userDrawn="1"/>
          </p:nvSpPr>
          <p:spPr>
            <a:xfrm rot="502701">
              <a:off x="2594613" y="172572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 userDrawn="1"/>
          </p:nvSpPr>
          <p:spPr>
            <a:xfrm rot="1234152">
              <a:off x="2624481" y="1859053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 userDrawn="1"/>
          </p:nvSpPr>
          <p:spPr>
            <a:xfrm rot="21261684">
              <a:off x="2816270" y="1618642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 userDrawn="1"/>
          </p:nvSpPr>
          <p:spPr>
            <a:xfrm rot="1839080">
              <a:off x="2916871" y="2061459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18334152">
              <a:off x="3033302" y="157868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18334152">
              <a:off x="2953280" y="1756579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6550902">
              <a:off x="2519190" y="196187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6550902">
              <a:off x="2423095" y="2484726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6135690">
              <a:off x="2437333" y="24023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0466310" flipH="1">
              <a:off x="2944460" y="2511315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10881522" flipH="1">
              <a:off x="2731567" y="2521162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 userDrawn="1"/>
          </p:nvSpPr>
          <p:spPr>
            <a:xfrm rot="9408606">
              <a:off x="2434107" y="17105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9408606">
              <a:off x="1836745" y="1567338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9408606">
              <a:off x="1977494" y="190618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4908606">
              <a:off x="2230993" y="1835052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9408606">
              <a:off x="1970843" y="1724297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8677155">
              <a:off x="2186419" y="1795384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9408606">
              <a:off x="1901264" y="1646574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7836138">
              <a:off x="2366837" y="2123099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10013534">
              <a:off x="1942258" y="1827306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4908606">
              <a:off x="2291422" y="2331794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4908606">
              <a:off x="2226181" y="214796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17775658">
              <a:off x="1772336" y="2408440"/>
              <a:ext cx="293144" cy="353402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17360446">
              <a:off x="1827485" y="2667662"/>
              <a:ext cx="197904" cy="19899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176448">
              <a:off x="3220885" y="1458964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176448">
              <a:off x="3761046" y="1636341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21361236">
              <a:off x="3667375" y="1761860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9976448">
              <a:off x="3024935" y="2083766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9976448">
              <a:off x="3538083" y="2028445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9561236">
              <a:off x="3493823" y="2211432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2291856" flipH="1">
              <a:off x="3235245" y="1821031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2707068" flipH="1">
              <a:off x="3386019" y="1975293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/>
            <p:cNvSpPr/>
            <p:nvPr userDrawn="1"/>
          </p:nvSpPr>
          <p:spPr>
            <a:xfrm rot="1234152">
              <a:off x="2929328" y="2507782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18334152">
              <a:off x="3297820" y="2846168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502701">
              <a:off x="3166881" y="2617833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21261684">
              <a:off x="3388538" y="2510755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18334152">
              <a:off x="3605570" y="2470795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18334152">
              <a:off x="3525548" y="264869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 rot="993570">
            <a:off x="2066354" y="2655266"/>
            <a:ext cx="4383112" cy="1612786"/>
            <a:chOff x="-7176394" y="5545761"/>
            <a:chExt cx="4383112" cy="1612786"/>
          </a:xfrm>
        </p:grpSpPr>
        <p:cxnSp>
          <p:nvCxnSpPr>
            <p:cNvPr id="109" name="直接连接符 108"/>
            <p:cNvCxnSpPr/>
            <p:nvPr userDrawn="1"/>
          </p:nvCxnSpPr>
          <p:spPr>
            <a:xfrm flipH="1">
              <a:off x="-7176394" y="6370125"/>
              <a:ext cx="2887302" cy="788422"/>
            </a:xfrm>
            <a:prstGeom prst="line">
              <a:avLst/>
            </a:prstGeom>
            <a:ln w="22225" cap="rnd">
              <a:gradFill flip="none" rotWithShape="1">
                <a:gsLst>
                  <a:gs pos="46000">
                    <a:srgbClr val="05DAE3">
                      <a:alpha val="49000"/>
                    </a:srgbClr>
                  </a:gs>
                  <a:gs pos="7000">
                    <a:srgbClr val="05DAE3">
                      <a:alpha val="0"/>
                    </a:srgbClr>
                  </a:gs>
                  <a:gs pos="89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 userDrawn="1"/>
          </p:nvCxnSpPr>
          <p:spPr>
            <a:xfrm flipH="1">
              <a:off x="-5314117" y="5602950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 userDrawn="1"/>
          </p:nvCxnSpPr>
          <p:spPr>
            <a:xfrm flipH="1">
              <a:off x="-4955736" y="5995707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 userDrawn="1"/>
          </p:nvCxnSpPr>
          <p:spPr>
            <a:xfrm flipV="1">
              <a:off x="-4374514" y="5545761"/>
              <a:ext cx="1581232" cy="421001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CD115D"/>
                  </a:gs>
                  <a:gs pos="100000">
                    <a:srgbClr val="B40F51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接连接符 112"/>
          <p:cNvCxnSpPr/>
          <p:nvPr userDrawn="1"/>
        </p:nvCxnSpPr>
        <p:spPr>
          <a:xfrm rot="993570" flipV="1">
            <a:off x="1989993" y="2540278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/>
        </p:nvCxnSpPr>
        <p:spPr>
          <a:xfrm rot="993570" flipH="1">
            <a:off x="3570440" y="2404111"/>
            <a:ext cx="4222208" cy="1124159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rot="993570" flipH="1">
            <a:off x="470153" y="1774379"/>
            <a:ext cx="5215516" cy="1424177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/>
        </p:nvCxnSpPr>
        <p:spPr>
          <a:xfrm rot="993570" flipV="1">
            <a:off x="2898684" y="1920687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 rot="993570" flipH="1">
            <a:off x="1703954" y="1958424"/>
            <a:ext cx="6023249" cy="1644741"/>
          </a:xfrm>
          <a:prstGeom prst="line">
            <a:avLst/>
          </a:prstGeom>
          <a:ln w="19050" cap="rnd">
            <a:gradFill flip="none" rotWithShape="1">
              <a:gsLst>
                <a:gs pos="46000">
                  <a:srgbClr val="05DAE3">
                    <a:alpha val="26000"/>
                  </a:srgbClr>
                </a:gs>
                <a:gs pos="700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 rot="993570" flipH="1">
            <a:off x="2054073" y="2749512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 rot="993570" flipV="1">
            <a:off x="2264474" y="1741514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/>
        </p:nvCxnSpPr>
        <p:spPr>
          <a:xfrm rot="993570" flipV="1">
            <a:off x="2240486" y="2281573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图片 1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1000" y="1505798"/>
            <a:ext cx="11430000" cy="1905000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4" name="椭圆 163"/>
          <p:cNvSpPr/>
          <p:nvPr/>
        </p:nvSpPr>
        <p:spPr>
          <a:xfrm rot="20654048">
            <a:off x="4877880" y="2050873"/>
            <a:ext cx="1219631" cy="198639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5" name="椭圆 164"/>
          <p:cNvSpPr/>
          <p:nvPr/>
        </p:nvSpPr>
        <p:spPr>
          <a:xfrm rot="20654048">
            <a:off x="4955628" y="1936635"/>
            <a:ext cx="1219631" cy="2181613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6" name="椭圆 165"/>
          <p:cNvSpPr/>
          <p:nvPr/>
        </p:nvSpPr>
        <p:spPr>
          <a:xfrm rot="20654048">
            <a:off x="5067860" y="1788309"/>
            <a:ext cx="1219631" cy="243003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7" name="椭圆 166"/>
          <p:cNvSpPr/>
          <p:nvPr/>
        </p:nvSpPr>
        <p:spPr>
          <a:xfrm rot="20654048">
            <a:off x="5230686" y="1658302"/>
            <a:ext cx="1219631" cy="2617972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8" name="椭圆 167"/>
          <p:cNvSpPr/>
          <p:nvPr/>
        </p:nvSpPr>
        <p:spPr>
          <a:xfrm rot="20654048">
            <a:off x="5431936" y="1543445"/>
            <a:ext cx="1212327" cy="2715233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9" name="椭圆 168"/>
          <p:cNvSpPr/>
          <p:nvPr/>
        </p:nvSpPr>
        <p:spPr>
          <a:xfrm rot="20654048">
            <a:off x="5704773" y="1440622"/>
            <a:ext cx="1071209" cy="2824990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0" name="椭圆 169"/>
          <p:cNvSpPr/>
          <p:nvPr/>
        </p:nvSpPr>
        <p:spPr>
          <a:xfrm rot="20654048">
            <a:off x="5989091" y="1420766"/>
            <a:ext cx="917425" cy="273099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1" name="椭圆 170"/>
          <p:cNvSpPr/>
          <p:nvPr/>
        </p:nvSpPr>
        <p:spPr>
          <a:xfrm rot="20654048">
            <a:off x="6336850" y="1451196"/>
            <a:ext cx="644902" cy="2570847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2" name="椭圆 171"/>
          <p:cNvSpPr/>
          <p:nvPr/>
        </p:nvSpPr>
        <p:spPr>
          <a:xfrm rot="20654048">
            <a:off x="6649153" y="1517331"/>
            <a:ext cx="517811" cy="230854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3" name="椭圆 172"/>
          <p:cNvSpPr/>
          <p:nvPr/>
        </p:nvSpPr>
        <p:spPr>
          <a:xfrm rot="20654048">
            <a:off x="6997171" y="1652334"/>
            <a:ext cx="296596" cy="1888598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4" name="椭圆 173"/>
          <p:cNvSpPr/>
          <p:nvPr/>
        </p:nvSpPr>
        <p:spPr>
          <a:xfrm rot="20654048">
            <a:off x="7332180" y="1824249"/>
            <a:ext cx="109980" cy="1409981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5" name="椭圆 174"/>
          <p:cNvSpPr/>
          <p:nvPr/>
        </p:nvSpPr>
        <p:spPr>
          <a:xfrm rot="20690346">
            <a:off x="7584517" y="2047916"/>
            <a:ext cx="52684" cy="813947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 userDrawn="1"/>
        </p:nvSpPr>
        <p:spPr>
          <a:xfrm>
            <a:off x="4976993" y="1635905"/>
            <a:ext cx="2526766" cy="2526340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99000"/>
                </a:schemeClr>
              </a:gs>
              <a:gs pos="21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7" name="任意多边形 176"/>
          <p:cNvSpPr/>
          <p:nvPr userDrawn="1"/>
        </p:nvSpPr>
        <p:spPr>
          <a:xfrm>
            <a:off x="-573379" y="1861201"/>
            <a:ext cx="13627510" cy="2171260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7510" h="2171260">
                <a:moveTo>
                  <a:pt x="0" y="1408042"/>
                </a:moveTo>
                <a:cubicBezTo>
                  <a:pt x="1015181" y="685371"/>
                  <a:pt x="3264310" y="-145453"/>
                  <a:pt x="4542504" y="21695"/>
                </a:cubicBezTo>
                <a:cubicBezTo>
                  <a:pt x="5820698" y="188843"/>
                  <a:pt x="7570839" y="1776752"/>
                  <a:pt x="9085007" y="2056971"/>
                </a:cubicBezTo>
                <a:cubicBezTo>
                  <a:pt x="10599175" y="2337190"/>
                  <a:pt x="12206748" y="2056972"/>
                  <a:pt x="13627510" y="1703011"/>
                </a:cubicBezTo>
              </a:path>
            </a:pathLst>
          </a:cu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chemeClr val="bg1"/>
                </a:gs>
                <a:gs pos="7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任意多边形 177"/>
          <p:cNvSpPr/>
          <p:nvPr userDrawn="1"/>
        </p:nvSpPr>
        <p:spPr>
          <a:xfrm>
            <a:off x="8615681" y="3270893"/>
            <a:ext cx="4542503" cy="468249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0 h 763218"/>
              <a:gd name="connsiteX1" fmla="*/ 9085007 w 13627510"/>
              <a:gd name="connsiteY1" fmla="*/ 648929 h 763218"/>
              <a:gd name="connsiteX2" fmla="*/ 13627510 w 13627510"/>
              <a:gd name="connsiteY2" fmla="*/ 294969 h 763218"/>
              <a:gd name="connsiteX0" fmla="*/ 0 w 4542503"/>
              <a:gd name="connsiteY0" fmla="*/ 353960 h 468249"/>
              <a:gd name="connsiteX1" fmla="*/ 4542503 w 4542503"/>
              <a:gd name="connsiteY1" fmla="*/ 0 h 4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2503" h="468249">
                <a:moveTo>
                  <a:pt x="0" y="353960"/>
                </a:moveTo>
                <a:cubicBezTo>
                  <a:pt x="1514168" y="634179"/>
                  <a:pt x="3121741" y="353961"/>
                  <a:pt x="4542503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rgbClr val="B40F51"/>
                </a:gs>
                <a:gs pos="7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任意多边形 178"/>
          <p:cNvSpPr/>
          <p:nvPr userDrawn="1"/>
        </p:nvSpPr>
        <p:spPr>
          <a:xfrm>
            <a:off x="8083277" y="3890139"/>
            <a:ext cx="4542503" cy="468249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0 h 763218"/>
              <a:gd name="connsiteX1" fmla="*/ 9085007 w 13627510"/>
              <a:gd name="connsiteY1" fmla="*/ 648929 h 763218"/>
              <a:gd name="connsiteX2" fmla="*/ 13627510 w 13627510"/>
              <a:gd name="connsiteY2" fmla="*/ 294969 h 763218"/>
              <a:gd name="connsiteX0" fmla="*/ 0 w 4542503"/>
              <a:gd name="connsiteY0" fmla="*/ 353960 h 468249"/>
              <a:gd name="connsiteX1" fmla="*/ 4542503 w 4542503"/>
              <a:gd name="connsiteY1" fmla="*/ 0 h 4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2503" h="468249">
                <a:moveTo>
                  <a:pt x="0" y="353960"/>
                </a:moveTo>
                <a:cubicBezTo>
                  <a:pt x="1514168" y="634179"/>
                  <a:pt x="3121741" y="353961"/>
                  <a:pt x="4542503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rgbClr val="05DAE3"/>
                </a:gs>
                <a:gs pos="79000">
                  <a:srgbClr val="B40F5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/>
          <p:cNvCxnSpPr/>
          <p:nvPr userDrawn="1"/>
        </p:nvCxnSpPr>
        <p:spPr>
          <a:xfrm rot="993570" flipH="1">
            <a:off x="3661302" y="2001798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 userDrawn="1"/>
        </p:nvCxnSpPr>
        <p:spPr>
          <a:xfrm rot="993570" flipH="1">
            <a:off x="724928" y="2437388"/>
            <a:ext cx="2887302" cy="788422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 userDrawn="1"/>
        </p:nvCxnSpPr>
        <p:spPr>
          <a:xfrm rot="993570" flipV="1">
            <a:off x="8009166" y="1920687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 userDrawn="1"/>
        </p:nvCxnSpPr>
        <p:spPr>
          <a:xfrm rot="993570" flipH="1">
            <a:off x="7164555" y="2749512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 userDrawn="1"/>
        </p:nvCxnSpPr>
        <p:spPr>
          <a:xfrm rot="993570" flipH="1">
            <a:off x="8771784" y="2001798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任意多边形 184"/>
          <p:cNvSpPr/>
          <p:nvPr userDrawn="1"/>
        </p:nvSpPr>
        <p:spPr>
          <a:xfrm flipV="1">
            <a:off x="-402951" y="1618511"/>
            <a:ext cx="13627510" cy="2323281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1394372 h 2157590"/>
              <a:gd name="connsiteX1" fmla="*/ 4542504 w 13627510"/>
              <a:gd name="connsiteY1" fmla="*/ 8025 h 2157590"/>
              <a:gd name="connsiteX2" fmla="*/ 9085007 w 13627510"/>
              <a:gd name="connsiteY2" fmla="*/ 2043301 h 2157590"/>
              <a:gd name="connsiteX3" fmla="*/ 13627510 w 13627510"/>
              <a:gd name="connsiteY3" fmla="*/ 1689341 h 2157590"/>
              <a:gd name="connsiteX0" fmla="*/ 0 w 13627510"/>
              <a:gd name="connsiteY0" fmla="*/ 1523929 h 2296674"/>
              <a:gd name="connsiteX1" fmla="*/ 4615075 w 13627510"/>
              <a:gd name="connsiteY1" fmla="*/ 6954 h 2296674"/>
              <a:gd name="connsiteX2" fmla="*/ 9085007 w 13627510"/>
              <a:gd name="connsiteY2" fmla="*/ 2172858 h 2296674"/>
              <a:gd name="connsiteX3" fmla="*/ 13627510 w 13627510"/>
              <a:gd name="connsiteY3" fmla="*/ 1818898 h 2296674"/>
              <a:gd name="connsiteX0" fmla="*/ 0 w 13627510"/>
              <a:gd name="connsiteY0" fmla="*/ 1526208 h 2310611"/>
              <a:gd name="connsiteX1" fmla="*/ 4615075 w 13627510"/>
              <a:gd name="connsiteY1" fmla="*/ 9233 h 2310611"/>
              <a:gd name="connsiteX2" fmla="*/ 8896322 w 13627510"/>
              <a:gd name="connsiteY2" fmla="*/ 2189652 h 2310611"/>
              <a:gd name="connsiteX3" fmla="*/ 13627510 w 13627510"/>
              <a:gd name="connsiteY3" fmla="*/ 1821177 h 2310611"/>
              <a:gd name="connsiteX0" fmla="*/ 0 w 13627510"/>
              <a:gd name="connsiteY0" fmla="*/ 1526208 h 2323281"/>
              <a:gd name="connsiteX1" fmla="*/ 4615075 w 13627510"/>
              <a:gd name="connsiteY1" fmla="*/ 9233 h 2323281"/>
              <a:gd name="connsiteX2" fmla="*/ 8896322 w 13627510"/>
              <a:gd name="connsiteY2" fmla="*/ 2189652 h 2323281"/>
              <a:gd name="connsiteX3" fmla="*/ 13627510 w 13627510"/>
              <a:gd name="connsiteY3" fmla="*/ 1821177 h 23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7510" h="2323281">
                <a:moveTo>
                  <a:pt x="0" y="1526208"/>
                </a:moveTo>
                <a:cubicBezTo>
                  <a:pt x="1015181" y="803537"/>
                  <a:pt x="3132355" y="-101341"/>
                  <a:pt x="4615075" y="9233"/>
                </a:cubicBezTo>
                <a:cubicBezTo>
                  <a:pt x="6097795" y="119807"/>
                  <a:pt x="7423278" y="1858633"/>
                  <a:pt x="8896322" y="2189652"/>
                </a:cubicBezTo>
                <a:cubicBezTo>
                  <a:pt x="10369366" y="2520671"/>
                  <a:pt x="12206748" y="2175138"/>
                  <a:pt x="13627510" y="1821177"/>
                </a:cubicBezTo>
              </a:path>
            </a:pathLst>
          </a:custGeom>
          <a:noFill/>
          <a:ln w="50800">
            <a:gradFill>
              <a:gsLst>
                <a:gs pos="14000">
                  <a:schemeClr val="accent1">
                    <a:lumMod val="5000"/>
                    <a:lumOff val="95000"/>
                    <a:alpha val="0"/>
                  </a:schemeClr>
                </a:gs>
                <a:gs pos="34000">
                  <a:schemeClr val="bg1">
                    <a:lumMod val="85000"/>
                  </a:schemeClr>
                </a:gs>
                <a:gs pos="74980">
                  <a:schemeClr val="bg1">
                    <a:lumMod val="65000"/>
                    <a:alpha val="17000"/>
                  </a:schemeClr>
                </a:gs>
                <a:gs pos="55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941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7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8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9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6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6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8" grpId="1" animBg="1"/>
      <p:bldP spid="179" grpId="0" animBg="1"/>
      <p:bldP spid="179" grpId="1" animBg="1"/>
      <p:bldP spid="18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5449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5768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877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 userDrawn="1"/>
        </p:nvCxnSpPr>
        <p:spPr>
          <a:xfrm rot="993570" flipV="1">
            <a:off x="8319967" y="2540279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 rot="993570">
            <a:off x="4658749" y="1838345"/>
            <a:ext cx="1588070" cy="1677181"/>
            <a:chOff x="1742207" y="566851"/>
            <a:chExt cx="2254443" cy="2380947"/>
          </a:xfrm>
          <a:solidFill>
            <a:srgbClr val="B40F51"/>
          </a:solidFill>
        </p:grpSpPr>
        <p:sp>
          <p:nvSpPr>
            <p:cNvPr id="56" name="椭圆 55"/>
            <p:cNvSpPr/>
            <p:nvPr userDrawn="1"/>
          </p:nvSpPr>
          <p:spPr>
            <a:xfrm rot="176448">
              <a:off x="2648617" y="566851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 userDrawn="1"/>
          </p:nvSpPr>
          <p:spPr>
            <a:xfrm rot="176448">
              <a:off x="3188778" y="744228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 userDrawn="1"/>
          </p:nvSpPr>
          <p:spPr>
            <a:xfrm rot="21361236">
              <a:off x="3095107" y="8697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 userDrawn="1"/>
          </p:nvSpPr>
          <p:spPr>
            <a:xfrm rot="19976448">
              <a:off x="2452667" y="119165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 userDrawn="1"/>
          </p:nvSpPr>
          <p:spPr>
            <a:xfrm rot="19976448">
              <a:off x="2965815" y="1136332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 userDrawn="1"/>
          </p:nvSpPr>
          <p:spPr>
            <a:xfrm rot="19561236">
              <a:off x="2921555" y="1319319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 userDrawn="1"/>
          </p:nvSpPr>
          <p:spPr>
            <a:xfrm rot="2291856" flipH="1">
              <a:off x="2984211" y="966799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 userDrawn="1"/>
          </p:nvSpPr>
          <p:spPr>
            <a:xfrm rot="2291856" flipH="1">
              <a:off x="2662977" y="928918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 userDrawn="1"/>
          </p:nvSpPr>
          <p:spPr>
            <a:xfrm rot="2707068" flipH="1">
              <a:off x="2813751" y="1083180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/>
            <p:cNvSpPr/>
            <p:nvPr userDrawn="1"/>
          </p:nvSpPr>
          <p:spPr>
            <a:xfrm rot="1234152">
              <a:off x="2357060" y="16156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 userDrawn="1"/>
          </p:nvSpPr>
          <p:spPr>
            <a:xfrm rot="1234152">
              <a:off x="2718168" y="2199546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 userDrawn="1"/>
          </p:nvSpPr>
          <p:spPr>
            <a:xfrm rot="1234152">
              <a:off x="2822140" y="17901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 userDrawn="1"/>
          </p:nvSpPr>
          <p:spPr>
            <a:xfrm rot="18334152">
              <a:off x="2725552" y="1954055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 userDrawn="1"/>
          </p:nvSpPr>
          <p:spPr>
            <a:xfrm rot="1234152">
              <a:off x="2732538" y="1999680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 userDrawn="1"/>
          </p:nvSpPr>
          <p:spPr>
            <a:xfrm rot="502701">
              <a:off x="2594613" y="172572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 userDrawn="1"/>
          </p:nvSpPr>
          <p:spPr>
            <a:xfrm rot="1234152">
              <a:off x="2624481" y="1859053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 userDrawn="1"/>
          </p:nvSpPr>
          <p:spPr>
            <a:xfrm rot="21261684">
              <a:off x="2816270" y="1618642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 userDrawn="1"/>
          </p:nvSpPr>
          <p:spPr>
            <a:xfrm rot="1839080">
              <a:off x="2916871" y="2061459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18334152">
              <a:off x="3033302" y="157868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18334152">
              <a:off x="2953280" y="1756579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6550902">
              <a:off x="2519190" y="196187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6550902">
              <a:off x="2423095" y="2484726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6135690">
              <a:off x="2437333" y="24023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0466310" flipH="1">
              <a:off x="2944460" y="2511315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10881522" flipH="1">
              <a:off x="2731567" y="2521162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 userDrawn="1"/>
          </p:nvSpPr>
          <p:spPr>
            <a:xfrm rot="9408606">
              <a:off x="2434107" y="17105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9408606">
              <a:off x="1836745" y="1567338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9408606">
              <a:off x="1977494" y="190618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4908606">
              <a:off x="2230993" y="1835052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9408606">
              <a:off x="1970843" y="1724297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8677155">
              <a:off x="2186419" y="1795384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9408606">
              <a:off x="1901264" y="1646574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7836138">
              <a:off x="2366837" y="2123099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10013534">
              <a:off x="1942258" y="1827306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4908606">
              <a:off x="2291422" y="2331794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4908606">
              <a:off x="2226181" y="214796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17775658">
              <a:off x="1772336" y="2408440"/>
              <a:ext cx="293144" cy="353402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17360446">
              <a:off x="1827485" y="2667662"/>
              <a:ext cx="197904" cy="19899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176448">
              <a:off x="3220885" y="1458964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176448">
              <a:off x="3761046" y="1636341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21361236">
              <a:off x="3667375" y="1761860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9976448">
              <a:off x="3024935" y="2083766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9976448">
              <a:off x="3538083" y="2028445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9561236">
              <a:off x="3493823" y="2211432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2291856" flipH="1">
              <a:off x="3235245" y="1821031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2707068" flipH="1">
              <a:off x="3386019" y="1975293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/>
            <p:cNvSpPr/>
            <p:nvPr userDrawn="1"/>
          </p:nvSpPr>
          <p:spPr>
            <a:xfrm rot="1234152">
              <a:off x="2929328" y="2507782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18334152">
              <a:off x="3297820" y="2846168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502701">
              <a:off x="3166881" y="2617833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21261684">
              <a:off x="3388538" y="2510755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18334152">
              <a:off x="3605570" y="2470795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18334152">
              <a:off x="3525548" y="264869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 rot="993570">
            <a:off x="2066354" y="2655266"/>
            <a:ext cx="4383112" cy="1612786"/>
            <a:chOff x="-7176394" y="5545761"/>
            <a:chExt cx="4383112" cy="1612786"/>
          </a:xfrm>
        </p:grpSpPr>
        <p:cxnSp>
          <p:nvCxnSpPr>
            <p:cNvPr id="109" name="直接连接符 108"/>
            <p:cNvCxnSpPr/>
            <p:nvPr userDrawn="1"/>
          </p:nvCxnSpPr>
          <p:spPr>
            <a:xfrm flipH="1">
              <a:off x="-7176394" y="6370125"/>
              <a:ext cx="2887302" cy="788422"/>
            </a:xfrm>
            <a:prstGeom prst="line">
              <a:avLst/>
            </a:prstGeom>
            <a:ln w="22225" cap="rnd">
              <a:gradFill flip="none" rotWithShape="1">
                <a:gsLst>
                  <a:gs pos="46000">
                    <a:srgbClr val="05DAE3">
                      <a:alpha val="49000"/>
                    </a:srgbClr>
                  </a:gs>
                  <a:gs pos="7000">
                    <a:srgbClr val="05DAE3">
                      <a:alpha val="0"/>
                    </a:srgbClr>
                  </a:gs>
                  <a:gs pos="89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 userDrawn="1"/>
          </p:nvCxnSpPr>
          <p:spPr>
            <a:xfrm flipH="1">
              <a:off x="-5314117" y="5602950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 userDrawn="1"/>
          </p:nvCxnSpPr>
          <p:spPr>
            <a:xfrm flipH="1">
              <a:off x="-4955736" y="5995707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 userDrawn="1"/>
          </p:nvCxnSpPr>
          <p:spPr>
            <a:xfrm flipV="1">
              <a:off x="-4374514" y="5545761"/>
              <a:ext cx="1581232" cy="421001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CD115D"/>
                  </a:gs>
                  <a:gs pos="100000">
                    <a:srgbClr val="B40F51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接连接符 112"/>
          <p:cNvCxnSpPr/>
          <p:nvPr userDrawn="1"/>
        </p:nvCxnSpPr>
        <p:spPr>
          <a:xfrm rot="993570" flipV="1">
            <a:off x="1989993" y="2540278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/>
        </p:nvCxnSpPr>
        <p:spPr>
          <a:xfrm rot="993570" flipH="1">
            <a:off x="3570440" y="2404111"/>
            <a:ext cx="4222208" cy="1124159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rot="993570" flipH="1">
            <a:off x="470153" y="1774379"/>
            <a:ext cx="5215516" cy="1424177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/>
        </p:nvCxnSpPr>
        <p:spPr>
          <a:xfrm rot="993570" flipV="1">
            <a:off x="2898684" y="1920687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 rot="993570" flipH="1">
            <a:off x="1703954" y="1958424"/>
            <a:ext cx="6023249" cy="1644741"/>
          </a:xfrm>
          <a:prstGeom prst="line">
            <a:avLst/>
          </a:prstGeom>
          <a:ln w="19050" cap="rnd">
            <a:gradFill flip="none" rotWithShape="1">
              <a:gsLst>
                <a:gs pos="46000">
                  <a:srgbClr val="05DAE3">
                    <a:alpha val="26000"/>
                  </a:srgbClr>
                </a:gs>
                <a:gs pos="700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 rot="993570" flipH="1">
            <a:off x="2054073" y="2749512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 rot="993570" flipV="1">
            <a:off x="2264474" y="1741514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/>
        </p:nvCxnSpPr>
        <p:spPr>
          <a:xfrm rot="993570" flipV="1">
            <a:off x="2240486" y="2281573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图片 1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1000" y="1505798"/>
            <a:ext cx="11430000" cy="1905000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3" name="组合 162"/>
          <p:cNvGrpSpPr/>
          <p:nvPr userDrawn="1"/>
        </p:nvGrpSpPr>
        <p:grpSpPr>
          <a:xfrm>
            <a:off x="4877880" y="1420766"/>
            <a:ext cx="2759320" cy="2855508"/>
            <a:chOff x="3959121" y="1001486"/>
            <a:chExt cx="4664352" cy="4826948"/>
          </a:xfrm>
          <a:effectLst>
            <a:outerShdw dist="317500" dir="5400000" sx="90000" sy="-19000" rotWithShape="0">
              <a:prstClr val="black">
                <a:alpha val="16000"/>
              </a:prstClr>
            </a:outerShdw>
          </a:effectLst>
        </p:grpSpPr>
        <p:sp useBgFill="1">
          <p:nvSpPr>
            <p:cNvPr id="164" name="椭圆 163"/>
            <p:cNvSpPr/>
            <p:nvPr/>
          </p:nvSpPr>
          <p:spPr>
            <a:xfrm rot="20654048">
              <a:off x="3959121" y="2066619"/>
              <a:ext cx="2061663" cy="3357800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5" name="椭圆 164"/>
            <p:cNvSpPr/>
            <p:nvPr/>
          </p:nvSpPr>
          <p:spPr>
            <a:xfrm rot="20654048">
              <a:off x="4090546" y="1873510"/>
              <a:ext cx="2061663" cy="3687796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6" name="椭圆 165"/>
            <p:cNvSpPr/>
            <p:nvPr/>
          </p:nvSpPr>
          <p:spPr>
            <a:xfrm rot="20654048">
              <a:off x="4280263" y="1622781"/>
              <a:ext cx="2061663" cy="4107729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7" name="椭圆 166"/>
            <p:cNvSpPr/>
            <p:nvPr/>
          </p:nvSpPr>
          <p:spPr>
            <a:xfrm rot="20654048">
              <a:off x="4555504" y="1403017"/>
              <a:ext cx="2061663" cy="4425417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8" name="椭圆 167"/>
            <p:cNvSpPr/>
            <p:nvPr/>
          </p:nvSpPr>
          <p:spPr>
            <a:xfrm rot="20654048">
              <a:off x="4895695" y="1208862"/>
              <a:ext cx="2049316" cy="4589828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9" name="椭圆 168"/>
            <p:cNvSpPr/>
            <p:nvPr/>
          </p:nvSpPr>
          <p:spPr>
            <a:xfrm rot="20654048">
              <a:off x="5356899" y="1035050"/>
              <a:ext cx="1810770" cy="4775361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0" name="椭圆 169"/>
            <p:cNvSpPr/>
            <p:nvPr/>
          </p:nvSpPr>
          <p:spPr>
            <a:xfrm rot="20654048">
              <a:off x="5837506" y="1001486"/>
              <a:ext cx="1550815" cy="4616471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1" name="椭圆 170"/>
            <p:cNvSpPr/>
            <p:nvPr/>
          </p:nvSpPr>
          <p:spPr>
            <a:xfrm rot="20654048">
              <a:off x="6425360" y="1052924"/>
              <a:ext cx="1090142" cy="4345758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2" name="椭圆 171"/>
            <p:cNvSpPr/>
            <p:nvPr/>
          </p:nvSpPr>
          <p:spPr>
            <a:xfrm rot="20654048">
              <a:off x="6953276" y="1164719"/>
              <a:ext cx="875308" cy="3902363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3" name="椭圆 172"/>
            <p:cNvSpPr/>
            <p:nvPr/>
          </p:nvSpPr>
          <p:spPr>
            <a:xfrm rot="20654048">
              <a:off x="7541568" y="1392928"/>
              <a:ext cx="501365" cy="3192484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4" name="椭圆 173"/>
            <p:cNvSpPr/>
            <p:nvPr/>
          </p:nvSpPr>
          <p:spPr>
            <a:xfrm rot="20654048">
              <a:off x="8107863" y="1683534"/>
              <a:ext cx="185910" cy="2383430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5" name="椭圆 174"/>
            <p:cNvSpPr/>
            <p:nvPr/>
          </p:nvSpPr>
          <p:spPr>
            <a:xfrm rot="20690346">
              <a:off x="8534416" y="2061620"/>
              <a:ext cx="89057" cy="1375895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6" name="椭圆 175"/>
          <p:cNvSpPr/>
          <p:nvPr userDrawn="1"/>
        </p:nvSpPr>
        <p:spPr>
          <a:xfrm>
            <a:off x="4976993" y="1635905"/>
            <a:ext cx="2526766" cy="2526340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99000"/>
                </a:schemeClr>
              </a:gs>
              <a:gs pos="21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7" name="任意多边形 176"/>
          <p:cNvSpPr/>
          <p:nvPr userDrawn="1"/>
        </p:nvSpPr>
        <p:spPr>
          <a:xfrm>
            <a:off x="-573379" y="1861201"/>
            <a:ext cx="13627510" cy="2171260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7510" h="2171260">
                <a:moveTo>
                  <a:pt x="0" y="1408042"/>
                </a:moveTo>
                <a:cubicBezTo>
                  <a:pt x="1015181" y="685371"/>
                  <a:pt x="3264310" y="-145453"/>
                  <a:pt x="4542504" y="21695"/>
                </a:cubicBezTo>
                <a:cubicBezTo>
                  <a:pt x="5820698" y="188843"/>
                  <a:pt x="7570839" y="1776752"/>
                  <a:pt x="9085007" y="2056971"/>
                </a:cubicBezTo>
                <a:cubicBezTo>
                  <a:pt x="10599175" y="2337190"/>
                  <a:pt x="12206748" y="2056972"/>
                  <a:pt x="13627510" y="1703011"/>
                </a:cubicBezTo>
              </a:path>
            </a:pathLst>
          </a:cu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chemeClr val="bg1"/>
                </a:gs>
                <a:gs pos="7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任意多边形 177"/>
          <p:cNvSpPr/>
          <p:nvPr userDrawn="1"/>
        </p:nvSpPr>
        <p:spPr>
          <a:xfrm>
            <a:off x="8615681" y="3270893"/>
            <a:ext cx="4542503" cy="468249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0 h 763218"/>
              <a:gd name="connsiteX1" fmla="*/ 9085007 w 13627510"/>
              <a:gd name="connsiteY1" fmla="*/ 648929 h 763218"/>
              <a:gd name="connsiteX2" fmla="*/ 13627510 w 13627510"/>
              <a:gd name="connsiteY2" fmla="*/ 294969 h 763218"/>
              <a:gd name="connsiteX0" fmla="*/ 0 w 4542503"/>
              <a:gd name="connsiteY0" fmla="*/ 353960 h 468249"/>
              <a:gd name="connsiteX1" fmla="*/ 4542503 w 4542503"/>
              <a:gd name="connsiteY1" fmla="*/ 0 h 4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2503" h="468249">
                <a:moveTo>
                  <a:pt x="0" y="353960"/>
                </a:moveTo>
                <a:cubicBezTo>
                  <a:pt x="1514168" y="634179"/>
                  <a:pt x="3121741" y="353961"/>
                  <a:pt x="4542503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rgbClr val="B40F51"/>
                </a:gs>
                <a:gs pos="7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任意多边形 178"/>
          <p:cNvSpPr/>
          <p:nvPr userDrawn="1"/>
        </p:nvSpPr>
        <p:spPr>
          <a:xfrm>
            <a:off x="8083277" y="3890139"/>
            <a:ext cx="4542503" cy="468249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0 h 763218"/>
              <a:gd name="connsiteX1" fmla="*/ 9085007 w 13627510"/>
              <a:gd name="connsiteY1" fmla="*/ 648929 h 763218"/>
              <a:gd name="connsiteX2" fmla="*/ 13627510 w 13627510"/>
              <a:gd name="connsiteY2" fmla="*/ 294969 h 763218"/>
              <a:gd name="connsiteX0" fmla="*/ 0 w 4542503"/>
              <a:gd name="connsiteY0" fmla="*/ 353960 h 468249"/>
              <a:gd name="connsiteX1" fmla="*/ 4542503 w 4542503"/>
              <a:gd name="connsiteY1" fmla="*/ 0 h 4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2503" h="468249">
                <a:moveTo>
                  <a:pt x="0" y="353960"/>
                </a:moveTo>
                <a:cubicBezTo>
                  <a:pt x="1514168" y="634179"/>
                  <a:pt x="3121741" y="353961"/>
                  <a:pt x="4542503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rgbClr val="05DAE3"/>
                </a:gs>
                <a:gs pos="79000">
                  <a:srgbClr val="B40F5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/>
          <p:cNvCxnSpPr/>
          <p:nvPr userDrawn="1"/>
        </p:nvCxnSpPr>
        <p:spPr>
          <a:xfrm rot="993570" flipH="1">
            <a:off x="3661302" y="2001798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 userDrawn="1"/>
        </p:nvCxnSpPr>
        <p:spPr>
          <a:xfrm rot="993570" flipH="1">
            <a:off x="724928" y="2437388"/>
            <a:ext cx="2887302" cy="788422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 userDrawn="1"/>
        </p:nvCxnSpPr>
        <p:spPr>
          <a:xfrm rot="993570" flipV="1">
            <a:off x="8009166" y="1920687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 userDrawn="1"/>
        </p:nvCxnSpPr>
        <p:spPr>
          <a:xfrm rot="993570" flipH="1">
            <a:off x="7164555" y="2749512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 userDrawn="1"/>
        </p:nvCxnSpPr>
        <p:spPr>
          <a:xfrm rot="993570" flipH="1">
            <a:off x="8771784" y="2001798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任意多边形 184"/>
          <p:cNvSpPr/>
          <p:nvPr userDrawn="1"/>
        </p:nvSpPr>
        <p:spPr>
          <a:xfrm flipV="1">
            <a:off x="-402951" y="1618511"/>
            <a:ext cx="13627510" cy="2323281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1394372 h 2157590"/>
              <a:gd name="connsiteX1" fmla="*/ 4542504 w 13627510"/>
              <a:gd name="connsiteY1" fmla="*/ 8025 h 2157590"/>
              <a:gd name="connsiteX2" fmla="*/ 9085007 w 13627510"/>
              <a:gd name="connsiteY2" fmla="*/ 2043301 h 2157590"/>
              <a:gd name="connsiteX3" fmla="*/ 13627510 w 13627510"/>
              <a:gd name="connsiteY3" fmla="*/ 1689341 h 2157590"/>
              <a:gd name="connsiteX0" fmla="*/ 0 w 13627510"/>
              <a:gd name="connsiteY0" fmla="*/ 1523929 h 2296674"/>
              <a:gd name="connsiteX1" fmla="*/ 4615075 w 13627510"/>
              <a:gd name="connsiteY1" fmla="*/ 6954 h 2296674"/>
              <a:gd name="connsiteX2" fmla="*/ 9085007 w 13627510"/>
              <a:gd name="connsiteY2" fmla="*/ 2172858 h 2296674"/>
              <a:gd name="connsiteX3" fmla="*/ 13627510 w 13627510"/>
              <a:gd name="connsiteY3" fmla="*/ 1818898 h 2296674"/>
              <a:gd name="connsiteX0" fmla="*/ 0 w 13627510"/>
              <a:gd name="connsiteY0" fmla="*/ 1526208 h 2310611"/>
              <a:gd name="connsiteX1" fmla="*/ 4615075 w 13627510"/>
              <a:gd name="connsiteY1" fmla="*/ 9233 h 2310611"/>
              <a:gd name="connsiteX2" fmla="*/ 8896322 w 13627510"/>
              <a:gd name="connsiteY2" fmla="*/ 2189652 h 2310611"/>
              <a:gd name="connsiteX3" fmla="*/ 13627510 w 13627510"/>
              <a:gd name="connsiteY3" fmla="*/ 1821177 h 2310611"/>
              <a:gd name="connsiteX0" fmla="*/ 0 w 13627510"/>
              <a:gd name="connsiteY0" fmla="*/ 1526208 h 2323281"/>
              <a:gd name="connsiteX1" fmla="*/ 4615075 w 13627510"/>
              <a:gd name="connsiteY1" fmla="*/ 9233 h 2323281"/>
              <a:gd name="connsiteX2" fmla="*/ 8896322 w 13627510"/>
              <a:gd name="connsiteY2" fmla="*/ 2189652 h 2323281"/>
              <a:gd name="connsiteX3" fmla="*/ 13627510 w 13627510"/>
              <a:gd name="connsiteY3" fmla="*/ 1821177 h 23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7510" h="2323281">
                <a:moveTo>
                  <a:pt x="0" y="1526208"/>
                </a:moveTo>
                <a:cubicBezTo>
                  <a:pt x="1015181" y="803537"/>
                  <a:pt x="3132355" y="-101341"/>
                  <a:pt x="4615075" y="9233"/>
                </a:cubicBezTo>
                <a:cubicBezTo>
                  <a:pt x="6097795" y="119807"/>
                  <a:pt x="7423278" y="1858633"/>
                  <a:pt x="8896322" y="2189652"/>
                </a:cubicBezTo>
                <a:cubicBezTo>
                  <a:pt x="10369366" y="2520671"/>
                  <a:pt x="12206748" y="2175138"/>
                  <a:pt x="13627510" y="1821177"/>
                </a:cubicBezTo>
              </a:path>
            </a:pathLst>
          </a:custGeom>
          <a:noFill/>
          <a:ln w="50800">
            <a:gradFill>
              <a:gsLst>
                <a:gs pos="14000">
                  <a:schemeClr val="accent1">
                    <a:lumMod val="5000"/>
                    <a:lumOff val="95000"/>
                    <a:alpha val="0"/>
                  </a:schemeClr>
                </a:gs>
                <a:gs pos="34000">
                  <a:schemeClr val="bg1">
                    <a:lumMod val="85000"/>
                  </a:schemeClr>
                </a:gs>
                <a:gs pos="74980">
                  <a:schemeClr val="bg1">
                    <a:lumMod val="65000"/>
                    <a:alpha val="17000"/>
                  </a:schemeClr>
                </a:gs>
                <a:gs pos="55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0836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组合 419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421" name="组合 420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441" name="直接连接符 440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连接符 441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接连接符 442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连接符 445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连接符 453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组合 421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423" name="直接连接符 422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连接符 428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接连接符 429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431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组合 458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60" name="组合 459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48" name="椭圆 6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椭圆 6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1" name="组合 460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38" name="椭圆 6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椭圆 6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椭圆 6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椭圆 6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2" name="组合 461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28" name="椭圆 6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3" name="组合 462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18" name="椭圆 6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4" name="组合 463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08" name="椭圆 6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5" name="组合 464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6" name="组合 465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7" name="组合 466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8" name="组合 467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9" name="组合 468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0" name="组合 469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1" name="组合 470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2" name="组合 471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3" name="组合 472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4" name="组合 473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5" name="组合 474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6" name="组合 475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7" name="组合 476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481565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组合 419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421" name="组合 420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441" name="直接连接符 440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连接符 441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接连接符 442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连接符 445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连接符 453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组合 421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423" name="直接连接符 422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连接符 428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接连接符 429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431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组合 458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60" name="组合 459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48" name="椭圆 6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椭圆 6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1" name="组合 460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38" name="椭圆 6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椭圆 6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椭圆 6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椭圆 6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2" name="组合 461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28" name="椭圆 6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3" name="组合 462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18" name="椭圆 6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4" name="组合 463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08" name="椭圆 6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5" name="组合 464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6" name="组合 465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7" name="组合 466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8" name="组合 467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9" name="组合 468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0" name="组合 469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1" name="组合 470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2" name="组合 471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3" name="组合 472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4" name="组合 473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5" name="组合 474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6" name="组合 475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7" name="组合 476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0" name="组合 239"/>
          <p:cNvGrpSpPr/>
          <p:nvPr userDrawn="1"/>
        </p:nvGrpSpPr>
        <p:grpSpPr>
          <a:xfrm>
            <a:off x="-247650" y="-5118937"/>
            <a:ext cx="12992100" cy="11571374"/>
            <a:chOff x="1066800" y="-3956887"/>
            <a:chExt cx="10058400" cy="11571374"/>
          </a:xfrm>
        </p:grpSpPr>
        <p:sp useBgFill="1">
          <p:nvSpPr>
            <p:cNvPr id="241" name="菱形 240"/>
            <p:cNvSpPr/>
            <p:nvPr/>
          </p:nvSpPr>
          <p:spPr>
            <a:xfrm>
              <a:off x="1066800" y="-2443914"/>
              <a:ext cx="10058400" cy="10058401"/>
            </a:xfrm>
            <a:prstGeom prst="diamond">
              <a:avLst/>
            </a:prstGeom>
            <a:ln w="6350">
              <a:gradFill>
                <a:gsLst>
                  <a:gs pos="41000">
                    <a:srgbClr val="05DAE3">
                      <a:alpha val="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  <a:prstDash val="dash"/>
            </a:ln>
            <a:effectLst>
              <a:outerShdw blurRad="889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2" name="菱形 241"/>
            <p:cNvSpPr/>
            <p:nvPr/>
          </p:nvSpPr>
          <p:spPr>
            <a:xfrm>
              <a:off x="1066802" y="-3200400"/>
              <a:ext cx="10058398" cy="10058400"/>
            </a:xfrm>
            <a:prstGeom prst="diamond">
              <a:avLst/>
            </a:prstGeom>
            <a:ln w="6350">
              <a:gradFill>
                <a:gsLst>
                  <a:gs pos="41000">
                    <a:srgbClr val="05DAE3">
                      <a:alpha val="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  <a:prstDash val="dash"/>
            </a:ln>
            <a:effectLst>
              <a:outerShdw blurRad="889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3" name="菱形 242"/>
            <p:cNvSpPr/>
            <p:nvPr/>
          </p:nvSpPr>
          <p:spPr>
            <a:xfrm>
              <a:off x="1066802" y="-3956887"/>
              <a:ext cx="10058398" cy="10058400"/>
            </a:xfrm>
            <a:prstGeom prst="diamond">
              <a:avLst/>
            </a:prstGeom>
            <a:ln w="6350">
              <a:gradFill>
                <a:gsLst>
                  <a:gs pos="41000">
                    <a:srgbClr val="05DAE3">
                      <a:alpha val="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4" name="组合 243"/>
          <p:cNvGrpSpPr/>
          <p:nvPr userDrawn="1"/>
        </p:nvGrpSpPr>
        <p:grpSpPr>
          <a:xfrm>
            <a:off x="472440" y="-1883937"/>
            <a:ext cx="11551920" cy="10930674"/>
            <a:chOff x="748090" y="-2524465"/>
            <a:chExt cx="20264284" cy="16144683"/>
          </a:xfrm>
        </p:grpSpPr>
        <p:grpSp>
          <p:nvGrpSpPr>
            <p:cNvPr id="245" name="组合 244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265" name="直接连接符 264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 277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 280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组合 245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247" name="直接连接符 246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组合 282"/>
          <p:cNvGrpSpPr/>
          <p:nvPr userDrawn="1"/>
        </p:nvGrpSpPr>
        <p:grpSpPr>
          <a:xfrm>
            <a:off x="557678" y="7851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284" name="组合 283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710" name="椭圆 70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椭圆 71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" name="椭圆 71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8" name="椭圆 71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9" name="椭圆 71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5" name="组合 284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700" name="椭圆 69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6" name="组合 285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90" name="椭圆 68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7" name="组合 286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80" name="椭圆 67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8" name="组合 287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70" name="椭圆 66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9" name="组合 288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60" name="椭圆 65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0" name="组合 289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12" name="椭圆 41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椭圆 41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椭圆 41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1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1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1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椭圆 41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1" name="组合 290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02" name="椭圆 40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椭圆 40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椭圆 40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0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椭圆 40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椭圆 40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0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椭圆 40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椭圆 41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2" name="组合 291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92" name="椭圆 39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椭圆 39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椭圆 39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椭圆 39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椭圆 39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椭圆 39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椭圆 39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椭圆 39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椭圆 39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椭圆 40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3" name="组合 292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82" name="椭圆 38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椭圆 38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椭圆 38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椭圆 38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椭圆 38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椭圆 38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椭圆 38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椭圆 38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椭圆 38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椭圆 39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4" name="组合 293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37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椭圆 37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38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5" name="组合 294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62" name="椭圆 36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6" name="组合 295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52" name="椭圆 35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椭圆 35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椭圆 35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7" name="组合 296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8" name="组合 297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32" name="椭圆 33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9" name="组合 298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22" name="椭圆 32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椭圆 32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椭圆 32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椭圆 32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椭圆 32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椭圆 32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椭圆 32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椭圆 32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0" name="组合 299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12" name="椭圆 31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椭圆 31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椭圆 31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31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椭圆 31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32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1" name="组合 300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02" name="椭圆 30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椭圆 30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椭圆 30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295776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49874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弧形 42"/>
          <p:cNvSpPr/>
          <p:nvPr userDrawn="1"/>
        </p:nvSpPr>
        <p:spPr>
          <a:xfrm rot="1828483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弧形 43"/>
          <p:cNvSpPr/>
          <p:nvPr userDrawn="1"/>
        </p:nvSpPr>
        <p:spPr>
          <a:xfrm rot="1898160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弧形 44"/>
          <p:cNvSpPr/>
          <p:nvPr userDrawn="1"/>
        </p:nvSpPr>
        <p:spPr>
          <a:xfrm rot="295580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弧形 45"/>
          <p:cNvSpPr/>
          <p:nvPr userDrawn="1"/>
        </p:nvSpPr>
        <p:spPr>
          <a:xfrm rot="1967838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弧形 46"/>
          <p:cNvSpPr/>
          <p:nvPr userDrawn="1"/>
        </p:nvSpPr>
        <p:spPr>
          <a:xfrm rot="2037515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弧形 47"/>
          <p:cNvSpPr/>
          <p:nvPr userDrawn="1"/>
        </p:nvSpPr>
        <p:spPr>
          <a:xfrm rot="21071932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弧形 48"/>
          <p:cNvSpPr/>
          <p:nvPr userDrawn="1"/>
        </p:nvSpPr>
        <p:spPr>
          <a:xfrm rot="865480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弧形 49"/>
          <p:cNvSpPr/>
          <p:nvPr userDrawn="1"/>
        </p:nvSpPr>
        <p:spPr>
          <a:xfrm rot="1562255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弧形 50"/>
          <p:cNvSpPr/>
          <p:nvPr userDrawn="1"/>
        </p:nvSpPr>
        <p:spPr>
          <a:xfrm rot="225902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弧形 51"/>
          <p:cNvSpPr/>
          <p:nvPr userDrawn="1"/>
        </p:nvSpPr>
        <p:spPr>
          <a:xfrm rot="365257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弧形 52"/>
          <p:cNvSpPr/>
          <p:nvPr userDrawn="1"/>
        </p:nvSpPr>
        <p:spPr>
          <a:xfrm rot="434935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弧形 53"/>
          <p:cNvSpPr/>
          <p:nvPr userDrawn="1"/>
        </p:nvSpPr>
        <p:spPr>
          <a:xfrm rot="5046126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弧形 54"/>
          <p:cNvSpPr/>
          <p:nvPr userDrawn="1"/>
        </p:nvSpPr>
        <p:spPr>
          <a:xfrm rot="5742900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弧形 55"/>
          <p:cNvSpPr/>
          <p:nvPr userDrawn="1"/>
        </p:nvSpPr>
        <p:spPr>
          <a:xfrm rot="643967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弧形 56"/>
          <p:cNvSpPr/>
          <p:nvPr userDrawn="1"/>
        </p:nvSpPr>
        <p:spPr>
          <a:xfrm rot="713644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弧形 57"/>
          <p:cNvSpPr/>
          <p:nvPr userDrawn="1"/>
        </p:nvSpPr>
        <p:spPr>
          <a:xfrm rot="783322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弧形 58"/>
          <p:cNvSpPr/>
          <p:nvPr userDrawn="1"/>
        </p:nvSpPr>
        <p:spPr>
          <a:xfrm rot="8529997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弧形 59"/>
          <p:cNvSpPr/>
          <p:nvPr userDrawn="1"/>
        </p:nvSpPr>
        <p:spPr>
          <a:xfrm rot="922677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弧形 60"/>
          <p:cNvSpPr/>
          <p:nvPr userDrawn="1"/>
        </p:nvSpPr>
        <p:spPr>
          <a:xfrm rot="992354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弧形 61"/>
          <p:cNvSpPr/>
          <p:nvPr userDrawn="1"/>
        </p:nvSpPr>
        <p:spPr>
          <a:xfrm rot="1201386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弧形 62"/>
          <p:cNvSpPr/>
          <p:nvPr userDrawn="1"/>
        </p:nvSpPr>
        <p:spPr>
          <a:xfrm rot="1271064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弧形 63"/>
          <p:cNvSpPr/>
          <p:nvPr userDrawn="1"/>
        </p:nvSpPr>
        <p:spPr>
          <a:xfrm rot="1340741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弧形 64"/>
          <p:cNvSpPr/>
          <p:nvPr userDrawn="1"/>
        </p:nvSpPr>
        <p:spPr>
          <a:xfrm rot="14104191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弧形 65"/>
          <p:cNvSpPr/>
          <p:nvPr userDrawn="1"/>
        </p:nvSpPr>
        <p:spPr>
          <a:xfrm rot="1480096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弧形 66"/>
          <p:cNvSpPr/>
          <p:nvPr userDrawn="1"/>
        </p:nvSpPr>
        <p:spPr>
          <a:xfrm rot="16870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弧形 67"/>
          <p:cNvSpPr/>
          <p:nvPr userDrawn="1"/>
        </p:nvSpPr>
        <p:spPr>
          <a:xfrm rot="1062031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弧形 68"/>
          <p:cNvSpPr/>
          <p:nvPr userDrawn="1"/>
        </p:nvSpPr>
        <p:spPr>
          <a:xfrm rot="1131709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弧形 69"/>
          <p:cNvSpPr/>
          <p:nvPr userDrawn="1"/>
        </p:nvSpPr>
        <p:spPr>
          <a:xfrm rot="1549773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弧形 70"/>
          <p:cNvSpPr/>
          <p:nvPr userDrawn="1"/>
        </p:nvSpPr>
        <p:spPr>
          <a:xfrm rot="1619451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弧形 71"/>
          <p:cNvSpPr/>
          <p:nvPr userDrawn="1"/>
        </p:nvSpPr>
        <p:spPr>
          <a:xfrm rot="1689128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弧形 72"/>
          <p:cNvSpPr/>
          <p:nvPr userDrawn="1"/>
        </p:nvSpPr>
        <p:spPr>
          <a:xfrm rot="1758806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Freeform 6"/>
          <p:cNvSpPr>
            <a:spLocks/>
          </p:cNvSpPr>
          <p:nvPr userDrawn="1"/>
        </p:nvSpPr>
        <p:spPr bwMode="auto">
          <a:xfrm rot="16200000">
            <a:off x="-418164" y="-2314895"/>
            <a:ext cx="13063989" cy="1149572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6"/>
          <p:cNvSpPr>
            <a:spLocks/>
          </p:cNvSpPr>
          <p:nvPr userDrawn="1"/>
        </p:nvSpPr>
        <p:spPr bwMode="auto">
          <a:xfrm rot="16768421">
            <a:off x="-535196" y="-2417881"/>
            <a:ext cx="13298054" cy="1170169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Freeform 6"/>
          <p:cNvSpPr>
            <a:spLocks/>
          </p:cNvSpPr>
          <p:nvPr userDrawn="1"/>
        </p:nvSpPr>
        <p:spPr bwMode="auto">
          <a:xfrm rot="17336842">
            <a:off x="-652229" y="-2520868"/>
            <a:ext cx="13532123" cy="1190766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Freeform 6"/>
          <p:cNvSpPr>
            <a:spLocks/>
          </p:cNvSpPr>
          <p:nvPr userDrawn="1"/>
        </p:nvSpPr>
        <p:spPr bwMode="auto">
          <a:xfrm rot="17905263">
            <a:off x="-769265" y="-2623851"/>
            <a:ext cx="13766195" cy="121136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Freeform 6"/>
          <p:cNvSpPr>
            <a:spLocks/>
          </p:cNvSpPr>
          <p:nvPr userDrawn="1"/>
        </p:nvSpPr>
        <p:spPr bwMode="auto">
          <a:xfrm rot="18473684">
            <a:off x="-886301" y="-2726837"/>
            <a:ext cx="14000260" cy="1231960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Freeform 6"/>
          <p:cNvSpPr>
            <a:spLocks/>
          </p:cNvSpPr>
          <p:nvPr userDrawn="1"/>
        </p:nvSpPr>
        <p:spPr bwMode="auto">
          <a:xfrm rot="19042105">
            <a:off x="-1003339" y="-2829815"/>
            <a:ext cx="14234336" cy="1252556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Freeform 6"/>
          <p:cNvSpPr>
            <a:spLocks/>
          </p:cNvSpPr>
          <p:nvPr userDrawn="1"/>
        </p:nvSpPr>
        <p:spPr bwMode="auto">
          <a:xfrm rot="19610526">
            <a:off x="-1120368" y="-2932802"/>
            <a:ext cx="14468401" cy="1273153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Freeform 6"/>
          <p:cNvSpPr>
            <a:spLocks/>
          </p:cNvSpPr>
          <p:nvPr userDrawn="1"/>
        </p:nvSpPr>
        <p:spPr bwMode="auto">
          <a:xfrm rot="20178947">
            <a:off x="-1237404" y="-3035784"/>
            <a:ext cx="14702470" cy="1293750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Freeform 6"/>
          <p:cNvSpPr>
            <a:spLocks/>
          </p:cNvSpPr>
          <p:nvPr userDrawn="1"/>
        </p:nvSpPr>
        <p:spPr bwMode="auto">
          <a:xfrm rot="20747368">
            <a:off x="-1354440" y="-3138771"/>
            <a:ext cx="14936535" cy="1314347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Freeform 6"/>
          <p:cNvSpPr>
            <a:spLocks/>
          </p:cNvSpPr>
          <p:nvPr userDrawn="1"/>
        </p:nvSpPr>
        <p:spPr bwMode="auto">
          <a:xfrm rot="21315790">
            <a:off x="-1471473" y="-3241754"/>
            <a:ext cx="15170607" cy="1334944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Freeform 6"/>
          <p:cNvSpPr>
            <a:spLocks/>
          </p:cNvSpPr>
          <p:nvPr userDrawn="1"/>
        </p:nvSpPr>
        <p:spPr bwMode="auto">
          <a:xfrm rot="284211">
            <a:off x="-1588506" y="-3344740"/>
            <a:ext cx="15404672" cy="13555413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Freeform 6"/>
          <p:cNvSpPr>
            <a:spLocks/>
          </p:cNvSpPr>
          <p:nvPr userDrawn="1"/>
        </p:nvSpPr>
        <p:spPr bwMode="auto">
          <a:xfrm rot="852632">
            <a:off x="-1705538" y="-3447723"/>
            <a:ext cx="15638741" cy="1376137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Freeform 6"/>
          <p:cNvSpPr>
            <a:spLocks/>
          </p:cNvSpPr>
          <p:nvPr userDrawn="1"/>
        </p:nvSpPr>
        <p:spPr bwMode="auto">
          <a:xfrm rot="1421053">
            <a:off x="-1822574" y="-3550710"/>
            <a:ext cx="15872806" cy="1396734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Freeform 6"/>
          <p:cNvSpPr>
            <a:spLocks/>
          </p:cNvSpPr>
          <p:nvPr userDrawn="1"/>
        </p:nvSpPr>
        <p:spPr bwMode="auto">
          <a:xfrm rot="1989474">
            <a:off x="-1939610" y="-3653689"/>
            <a:ext cx="16106875" cy="1417331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Freeform 6"/>
          <p:cNvSpPr>
            <a:spLocks/>
          </p:cNvSpPr>
          <p:nvPr userDrawn="1"/>
        </p:nvSpPr>
        <p:spPr bwMode="auto">
          <a:xfrm rot="2557895">
            <a:off x="-2056639" y="-3756676"/>
            <a:ext cx="16340944" cy="1437928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Freeform 6"/>
          <p:cNvSpPr>
            <a:spLocks/>
          </p:cNvSpPr>
          <p:nvPr userDrawn="1"/>
        </p:nvSpPr>
        <p:spPr bwMode="auto">
          <a:xfrm rot="3126316">
            <a:off x="-2173670" y="-3859664"/>
            <a:ext cx="16575004" cy="145852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Freeform 6"/>
          <p:cNvSpPr>
            <a:spLocks/>
          </p:cNvSpPr>
          <p:nvPr userDrawn="1"/>
        </p:nvSpPr>
        <p:spPr bwMode="auto">
          <a:xfrm rot="3694737">
            <a:off x="-2290706" y="-3962651"/>
            <a:ext cx="16809069" cy="1479123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Freeform 6"/>
          <p:cNvSpPr>
            <a:spLocks/>
          </p:cNvSpPr>
          <p:nvPr userDrawn="1"/>
        </p:nvSpPr>
        <p:spPr bwMode="auto">
          <a:xfrm rot="4263158">
            <a:off x="-2407742" y="-4065630"/>
            <a:ext cx="17043141" cy="1499720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Freeform 6"/>
          <p:cNvSpPr>
            <a:spLocks/>
          </p:cNvSpPr>
          <p:nvPr userDrawn="1"/>
        </p:nvSpPr>
        <p:spPr bwMode="auto">
          <a:xfrm rot="4831579">
            <a:off x="-2524771" y="-4168617"/>
            <a:ext cx="17277206" cy="1520316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Freeform 6"/>
          <p:cNvSpPr>
            <a:spLocks/>
          </p:cNvSpPr>
          <p:nvPr userDrawn="1"/>
        </p:nvSpPr>
        <p:spPr bwMode="auto">
          <a:xfrm rot="5400000">
            <a:off x="-2641807" y="-4271600"/>
            <a:ext cx="17511275" cy="1540913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Freeform 6"/>
          <p:cNvSpPr>
            <a:spLocks/>
          </p:cNvSpPr>
          <p:nvPr userDrawn="1"/>
        </p:nvSpPr>
        <p:spPr bwMode="auto">
          <a:xfrm rot="5968422">
            <a:off x="-2758843" y="-4374586"/>
            <a:ext cx="17745340" cy="1561510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Freeform 6"/>
          <p:cNvSpPr>
            <a:spLocks/>
          </p:cNvSpPr>
          <p:nvPr userDrawn="1"/>
        </p:nvSpPr>
        <p:spPr bwMode="auto">
          <a:xfrm rot="6536842">
            <a:off x="-2875875" y="-4477573"/>
            <a:ext cx="17979412" cy="1582108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Freeform 6"/>
          <p:cNvSpPr>
            <a:spLocks/>
          </p:cNvSpPr>
          <p:nvPr userDrawn="1"/>
        </p:nvSpPr>
        <p:spPr bwMode="auto">
          <a:xfrm rot="9378948">
            <a:off x="-3461051" y="-4992489"/>
            <a:ext cx="19149760" cy="1685091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Freeform 6"/>
          <p:cNvSpPr>
            <a:spLocks/>
          </p:cNvSpPr>
          <p:nvPr userDrawn="1"/>
        </p:nvSpPr>
        <p:spPr bwMode="auto">
          <a:xfrm rot="9947368">
            <a:off x="-3578080" y="-5095479"/>
            <a:ext cx="19383826" cy="1705688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Freeform 6"/>
          <p:cNvSpPr>
            <a:spLocks/>
          </p:cNvSpPr>
          <p:nvPr userDrawn="1"/>
        </p:nvSpPr>
        <p:spPr bwMode="auto">
          <a:xfrm rot="10515789">
            <a:off x="-3695116" y="-5198458"/>
            <a:ext cx="19617891" cy="1726285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Freeform 6"/>
          <p:cNvSpPr>
            <a:spLocks/>
          </p:cNvSpPr>
          <p:nvPr userDrawn="1"/>
        </p:nvSpPr>
        <p:spPr bwMode="auto">
          <a:xfrm rot="11084211">
            <a:off x="-3812152" y="-5301445"/>
            <a:ext cx="19851959" cy="1746882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Freeform 6"/>
          <p:cNvSpPr>
            <a:spLocks/>
          </p:cNvSpPr>
          <p:nvPr userDrawn="1"/>
        </p:nvSpPr>
        <p:spPr bwMode="auto">
          <a:xfrm rot="11652632">
            <a:off x="-3929185" y="-5404428"/>
            <a:ext cx="20086028" cy="1767479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Freeform 6"/>
          <p:cNvSpPr>
            <a:spLocks/>
          </p:cNvSpPr>
          <p:nvPr userDrawn="1"/>
        </p:nvSpPr>
        <p:spPr bwMode="auto">
          <a:xfrm rot="16200000">
            <a:off x="248876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Freeform 6"/>
          <p:cNvSpPr>
            <a:spLocks/>
          </p:cNvSpPr>
          <p:nvPr userDrawn="1"/>
        </p:nvSpPr>
        <p:spPr bwMode="auto">
          <a:xfrm rot="16768421">
            <a:off x="278647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6"/>
          <p:cNvSpPr>
            <a:spLocks/>
          </p:cNvSpPr>
          <p:nvPr userDrawn="1"/>
        </p:nvSpPr>
        <p:spPr bwMode="auto">
          <a:xfrm rot="17336842">
            <a:off x="367147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Freeform 6"/>
          <p:cNvSpPr>
            <a:spLocks/>
          </p:cNvSpPr>
          <p:nvPr userDrawn="1"/>
        </p:nvSpPr>
        <p:spPr bwMode="auto">
          <a:xfrm rot="17905263">
            <a:off x="511962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Freeform 6"/>
          <p:cNvSpPr>
            <a:spLocks/>
          </p:cNvSpPr>
          <p:nvPr userDrawn="1"/>
        </p:nvSpPr>
        <p:spPr bwMode="auto">
          <a:xfrm rot="18473684">
            <a:off x="709143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Freeform 6"/>
          <p:cNvSpPr>
            <a:spLocks/>
          </p:cNvSpPr>
          <p:nvPr userDrawn="1"/>
        </p:nvSpPr>
        <p:spPr bwMode="auto">
          <a:xfrm rot="19042105">
            <a:off x="953311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Freeform 6"/>
          <p:cNvSpPr>
            <a:spLocks/>
          </p:cNvSpPr>
          <p:nvPr userDrawn="1"/>
        </p:nvSpPr>
        <p:spPr bwMode="auto">
          <a:xfrm rot="19610526">
            <a:off x="1237806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Freeform 6"/>
          <p:cNvSpPr>
            <a:spLocks/>
          </p:cNvSpPr>
          <p:nvPr userDrawn="1"/>
        </p:nvSpPr>
        <p:spPr bwMode="auto">
          <a:xfrm rot="20178947">
            <a:off x="1554866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Freeform 6"/>
          <p:cNvSpPr>
            <a:spLocks/>
          </p:cNvSpPr>
          <p:nvPr userDrawn="1"/>
        </p:nvSpPr>
        <p:spPr bwMode="auto">
          <a:xfrm rot="20747368">
            <a:off x="1895842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Freeform 6"/>
          <p:cNvSpPr>
            <a:spLocks/>
          </p:cNvSpPr>
          <p:nvPr userDrawn="1"/>
        </p:nvSpPr>
        <p:spPr bwMode="auto">
          <a:xfrm rot="21315790">
            <a:off x="2251436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Freeform 6"/>
          <p:cNvSpPr>
            <a:spLocks/>
          </p:cNvSpPr>
          <p:nvPr userDrawn="1"/>
        </p:nvSpPr>
        <p:spPr bwMode="auto">
          <a:xfrm rot="284211">
            <a:off x="2611948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Freeform 6"/>
          <p:cNvSpPr>
            <a:spLocks/>
          </p:cNvSpPr>
          <p:nvPr userDrawn="1"/>
        </p:nvSpPr>
        <p:spPr bwMode="auto">
          <a:xfrm rot="852632">
            <a:off x="2967541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Freeform 6"/>
          <p:cNvSpPr>
            <a:spLocks/>
          </p:cNvSpPr>
          <p:nvPr userDrawn="1"/>
        </p:nvSpPr>
        <p:spPr bwMode="auto">
          <a:xfrm rot="1421053">
            <a:off x="3308519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Freeform 6"/>
          <p:cNvSpPr>
            <a:spLocks/>
          </p:cNvSpPr>
          <p:nvPr userDrawn="1"/>
        </p:nvSpPr>
        <p:spPr bwMode="auto">
          <a:xfrm rot="1989474">
            <a:off x="3625579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Freeform 6"/>
          <p:cNvSpPr>
            <a:spLocks/>
          </p:cNvSpPr>
          <p:nvPr userDrawn="1"/>
        </p:nvSpPr>
        <p:spPr bwMode="auto">
          <a:xfrm rot="2557895">
            <a:off x="3910072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Freeform 6"/>
          <p:cNvSpPr>
            <a:spLocks/>
          </p:cNvSpPr>
          <p:nvPr userDrawn="1"/>
        </p:nvSpPr>
        <p:spPr bwMode="auto">
          <a:xfrm rot="3126316">
            <a:off x="4154239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Freeform 6"/>
          <p:cNvSpPr>
            <a:spLocks/>
          </p:cNvSpPr>
          <p:nvPr userDrawn="1"/>
        </p:nvSpPr>
        <p:spPr bwMode="auto">
          <a:xfrm rot="3694737">
            <a:off x="4351419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Freeform 6"/>
          <p:cNvSpPr>
            <a:spLocks/>
          </p:cNvSpPr>
          <p:nvPr userDrawn="1"/>
        </p:nvSpPr>
        <p:spPr bwMode="auto">
          <a:xfrm rot="4263158">
            <a:off x="4496236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Freeform 6"/>
          <p:cNvSpPr>
            <a:spLocks/>
          </p:cNvSpPr>
          <p:nvPr userDrawn="1"/>
        </p:nvSpPr>
        <p:spPr bwMode="auto">
          <a:xfrm rot="4831579">
            <a:off x="4584736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Freeform 6"/>
          <p:cNvSpPr>
            <a:spLocks/>
          </p:cNvSpPr>
          <p:nvPr userDrawn="1"/>
        </p:nvSpPr>
        <p:spPr bwMode="auto">
          <a:xfrm rot="5400000">
            <a:off x="4614507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Freeform 6"/>
          <p:cNvSpPr>
            <a:spLocks/>
          </p:cNvSpPr>
          <p:nvPr userDrawn="1"/>
        </p:nvSpPr>
        <p:spPr bwMode="auto">
          <a:xfrm rot="5968422">
            <a:off x="4584736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Freeform 6"/>
          <p:cNvSpPr>
            <a:spLocks/>
          </p:cNvSpPr>
          <p:nvPr userDrawn="1"/>
        </p:nvSpPr>
        <p:spPr bwMode="auto">
          <a:xfrm rot="6536842">
            <a:off x="4496236" y="90161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4" name="Freeform 6"/>
          <p:cNvSpPr>
            <a:spLocks/>
          </p:cNvSpPr>
          <p:nvPr userDrawn="1"/>
        </p:nvSpPr>
        <p:spPr bwMode="auto">
          <a:xfrm rot="7105263">
            <a:off x="4351419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Freeform 6"/>
          <p:cNvSpPr>
            <a:spLocks/>
          </p:cNvSpPr>
          <p:nvPr userDrawn="1"/>
        </p:nvSpPr>
        <p:spPr bwMode="auto">
          <a:xfrm rot="7673685">
            <a:off x="4154239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Freeform 6"/>
          <p:cNvSpPr>
            <a:spLocks/>
          </p:cNvSpPr>
          <p:nvPr userDrawn="1"/>
        </p:nvSpPr>
        <p:spPr bwMode="auto">
          <a:xfrm rot="8242105">
            <a:off x="3910072" y="179880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Freeform 6"/>
          <p:cNvSpPr>
            <a:spLocks/>
          </p:cNvSpPr>
          <p:nvPr userDrawn="1"/>
        </p:nvSpPr>
        <p:spPr bwMode="auto">
          <a:xfrm rot="8810526">
            <a:off x="3625579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Freeform 6"/>
          <p:cNvSpPr>
            <a:spLocks/>
          </p:cNvSpPr>
          <p:nvPr userDrawn="1"/>
        </p:nvSpPr>
        <p:spPr bwMode="auto">
          <a:xfrm rot="9378948">
            <a:off x="3308519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Freeform 6"/>
          <p:cNvSpPr>
            <a:spLocks/>
          </p:cNvSpPr>
          <p:nvPr userDrawn="1"/>
        </p:nvSpPr>
        <p:spPr bwMode="auto">
          <a:xfrm rot="9947368">
            <a:off x="2967541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Freeform 6"/>
          <p:cNvSpPr>
            <a:spLocks/>
          </p:cNvSpPr>
          <p:nvPr userDrawn="1"/>
        </p:nvSpPr>
        <p:spPr bwMode="auto">
          <a:xfrm rot="10515789">
            <a:off x="2611948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Freeform 6"/>
          <p:cNvSpPr>
            <a:spLocks/>
          </p:cNvSpPr>
          <p:nvPr userDrawn="1"/>
        </p:nvSpPr>
        <p:spPr bwMode="auto">
          <a:xfrm rot="11084211">
            <a:off x="2251436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Freeform 6"/>
          <p:cNvSpPr>
            <a:spLocks/>
          </p:cNvSpPr>
          <p:nvPr userDrawn="1"/>
        </p:nvSpPr>
        <p:spPr bwMode="auto">
          <a:xfrm rot="11652632">
            <a:off x="1895842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Freeform 6"/>
          <p:cNvSpPr>
            <a:spLocks/>
          </p:cNvSpPr>
          <p:nvPr userDrawn="1"/>
        </p:nvSpPr>
        <p:spPr bwMode="auto">
          <a:xfrm rot="12221052">
            <a:off x="1554866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Freeform 6"/>
          <p:cNvSpPr>
            <a:spLocks/>
          </p:cNvSpPr>
          <p:nvPr userDrawn="1"/>
        </p:nvSpPr>
        <p:spPr bwMode="auto">
          <a:xfrm rot="12789474">
            <a:off x="1237806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Freeform 6"/>
          <p:cNvSpPr>
            <a:spLocks/>
          </p:cNvSpPr>
          <p:nvPr userDrawn="1"/>
        </p:nvSpPr>
        <p:spPr bwMode="auto">
          <a:xfrm rot="13357896">
            <a:off x="953311" y="179880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Freeform 6"/>
          <p:cNvSpPr>
            <a:spLocks/>
          </p:cNvSpPr>
          <p:nvPr userDrawn="1"/>
        </p:nvSpPr>
        <p:spPr bwMode="auto">
          <a:xfrm rot="13926315">
            <a:off x="709143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Freeform 6"/>
          <p:cNvSpPr>
            <a:spLocks/>
          </p:cNvSpPr>
          <p:nvPr userDrawn="1"/>
        </p:nvSpPr>
        <p:spPr bwMode="auto">
          <a:xfrm rot="14494737">
            <a:off x="511962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Freeform 6"/>
          <p:cNvSpPr>
            <a:spLocks/>
          </p:cNvSpPr>
          <p:nvPr userDrawn="1"/>
        </p:nvSpPr>
        <p:spPr bwMode="auto">
          <a:xfrm rot="15063159">
            <a:off x="367147" y="901610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Freeform 6"/>
          <p:cNvSpPr>
            <a:spLocks/>
          </p:cNvSpPr>
          <p:nvPr userDrawn="1"/>
        </p:nvSpPr>
        <p:spPr bwMode="auto">
          <a:xfrm rot="15631578">
            <a:off x="278647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椭圆 179"/>
          <p:cNvSpPr/>
          <p:nvPr userDrawn="1"/>
        </p:nvSpPr>
        <p:spPr>
          <a:xfrm>
            <a:off x="5130921" y="2499495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10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2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2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2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2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2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2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2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2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2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2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2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2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2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2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2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2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2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2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2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2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2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2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2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2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2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2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2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2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2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2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2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2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2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2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2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2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2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2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2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2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2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2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2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2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2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2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2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2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2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2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2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2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2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2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2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2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2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2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2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2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2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2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0898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>
              <a:rot lat="17390632" lon="0" rev="0"/>
            </a:camera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674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组合 419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421" name="组合 420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441" name="直接连接符 440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连接符 441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接连接符 442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连接符 445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连接符 453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组合 421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423" name="直接连接符 422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连接符 428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接连接符 429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431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组合 458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60" name="组合 459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48" name="椭圆 6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椭圆 6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1" name="组合 460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38" name="椭圆 6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椭圆 6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椭圆 6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椭圆 6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2" name="组合 461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28" name="椭圆 6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3" name="组合 462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18" name="椭圆 6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4" name="组合 463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08" name="椭圆 6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5" name="组合 464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6" name="组合 465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7" name="组合 466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8" name="组合 467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9" name="组合 468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0" name="组合 469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1" name="组合 470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2" name="组合 471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3" name="组合 472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4" name="组合 473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5" name="组合 474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6" name="组合 475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7" name="组合 476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512570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" name="矩形 42"/>
          <p:cNvSpPr/>
          <p:nvPr userDrawn="1"/>
        </p:nvSpPr>
        <p:spPr>
          <a:xfrm>
            <a:off x="-10759" y="-10757"/>
            <a:ext cx="8731443" cy="6383214"/>
          </a:xfrm>
          <a:prstGeom prst="rect">
            <a:avLst/>
          </a:prstGeom>
          <a:ln>
            <a:gradFill>
              <a:gsLst>
                <a:gs pos="5000">
                  <a:srgbClr val="6DFEFB"/>
                </a:gs>
                <a:gs pos="42000">
                  <a:srgbClr val="BB1055">
                    <a:alpha val="0"/>
                  </a:srgbClr>
                </a:gs>
                <a:gs pos="76000">
                  <a:srgbClr val="BB1055">
                    <a:alpha val="62000"/>
                  </a:srgbClr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4" name="矩形 43"/>
          <p:cNvSpPr/>
          <p:nvPr userDrawn="1"/>
        </p:nvSpPr>
        <p:spPr>
          <a:xfrm>
            <a:off x="-10758" y="-10758"/>
            <a:ext cx="8130106" cy="5943600"/>
          </a:xfrm>
          <a:prstGeom prst="rect">
            <a:avLst/>
          </a:prstGeom>
          <a:ln>
            <a:gradFill>
              <a:gsLst>
                <a:gs pos="5000">
                  <a:srgbClr val="BB1055"/>
                </a:gs>
                <a:gs pos="42000">
                  <a:srgbClr val="BB1055">
                    <a:alpha val="0"/>
                  </a:srgbClr>
                </a:gs>
                <a:gs pos="76000">
                  <a:srgbClr val="BB1055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5" name="矩形 44"/>
          <p:cNvSpPr/>
          <p:nvPr userDrawn="1"/>
        </p:nvSpPr>
        <p:spPr>
          <a:xfrm>
            <a:off x="-10758" y="-10759"/>
            <a:ext cx="7540794" cy="5512777"/>
          </a:xfrm>
          <a:prstGeom prst="rect">
            <a:avLst/>
          </a:prstGeom>
          <a:ln>
            <a:gradFill>
              <a:gsLst>
                <a:gs pos="5000">
                  <a:srgbClr val="BB1055"/>
                </a:gs>
                <a:gs pos="42000">
                  <a:srgbClr val="BB1055">
                    <a:alpha val="0"/>
                  </a:srgbClr>
                </a:gs>
                <a:gs pos="76000">
                  <a:srgbClr val="6DFEFB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6" name="矩形 45"/>
          <p:cNvSpPr/>
          <p:nvPr userDrawn="1"/>
        </p:nvSpPr>
        <p:spPr>
          <a:xfrm>
            <a:off x="-10758" y="-10758"/>
            <a:ext cx="6963508" cy="5090746"/>
          </a:xfrm>
          <a:prstGeom prst="rect">
            <a:avLst/>
          </a:prstGeom>
          <a:ln>
            <a:gradFill>
              <a:gsLst>
                <a:gs pos="5000">
                  <a:srgbClr val="6DFEFB"/>
                </a:gs>
                <a:gs pos="42000">
                  <a:srgbClr val="BB1055">
                    <a:alpha val="0"/>
                  </a:srgbClr>
                </a:gs>
                <a:gs pos="76000">
                  <a:srgbClr val="BB1055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8" name="组合 47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矩形 85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 userDrawn="1"/>
        </p:nvGrpSpPr>
        <p:grpSpPr>
          <a:xfrm>
            <a:off x="-3110446" y="-3449690"/>
            <a:ext cx="6581442" cy="6877860"/>
            <a:chOff x="2768207" y="281354"/>
            <a:chExt cx="6008790" cy="6279416"/>
          </a:xfrm>
        </p:grpSpPr>
        <p:sp>
          <p:nvSpPr>
            <p:cNvPr id="88" name="Freeform 6"/>
            <p:cNvSpPr>
              <a:spLocks/>
            </p:cNvSpPr>
            <p:nvPr/>
          </p:nvSpPr>
          <p:spPr bwMode="auto">
            <a:xfrm rot="7105263">
              <a:off x="3140319" y="1104772"/>
              <a:ext cx="5264566" cy="463258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7673685">
              <a:off x="3106492" y="1075004"/>
              <a:ext cx="5332222" cy="469211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8242105">
              <a:off x="3072663" y="1045237"/>
              <a:ext cx="5399879" cy="475165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810526">
              <a:off x="3038834" y="1015469"/>
              <a:ext cx="5467536" cy="4811185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869692" y="822608"/>
              <a:ext cx="5805820" cy="5196909"/>
              <a:chOff x="2869692" y="822608"/>
              <a:chExt cx="5805820" cy="5196909"/>
            </a:xfrm>
          </p:grpSpPr>
          <p:sp>
            <p:nvSpPr>
              <p:cNvPr id="100" name="Freeform 6"/>
              <p:cNvSpPr>
                <a:spLocks/>
              </p:cNvSpPr>
              <p:nvPr/>
            </p:nvSpPr>
            <p:spPr bwMode="auto">
              <a:xfrm rot="16200000">
                <a:off x="3884544" y="1759656"/>
                <a:ext cx="3776117" cy="3322814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>
                <a:spLocks/>
              </p:cNvSpPr>
              <p:nvPr/>
            </p:nvSpPr>
            <p:spPr bwMode="auto">
              <a:xfrm rot="16768421">
                <a:off x="3850716" y="1729888"/>
                <a:ext cx="3843773" cy="3382349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6"/>
              <p:cNvSpPr>
                <a:spLocks/>
              </p:cNvSpPr>
              <p:nvPr/>
            </p:nvSpPr>
            <p:spPr bwMode="auto">
              <a:xfrm rot="17336842">
                <a:off x="3816888" y="1700120"/>
                <a:ext cx="3911430" cy="3441883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"/>
              <p:cNvSpPr>
                <a:spLocks/>
              </p:cNvSpPr>
              <p:nvPr/>
            </p:nvSpPr>
            <p:spPr bwMode="auto">
              <a:xfrm rot="17905263">
                <a:off x="3783059" y="1670353"/>
                <a:ext cx="3979088" cy="3501418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6"/>
              <p:cNvSpPr>
                <a:spLocks/>
              </p:cNvSpPr>
              <p:nvPr/>
            </p:nvSpPr>
            <p:spPr bwMode="auto">
              <a:xfrm rot="18473684">
                <a:off x="3749230" y="1640585"/>
                <a:ext cx="4046744" cy="3560953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>
                <a:spLocks/>
              </p:cNvSpPr>
              <p:nvPr/>
            </p:nvSpPr>
            <p:spPr bwMode="auto">
              <a:xfrm rot="19042105">
                <a:off x="3715401" y="1610819"/>
                <a:ext cx="4114402" cy="362048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6"/>
              <p:cNvSpPr>
                <a:spLocks/>
              </p:cNvSpPr>
              <p:nvPr/>
            </p:nvSpPr>
            <p:spPr bwMode="auto">
              <a:xfrm rot="19610526">
                <a:off x="3681574" y="1581051"/>
                <a:ext cx="4182058" cy="3680022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>
                <a:spLocks/>
              </p:cNvSpPr>
              <p:nvPr/>
            </p:nvSpPr>
            <p:spPr bwMode="auto">
              <a:xfrm rot="20178947">
                <a:off x="3647745" y="1551284"/>
                <a:ext cx="4249715" cy="373955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 rot="20747368">
                <a:off x="3613916" y="1521516"/>
                <a:ext cx="4317371" cy="3799092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6"/>
              <p:cNvSpPr>
                <a:spLocks/>
              </p:cNvSpPr>
              <p:nvPr/>
            </p:nvSpPr>
            <p:spPr bwMode="auto">
              <a:xfrm rot="21315790">
                <a:off x="3580088" y="1491749"/>
                <a:ext cx="4385029" cy="385862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6"/>
              <p:cNvSpPr>
                <a:spLocks/>
              </p:cNvSpPr>
              <p:nvPr/>
            </p:nvSpPr>
            <p:spPr bwMode="auto">
              <a:xfrm rot="284211">
                <a:off x="3546260" y="1461981"/>
                <a:ext cx="4452685" cy="3918162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6"/>
              <p:cNvSpPr>
                <a:spLocks/>
              </p:cNvSpPr>
              <p:nvPr/>
            </p:nvSpPr>
            <p:spPr bwMode="auto">
              <a:xfrm rot="852632">
                <a:off x="3512432" y="1432214"/>
                <a:ext cx="4520342" cy="397769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6"/>
              <p:cNvSpPr>
                <a:spLocks/>
              </p:cNvSpPr>
              <p:nvPr/>
            </p:nvSpPr>
            <p:spPr bwMode="auto">
              <a:xfrm rot="1421053">
                <a:off x="3478603" y="1402446"/>
                <a:ext cx="4587998" cy="4037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6"/>
              <p:cNvSpPr>
                <a:spLocks/>
              </p:cNvSpPr>
              <p:nvPr/>
            </p:nvSpPr>
            <p:spPr bwMode="auto">
              <a:xfrm rot="1989474">
                <a:off x="3444774" y="1372680"/>
                <a:ext cx="4655655" cy="409676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6"/>
              <p:cNvSpPr>
                <a:spLocks/>
              </p:cNvSpPr>
              <p:nvPr/>
            </p:nvSpPr>
            <p:spPr bwMode="auto">
              <a:xfrm rot="2557895">
                <a:off x="3410947" y="1342912"/>
                <a:ext cx="4723312" cy="415630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6"/>
              <p:cNvSpPr>
                <a:spLocks/>
              </p:cNvSpPr>
              <p:nvPr/>
            </p:nvSpPr>
            <p:spPr bwMode="auto">
              <a:xfrm rot="3126316">
                <a:off x="3377119" y="1313144"/>
                <a:ext cx="4790968" cy="421583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/>
              </p:cNvSpPr>
              <p:nvPr/>
            </p:nvSpPr>
            <p:spPr bwMode="auto">
              <a:xfrm rot="3694737">
                <a:off x="3343290" y="1283376"/>
                <a:ext cx="4858624" cy="427537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6"/>
              <p:cNvSpPr>
                <a:spLocks/>
              </p:cNvSpPr>
              <p:nvPr/>
            </p:nvSpPr>
            <p:spPr bwMode="auto">
              <a:xfrm rot="4263158">
                <a:off x="3309461" y="1253610"/>
                <a:ext cx="4926282" cy="433490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6"/>
              <p:cNvSpPr>
                <a:spLocks/>
              </p:cNvSpPr>
              <p:nvPr/>
            </p:nvSpPr>
            <p:spPr bwMode="auto">
              <a:xfrm rot="4831579">
                <a:off x="3275634" y="1223842"/>
                <a:ext cx="4993938" cy="439444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6"/>
              <p:cNvSpPr>
                <a:spLocks/>
              </p:cNvSpPr>
              <p:nvPr/>
            </p:nvSpPr>
            <p:spPr bwMode="auto">
              <a:xfrm rot="5400000">
                <a:off x="3241805" y="1194075"/>
                <a:ext cx="5061595" cy="445397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6"/>
              <p:cNvSpPr>
                <a:spLocks/>
              </p:cNvSpPr>
              <p:nvPr/>
            </p:nvSpPr>
            <p:spPr bwMode="auto">
              <a:xfrm rot="5968422">
                <a:off x="3207976" y="1164307"/>
                <a:ext cx="5129251" cy="45135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6"/>
              <p:cNvSpPr>
                <a:spLocks/>
              </p:cNvSpPr>
              <p:nvPr/>
            </p:nvSpPr>
            <p:spPr bwMode="auto">
              <a:xfrm rot="6536842">
                <a:off x="3174148" y="1134539"/>
                <a:ext cx="5196909" cy="45730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 rot="9378948">
                <a:off x="3005005" y="985703"/>
                <a:ext cx="5535194" cy="487072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6"/>
              <p:cNvSpPr>
                <a:spLocks/>
              </p:cNvSpPr>
              <p:nvPr/>
            </p:nvSpPr>
            <p:spPr bwMode="auto">
              <a:xfrm rot="9947368">
                <a:off x="2971178" y="955934"/>
                <a:ext cx="5602850" cy="4930255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6"/>
              <p:cNvSpPr>
                <a:spLocks/>
              </p:cNvSpPr>
              <p:nvPr/>
            </p:nvSpPr>
            <p:spPr bwMode="auto">
              <a:xfrm rot="10515789">
                <a:off x="2937349" y="926168"/>
                <a:ext cx="5670506" cy="498979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6"/>
              <p:cNvSpPr>
                <a:spLocks/>
              </p:cNvSpPr>
              <p:nvPr/>
            </p:nvSpPr>
            <p:spPr bwMode="auto">
              <a:xfrm rot="11084211">
                <a:off x="2903520" y="896400"/>
                <a:ext cx="5738163" cy="5049325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6"/>
              <p:cNvSpPr>
                <a:spLocks/>
              </p:cNvSpPr>
              <p:nvPr/>
            </p:nvSpPr>
            <p:spPr bwMode="auto">
              <a:xfrm rot="11652632">
                <a:off x="2869692" y="866633"/>
                <a:ext cx="5805820" cy="510886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3" name="Freeform 6"/>
            <p:cNvSpPr>
              <a:spLocks/>
            </p:cNvSpPr>
            <p:nvPr/>
          </p:nvSpPr>
          <p:spPr bwMode="auto">
            <a:xfrm rot="12221052">
              <a:off x="2835864" y="836865"/>
              <a:ext cx="5873477" cy="516839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2789474">
              <a:off x="2802036" y="807098"/>
              <a:ext cx="5941133" cy="5227929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3357896">
              <a:off x="2768207" y="777330"/>
              <a:ext cx="6008790" cy="528746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3926315">
              <a:off x="2734379" y="747563"/>
              <a:ext cx="6076446" cy="534700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4494737">
              <a:off x="2700551" y="717795"/>
              <a:ext cx="6144103" cy="540653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5063159">
              <a:off x="2666723" y="688028"/>
              <a:ext cx="6211759" cy="5466069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5631578">
              <a:off x="2632894" y="658260"/>
              <a:ext cx="6279416" cy="552560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8" name="椭圆 167"/>
          <p:cNvSpPr/>
          <p:nvPr userDrawn="1"/>
        </p:nvSpPr>
        <p:spPr>
          <a:xfrm rot="5400000" flipV="1">
            <a:off x="-1149845" y="-1111170"/>
            <a:ext cx="2222340" cy="2222340"/>
          </a:xfrm>
          <a:prstGeom prst="ellipse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gradFill>
              <a:gsLst>
                <a:gs pos="0">
                  <a:srgbClr val="05DAE3"/>
                </a:gs>
                <a:gs pos="14000">
                  <a:srgbClr val="05DAE3">
                    <a:alpha val="49000"/>
                  </a:srgbClr>
                </a:gs>
                <a:gs pos="87000">
                  <a:srgbClr val="05DAE3">
                    <a:alpha val="49000"/>
                  </a:srgbClr>
                </a:gs>
                <a:gs pos="25000">
                  <a:srgbClr val="BB1055">
                    <a:alpha val="0"/>
                  </a:srgbClr>
                </a:gs>
                <a:gs pos="75000">
                  <a:srgbClr val="BB1055">
                    <a:alpha val="0"/>
                  </a:srgbClr>
                </a:gs>
                <a:gs pos="100000">
                  <a:srgbClr val="05DAE3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57509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3" name="组合 122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" name="组合 2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" name="椭圆 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7" name="组合 86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73" name="椭圆 172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84" name="椭圆 1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95" name="椭圆 194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06" name="椭圆 205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17" name="椭圆 216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8" name="组合 237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9" name="组合 248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0" name="组合 259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61" name="椭圆 260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1" name="组合 270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72" name="椭圆 27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28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3433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0">
              <a:srgbClr val="050537"/>
            </a:gs>
            <a:gs pos="46000">
              <a:srgbClr val="180F3A"/>
            </a:gs>
            <a:gs pos="84000">
              <a:srgbClr val="4A113C"/>
            </a:gs>
          </a:gsLst>
          <a:lin ang="19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组合 365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387" name="直接连接符 386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组合 367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369" name="直接连接符 368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连接符 371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连接符 373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374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5" name="组合 404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06" name="组合 405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7" name="组合 406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8" name="组合 407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9" name="组合 408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0" name="组合 409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2" name="组合 411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3" name="组合 412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4" name="组合 413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5" name="组合 414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7" name="组合 416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8" name="组合 417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74" name="椭圆 47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椭圆 47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椭圆 47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椭圆 47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9" name="组合 418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64" name="椭圆 46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椭圆 46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椭圆 46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椭圆 46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椭圆 46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椭圆 46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椭圆 46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椭圆 47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椭圆 47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椭圆 47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0" name="组合 419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54" name="椭圆 45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6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1" name="组合 420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44" name="椭圆 44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2" name="组合 421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34" name="椭圆 43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3" name="组合 422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24" name="椭圆 42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椭圆 42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5" name="组合 124"/>
          <p:cNvGrpSpPr/>
          <p:nvPr userDrawn="1"/>
        </p:nvGrpSpPr>
        <p:grpSpPr>
          <a:xfrm>
            <a:off x="8387018" y="1380026"/>
            <a:ext cx="1588070" cy="1677181"/>
            <a:chOff x="1742207" y="566851"/>
            <a:chExt cx="2254443" cy="2380947"/>
          </a:xfrm>
          <a:solidFill>
            <a:srgbClr val="B40F51"/>
          </a:solidFill>
        </p:grpSpPr>
        <p:sp>
          <p:nvSpPr>
            <p:cNvPr id="73" name="椭圆 72"/>
            <p:cNvSpPr/>
            <p:nvPr userDrawn="1"/>
          </p:nvSpPr>
          <p:spPr>
            <a:xfrm rot="176448">
              <a:off x="2648617" y="566851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176448">
              <a:off x="3188778" y="744228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21361236">
              <a:off x="3095107" y="8697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19976448">
              <a:off x="2452667" y="119165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19976448">
              <a:off x="2965815" y="1136332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19561236">
              <a:off x="2921555" y="1319319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2291856" flipH="1">
              <a:off x="2984211" y="966799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2291856" flipH="1">
              <a:off x="2662977" y="928918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 userDrawn="1"/>
          </p:nvSpPr>
          <p:spPr>
            <a:xfrm rot="2707068" flipH="1">
              <a:off x="2813751" y="1083180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 userDrawn="1"/>
          </p:nvSpPr>
          <p:spPr>
            <a:xfrm rot="1234152">
              <a:off x="2357060" y="16156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1234152">
              <a:off x="2718168" y="2199546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1234152">
              <a:off x="2822140" y="17901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18334152">
              <a:off x="2725552" y="1954055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1234152">
              <a:off x="2732538" y="1999680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502701">
              <a:off x="2594613" y="172572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1234152">
              <a:off x="2624481" y="1859053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21261684">
              <a:off x="2816270" y="1618642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1839080">
              <a:off x="2916871" y="2061459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18334152">
              <a:off x="3033302" y="157868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18334152">
              <a:off x="2953280" y="1756579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6550902">
              <a:off x="2519190" y="196187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6550902">
              <a:off x="2423095" y="2484726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6135690">
              <a:off x="2437333" y="24023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0466310" flipH="1">
              <a:off x="2944460" y="2511315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0881522" flipH="1">
              <a:off x="2731567" y="2521162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/>
            <p:cNvSpPr/>
            <p:nvPr userDrawn="1"/>
          </p:nvSpPr>
          <p:spPr>
            <a:xfrm rot="9408606">
              <a:off x="2434107" y="17105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9408606">
              <a:off x="1836745" y="1567338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9408606">
              <a:off x="1977494" y="190618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4908606">
              <a:off x="2230993" y="1835052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 userDrawn="1"/>
          </p:nvSpPr>
          <p:spPr>
            <a:xfrm rot="9408606">
              <a:off x="1970843" y="1724297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8677155">
              <a:off x="2186419" y="1795384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9408606">
              <a:off x="1901264" y="1646574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7836138">
              <a:off x="2366837" y="2123099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10013534">
              <a:off x="1942258" y="1827306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4908606">
              <a:off x="2291422" y="2331794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4908606">
              <a:off x="2226181" y="214796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17775658">
              <a:off x="1772336" y="2408440"/>
              <a:ext cx="293144" cy="353402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 userDrawn="1"/>
          </p:nvSpPr>
          <p:spPr>
            <a:xfrm rot="17360446">
              <a:off x="1827485" y="2667662"/>
              <a:ext cx="197904" cy="19899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176448">
              <a:off x="3220885" y="1458964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176448">
              <a:off x="3761046" y="1636341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21361236">
              <a:off x="3667375" y="1761860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19976448">
              <a:off x="3024935" y="2083766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19976448">
              <a:off x="3538083" y="2028445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19561236">
              <a:off x="3493823" y="2211432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2291856" flipH="1">
              <a:off x="3235245" y="1821031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 userDrawn="1"/>
          </p:nvSpPr>
          <p:spPr>
            <a:xfrm rot="2707068" flipH="1">
              <a:off x="3386019" y="1975293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/>
            <p:cNvSpPr/>
            <p:nvPr userDrawn="1"/>
          </p:nvSpPr>
          <p:spPr>
            <a:xfrm rot="1234152">
              <a:off x="2929328" y="2507782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 userDrawn="1"/>
          </p:nvSpPr>
          <p:spPr>
            <a:xfrm rot="18334152">
              <a:off x="3297820" y="2846168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 userDrawn="1"/>
          </p:nvSpPr>
          <p:spPr>
            <a:xfrm rot="502701">
              <a:off x="3166881" y="2617833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 rot="21261684">
              <a:off x="3388538" y="2510755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 userDrawn="1"/>
          </p:nvSpPr>
          <p:spPr>
            <a:xfrm rot="18334152">
              <a:off x="3605570" y="2470795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18334152">
              <a:off x="3525548" y="264869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 userDrawn="1"/>
        </p:nvGrpSpPr>
        <p:grpSpPr>
          <a:xfrm>
            <a:off x="611740" y="4250209"/>
            <a:ext cx="4383112" cy="1612786"/>
            <a:chOff x="-7176394" y="5545761"/>
            <a:chExt cx="4383112" cy="1612786"/>
          </a:xfrm>
        </p:grpSpPr>
        <p:cxnSp>
          <p:nvCxnSpPr>
            <p:cNvPr id="50" name="直接连接符 49"/>
            <p:cNvCxnSpPr/>
            <p:nvPr userDrawn="1"/>
          </p:nvCxnSpPr>
          <p:spPr>
            <a:xfrm flipH="1">
              <a:off x="-7176394" y="6370125"/>
              <a:ext cx="2887302" cy="788422"/>
            </a:xfrm>
            <a:prstGeom prst="line">
              <a:avLst/>
            </a:prstGeom>
            <a:ln w="22225" cap="rnd">
              <a:gradFill flip="none" rotWithShape="1">
                <a:gsLst>
                  <a:gs pos="46000">
                    <a:srgbClr val="05DAE3">
                      <a:alpha val="49000"/>
                    </a:srgbClr>
                  </a:gs>
                  <a:gs pos="7000">
                    <a:srgbClr val="05DAE3">
                      <a:alpha val="0"/>
                    </a:srgbClr>
                  </a:gs>
                  <a:gs pos="89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 userDrawn="1"/>
          </p:nvCxnSpPr>
          <p:spPr>
            <a:xfrm flipH="1">
              <a:off x="-5314117" y="5602950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 flipH="1">
              <a:off x="-4955736" y="5995707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 flipV="1">
              <a:off x="-4374514" y="5545761"/>
              <a:ext cx="1581232" cy="421001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CD115D"/>
                  </a:gs>
                  <a:gs pos="100000">
                    <a:srgbClr val="B40F51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连接符 38"/>
          <p:cNvCxnSpPr/>
          <p:nvPr userDrawn="1"/>
        </p:nvCxnSpPr>
        <p:spPr>
          <a:xfrm flipV="1">
            <a:off x="445820" y="4140246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 flipH="1">
            <a:off x="1915566" y="3613853"/>
            <a:ext cx="4222208" cy="1124159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 flipH="1">
            <a:off x="-1213460" y="3746082"/>
            <a:ext cx="5215516" cy="1424177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flipH="1">
            <a:off x="1836994" y="3641153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 flipV="1">
            <a:off x="1104610" y="3613472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36304" y="3451166"/>
            <a:ext cx="6023249" cy="1644741"/>
          </a:xfrm>
          <a:prstGeom prst="line">
            <a:avLst/>
          </a:prstGeom>
          <a:ln w="19050" cap="rnd">
            <a:gradFill flip="none" rotWithShape="1">
              <a:gsLst>
                <a:gs pos="46000">
                  <a:srgbClr val="05DAE3">
                    <a:alpha val="26000"/>
                  </a:srgbClr>
                </a:gs>
                <a:gs pos="700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-822604" y="4653946"/>
            <a:ext cx="2887302" cy="788422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574406" y="4296863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8432045" y="1510831"/>
            <a:ext cx="4382255" cy="1218099"/>
          </a:xfrm>
          <a:prstGeom prst="line">
            <a:avLst/>
          </a:prstGeom>
          <a:ln w="381000" cap="flat">
            <a:gradFill flip="none" rotWithShape="1">
              <a:gsLst>
                <a:gs pos="0">
                  <a:srgbClr val="05DAE3">
                    <a:alpha val="0"/>
                  </a:srgbClr>
                </a:gs>
                <a:gs pos="89000">
                  <a:srgbClr val="05DAE3"/>
                </a:gs>
              </a:gsLst>
              <a:lin ang="0" scaled="1"/>
              <a:tileRect/>
            </a:gradFill>
            <a:miter lim="800000"/>
          </a:ln>
          <a:effectLst>
            <a:glow rad="228600">
              <a:srgbClr val="05DAE3">
                <a:alpha val="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3804166" y="989319"/>
            <a:ext cx="4664352" cy="4826948"/>
            <a:chOff x="3959121" y="1001486"/>
            <a:chExt cx="4664352" cy="4826948"/>
          </a:xfrm>
        </p:grpSpPr>
        <p:sp useBgFill="1">
          <p:nvSpPr>
            <p:cNvPr id="11" name="椭圆 10"/>
            <p:cNvSpPr/>
            <p:nvPr/>
          </p:nvSpPr>
          <p:spPr>
            <a:xfrm rot="20654048">
              <a:off x="3959121" y="2066619"/>
              <a:ext cx="2061663" cy="3357800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2" name="椭圆 11"/>
            <p:cNvSpPr/>
            <p:nvPr/>
          </p:nvSpPr>
          <p:spPr>
            <a:xfrm rot="20654048">
              <a:off x="4090546" y="1873510"/>
              <a:ext cx="2061663" cy="3687796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3" name="椭圆 12"/>
            <p:cNvSpPr/>
            <p:nvPr/>
          </p:nvSpPr>
          <p:spPr>
            <a:xfrm rot="20654048">
              <a:off x="4280263" y="1622781"/>
              <a:ext cx="2061663" cy="4107729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4" name="椭圆 13"/>
            <p:cNvSpPr/>
            <p:nvPr/>
          </p:nvSpPr>
          <p:spPr>
            <a:xfrm rot="20654048">
              <a:off x="4555504" y="1403017"/>
              <a:ext cx="2061663" cy="4425417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5" name="椭圆 14"/>
            <p:cNvSpPr/>
            <p:nvPr/>
          </p:nvSpPr>
          <p:spPr>
            <a:xfrm rot="20654048">
              <a:off x="4895695" y="1208862"/>
              <a:ext cx="2049316" cy="4589828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" name="椭圆 15"/>
            <p:cNvSpPr/>
            <p:nvPr/>
          </p:nvSpPr>
          <p:spPr>
            <a:xfrm rot="20654048">
              <a:off x="5356899" y="1035050"/>
              <a:ext cx="1810770" cy="4775361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" name="椭圆 16"/>
            <p:cNvSpPr/>
            <p:nvPr/>
          </p:nvSpPr>
          <p:spPr>
            <a:xfrm rot="20654048">
              <a:off x="5837506" y="1001486"/>
              <a:ext cx="1550815" cy="4616471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" name="椭圆 17"/>
            <p:cNvSpPr/>
            <p:nvPr/>
          </p:nvSpPr>
          <p:spPr>
            <a:xfrm rot="20654048">
              <a:off x="6425360" y="1052924"/>
              <a:ext cx="1090142" cy="4345758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9" name="椭圆 18"/>
            <p:cNvSpPr/>
            <p:nvPr/>
          </p:nvSpPr>
          <p:spPr>
            <a:xfrm rot="20654048">
              <a:off x="6953276" y="1164719"/>
              <a:ext cx="875308" cy="3902363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" name="椭圆 19"/>
            <p:cNvSpPr/>
            <p:nvPr/>
          </p:nvSpPr>
          <p:spPr>
            <a:xfrm rot="20654048">
              <a:off x="7541568" y="1392928"/>
              <a:ext cx="501365" cy="3192484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椭圆 20"/>
            <p:cNvSpPr/>
            <p:nvPr/>
          </p:nvSpPr>
          <p:spPr>
            <a:xfrm rot="20654048">
              <a:off x="8107863" y="1683534"/>
              <a:ext cx="185910" cy="2383430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" name="椭圆 21"/>
            <p:cNvSpPr/>
            <p:nvPr/>
          </p:nvSpPr>
          <p:spPr>
            <a:xfrm rot="20690346">
              <a:off x="8534416" y="2061620"/>
              <a:ext cx="89057" cy="1375895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直接连接符 63"/>
          <p:cNvCxnSpPr/>
          <p:nvPr userDrawn="1"/>
        </p:nvCxnSpPr>
        <p:spPr>
          <a:xfrm flipV="1">
            <a:off x="13898089" y="37590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8571794" y="1107041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100000">
                  <a:srgbClr val="05DAE3"/>
                </a:gs>
                <a:gs pos="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8670863" y="1166184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100000">
                  <a:srgbClr val="05DAE3"/>
                </a:gs>
                <a:gs pos="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 flipV="1">
            <a:off x="8532630" y="1839996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flipH="1">
            <a:off x="6886232" y="899626"/>
            <a:ext cx="9410473" cy="2569675"/>
          </a:xfrm>
          <a:prstGeom prst="line">
            <a:avLst/>
          </a:prstGeom>
          <a:ln w="47625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 flipH="1">
            <a:off x="8068414" y="655086"/>
            <a:ext cx="6933799" cy="1846118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flipV="1">
            <a:off x="500839" y="3127921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 flipV="1">
            <a:off x="631769" y="3652418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 userDrawn="1"/>
        </p:nvSpPr>
        <p:spPr>
          <a:xfrm rot="21069253">
            <a:off x="4959843" y="2506155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97055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7541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41298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57453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7275070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17353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12000">
              <a:srgbClr val="050537"/>
            </a:gs>
            <a:gs pos="43000">
              <a:srgbClr val="180F3A"/>
            </a:gs>
            <a:gs pos="73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椭圆 640"/>
          <p:cNvSpPr/>
          <p:nvPr userDrawn="1"/>
        </p:nvSpPr>
        <p:spPr>
          <a:xfrm>
            <a:off x="4571998" y="647042"/>
            <a:ext cx="3048002" cy="3047486"/>
          </a:xfrm>
          <a:prstGeom prst="ellipse">
            <a:avLst/>
          </a:prstGeom>
          <a:gradFill flip="none" rotWithShape="1">
            <a:gsLst>
              <a:gs pos="56000">
                <a:srgbClr val="05DAE3">
                  <a:alpha val="12000"/>
                </a:srgbClr>
              </a:gs>
              <a:gs pos="24000">
                <a:srgbClr val="05DAE3">
                  <a:alpha val="32000"/>
                </a:srgbClr>
              </a:gs>
              <a:gs pos="82000">
                <a:srgbClr val="05DAE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-533772" y="589515"/>
            <a:ext cx="13203270" cy="7404048"/>
            <a:chOff x="522514" y="508000"/>
            <a:chExt cx="20660800" cy="11586036"/>
          </a:xfrm>
          <a:scene3d>
            <a:camera prst="perspectiveRelaxedModerately" fov="6600000">
              <a:rot lat="18290635" lon="0" rev="0"/>
            </a:camera>
            <a:lightRig rig="threePt" dir="t"/>
          </a:scene3d>
        </p:grpSpPr>
        <p:grpSp>
          <p:nvGrpSpPr>
            <p:cNvPr id="23" name="组合 22"/>
            <p:cNvGrpSpPr/>
            <p:nvPr/>
          </p:nvGrpSpPr>
          <p:grpSpPr>
            <a:xfrm>
              <a:off x="522514" y="508000"/>
              <a:ext cx="20660800" cy="5509700"/>
              <a:chOff x="522514" y="508000"/>
              <a:chExt cx="20660800" cy="5509700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488" name="组合 487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91" name="组合 59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32" name="椭圆 6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3" name="椭圆 6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4" name="椭圆 6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5" name="椭圆 6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6" name="椭圆 6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7" name="椭圆 6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8" name="椭圆 6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9" name="椭圆 6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0" name="椭圆 6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2" name="组合 59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3" name="椭圆 6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椭圆 6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椭圆 6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椭圆 6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椭圆 6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椭圆 6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椭圆 6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0" name="椭圆 6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1" name="椭圆 6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3" name="组合 59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14" name="椭圆 6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椭圆 6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椭圆 6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椭圆 6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椭圆 6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椭圆 6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椭圆 6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1" name="椭圆 6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椭圆 6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4" name="组合 59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5" name="椭圆 6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椭圆 6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椭圆 6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椭圆 6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椭圆 6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椭圆 6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椭圆 6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2" name="椭圆 6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椭圆 6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5" name="组合 59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96" name="椭圆 5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椭圆 5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椭圆 6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椭圆 6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3" name="椭圆 6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椭圆 6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89" name="组合 488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41" name="组合 54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82" name="椭圆 5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3" name="椭圆 5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4" name="椭圆 5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5" name="椭圆 5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椭圆 5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椭圆 5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椭圆 5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椭圆 5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椭圆 5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2" name="组合 54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73" name="椭圆 5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椭圆 5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椭圆 5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椭圆 5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椭圆 5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椭圆 5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0" name="椭圆 5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1" name="椭圆 5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3" name="组合 54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64" name="椭圆 5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椭圆 5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椭圆 5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椭圆 5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椭圆 5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椭圆 5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椭圆 5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1" name="椭圆 5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椭圆 5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4" name="组合 54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55" name="椭圆 5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椭圆 5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椭圆 5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椭圆 5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椭圆 5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椭圆 5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椭圆 5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2" name="椭圆 5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椭圆 5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5" name="组合 54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46" name="椭圆 5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椭圆 5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椭圆 5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椭圆 5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椭圆 5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椭圆 5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椭圆 5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3" name="椭圆 5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椭圆 5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90" name="组合 489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91" name="组合 49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2" name="椭圆 5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3" name="椭圆 5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4" name="椭圆 5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5" name="椭圆 5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椭圆 5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椭圆 5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椭圆 5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椭圆 5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椭圆 5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2" name="组合 49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23" name="椭圆 5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椭圆 5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椭圆 5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椭圆 5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椭圆 5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0" name="椭圆 5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1" name="椭圆 5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3" name="组合 49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4" name="椭圆 5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椭圆 5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椭圆 5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椭圆 5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椭圆 5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椭圆 5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椭圆 5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1" name="椭圆 5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椭圆 5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4" name="组合 49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05" name="椭圆 5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椭圆 5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椭圆 5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椭圆 5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椭圆 5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椭圆 5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椭圆 5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2" name="椭圆 5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椭圆 5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5" name="组合 49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96" name="椭圆 4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椭圆 4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椭圆 4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椭圆 4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椭圆 4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椭圆 5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椭圆 5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3" name="椭圆 5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椭圆 5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34" name="组合 333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335" name="组合 334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38" name="组合 43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79" name="椭圆 4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0" name="椭圆 4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1" name="椭圆 4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2" name="椭圆 4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3" name="椭圆 4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4" name="椭圆 4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5" name="椭圆 4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椭圆 4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椭圆 4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9" name="组合 43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70" name="椭圆 4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椭圆 4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椭圆 4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椭圆 4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椭圆 4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椭圆 4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椭圆 4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7" name="椭圆 4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8" name="椭圆 4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0" name="组合 43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61" name="椭圆 4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椭圆 4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椭圆 4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椭圆 4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椭圆 4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椭圆 4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椭圆 4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8" name="椭圆 4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椭圆 4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1" name="组合 44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2" name="椭圆 4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椭圆 4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椭圆 4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椭圆 4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椭圆 4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椭圆 4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椭圆 4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9" name="椭圆 4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椭圆 4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2" name="组合 44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3" name="椭圆 4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椭圆 4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椭圆 4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椭圆 4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椭圆 4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椭圆 4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椭圆 4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0" name="椭圆 4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椭圆 4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36" name="组合 335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88" name="组合 38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9" name="椭圆 4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0" name="椭圆 4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1" name="椭圆 4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2" name="椭圆 4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椭圆 4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椭圆 4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椭圆 4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椭圆 4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椭圆 4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9" name="组合 38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0" name="椭圆 4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椭圆 4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椭圆 4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3" name="椭圆 4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椭圆 4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椭圆 4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椭圆 4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7" name="椭圆 4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8" name="椭圆 4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0" name="组合 38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11" name="椭圆 4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椭圆 4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椭圆 4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椭圆 4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8" name="椭圆 4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椭圆 4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1" name="组合 39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2" name="椭圆 4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椭圆 4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椭圆 4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椭圆 4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椭圆 4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椭圆 4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椭圆 4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9" name="椭圆 4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椭圆 4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2" name="组合 39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93" name="椭圆 3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椭圆 3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椭圆 3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椭圆 3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椭圆 3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椭圆 3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0" name="椭圆 3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椭圆 4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37" name="组合 336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38" name="组合 33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79" name="椭圆 3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0" name="椭圆 3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1" name="椭圆 3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2" name="椭圆 3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椭圆 3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椭圆 3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椭圆 3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椭圆 3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椭圆 3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9" name="组合 33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70" name="椭圆 3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椭圆 3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椭圆 3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椭圆 3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椭圆 3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椭圆 3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7" name="椭圆 3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8" name="椭圆 3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0" name="组合 33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61" name="椭圆 3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椭圆 3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椭圆 3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椭圆 3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椭圆 3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8" name="椭圆 3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椭圆 3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1" name="组合 34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2" name="椭圆 3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椭圆 3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椭圆 3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椭圆 3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椭圆 3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椭圆 3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椭圆 3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9" name="椭圆 3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椭圆 3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2" name="组合 34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43" name="椭圆 3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椭圆 3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椭圆 3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椭圆 3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椭圆 3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椭圆 3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椭圆 3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椭圆 3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椭圆 3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4" name="组合 23"/>
            <p:cNvGrpSpPr/>
            <p:nvPr/>
          </p:nvGrpSpPr>
          <p:grpSpPr>
            <a:xfrm>
              <a:off x="522514" y="6584336"/>
              <a:ext cx="20660800" cy="5509700"/>
              <a:chOff x="522514" y="508000"/>
              <a:chExt cx="20660800" cy="550970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80" name="组合 179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83" name="组合 28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24" name="椭圆 3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椭圆 3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椭圆 3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" name="椭圆 3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" name="椭圆 3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椭圆 3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椭圆 3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" name="椭圆 3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" name="椭圆 3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4" name="组合 28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15" name="椭圆 3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椭圆 3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椭圆 3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椭圆 3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椭圆 3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椭圆 3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5" name="组合 28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06" name="椭圆 3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椭圆 3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椭圆 3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椭圆 3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椭圆 3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椭圆 3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椭圆 3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椭圆 3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椭圆 3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6" name="组合 28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97" name="椭圆 2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椭圆 2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椭圆 2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椭圆 2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椭圆 3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椭圆 3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椭圆 3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椭圆 3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椭圆 3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7" name="组合 28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88" name="椭圆 2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椭圆 2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椭圆 2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椭圆 2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椭圆 2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椭圆 2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椭圆 2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" name="椭圆 2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椭圆 2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1" name="组合 180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33" name="组合 23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74" name="椭圆 2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" name="椭圆 2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椭圆 2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椭圆 2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椭圆 2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椭圆 2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椭圆 2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4" name="组合 23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65" name="椭圆 2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椭圆 2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椭圆 2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椭圆 2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椭圆 2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5" name="组合 23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56" name="椭圆 2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椭圆 2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椭圆 2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椭圆 2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椭圆 2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椭圆 2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椭圆 2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6" name="组合 23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7" name="椭圆 2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椭圆 2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椭圆 2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椭圆 2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椭圆 2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椭圆 2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椭圆 2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椭圆 2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7" name="组合 23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38" name="椭圆 2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椭圆 2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椭圆 2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椭圆 2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椭圆 2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椭圆 2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椭圆 2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椭圆 2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椭圆 2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2" name="组合 181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24" name="椭圆 2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椭圆 2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6" name="椭圆 2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椭圆 2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椭圆 2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椭圆 2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4" name="组合 18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15" name="椭圆 2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椭圆 2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椭圆 2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椭圆 2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椭圆 2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椭圆 2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椭圆 2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椭圆 2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5" name="组合 18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06" name="椭圆 2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椭圆 2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椭圆 2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3" name="椭圆 2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椭圆 2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6" name="组合 18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97" name="椭圆 1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椭圆 1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4" name="椭圆 2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椭圆 2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7" name="组合 18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88" name="椭圆 1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椭圆 1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椭圆 1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椭圆 1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椭圆 1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椭圆 1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椭圆 1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5" name="椭圆 1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椭圆 1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71" name="椭圆 1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椭圆 1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椭圆 1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" name="椭圆 1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椭圆 1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椭圆 1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椭圆 1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1" name="组合 1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62" name="椭圆 1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椭圆 1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椭圆 1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椭圆 1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椭圆 1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椭圆 1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2" name="组合 1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53" name="椭圆 1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椭圆 1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椭圆 1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" name="椭圆 1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椭圆 1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3" name="组合 1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44" name="椭圆 1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椭圆 1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椭圆 1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椭圆 1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4" name="组合 1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35" name="椭圆 1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椭圆 1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椭圆 1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21" name="椭圆 1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椭圆 1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" name="椭圆 1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" name="椭圆 1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椭圆 1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12" name="椭圆 1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1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椭圆 1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1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03" name="椭圆 1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椭圆 1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94" name="椭圆 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椭圆 1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85" name="椭圆 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" name="椭圆 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71" name="椭圆 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" name="椭圆 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椭圆 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椭圆 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" name="椭圆 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" name="椭圆 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" name="椭圆 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19" name="组合 18"/>
          <p:cNvGrpSpPr/>
          <p:nvPr userDrawn="1"/>
        </p:nvGrpSpPr>
        <p:grpSpPr>
          <a:xfrm>
            <a:off x="2768348" y="3646170"/>
            <a:ext cx="6735984" cy="4178853"/>
            <a:chOff x="3828104" y="3773004"/>
            <a:chExt cx="4616471" cy="2863955"/>
          </a:xfrm>
        </p:grpSpPr>
        <p:sp useBgFill="1">
          <p:nvSpPr>
            <p:cNvPr id="12" name="椭圆 11"/>
            <p:cNvSpPr/>
            <p:nvPr/>
          </p:nvSpPr>
          <p:spPr>
            <a:xfrm rot="16154048">
              <a:off x="5360932" y="3553316"/>
              <a:ext cx="1550815" cy="4616471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3" name="椭圆 12"/>
            <p:cNvSpPr/>
            <p:nvPr/>
          </p:nvSpPr>
          <p:spPr>
            <a:xfrm rot="16154048">
              <a:off x="5591268" y="3321617"/>
              <a:ext cx="1090142" cy="4345758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4" name="椭圆 13"/>
            <p:cNvSpPr/>
            <p:nvPr/>
          </p:nvSpPr>
          <p:spPr>
            <a:xfrm rot="16154048">
              <a:off x="5698685" y="3108699"/>
              <a:ext cx="875308" cy="3902363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5" name="椭圆 14"/>
            <p:cNvSpPr/>
            <p:nvPr/>
          </p:nvSpPr>
          <p:spPr>
            <a:xfrm rot="16154048">
              <a:off x="5885657" y="3043193"/>
              <a:ext cx="501365" cy="3192484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" name="椭圆 15"/>
            <p:cNvSpPr/>
            <p:nvPr/>
          </p:nvSpPr>
          <p:spPr>
            <a:xfrm rot="16154048">
              <a:off x="6043384" y="3023589"/>
              <a:ext cx="185910" cy="2383430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" name="椭圆 16"/>
            <p:cNvSpPr/>
            <p:nvPr/>
          </p:nvSpPr>
          <p:spPr>
            <a:xfrm rot="16190346">
              <a:off x="6091811" y="3129585"/>
              <a:ext cx="89057" cy="1375895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2000">
                <a:srgbClr val="050537">
                  <a:alpha val="0"/>
                </a:srgbClr>
              </a:gs>
              <a:gs pos="54000">
                <a:srgbClr val="180F3A">
                  <a:alpha val="0"/>
                </a:srgbClr>
              </a:gs>
              <a:gs pos="100000">
                <a:srgbClr val="4A113C"/>
              </a:gs>
              <a:gs pos="84000">
                <a:srgbClr val="4A113C">
                  <a:alpha val="7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5120600" y="1165004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70298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图片 96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3311" y="-40714"/>
            <a:ext cx="12217443" cy="6858594"/>
          </a:xfrm>
          <a:prstGeom prst="rect">
            <a:avLst/>
          </a:prstGeom>
        </p:spPr>
      </p:pic>
      <p:pic>
        <p:nvPicPr>
          <p:cNvPr id="631" name="图片 6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1385911" y="243592"/>
            <a:ext cx="9507264" cy="5333687"/>
          </a:xfrm>
          <a:prstGeom prst="ellipse">
            <a:avLst/>
          </a:prstGeom>
          <a:gradFill flip="none" rotWithShape="1">
            <a:gsLst>
              <a:gs pos="94643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840402" y="1415215"/>
            <a:ext cx="8259482" cy="5244028"/>
          </a:xfrm>
          <a:prstGeom prst="ellipse">
            <a:avLst/>
          </a:prstGeom>
          <a:gradFill flip="none" rotWithShape="1"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533772" y="1233949"/>
            <a:ext cx="13203270" cy="7404048"/>
            <a:chOff x="522514" y="508000"/>
            <a:chExt cx="20660800" cy="11586036"/>
          </a:xfrm>
          <a:scene3d>
            <a:camera prst="perspectiveRelaxedModerately" fov="6600000">
              <a:rot lat="18290635" lon="0" rev="0"/>
            </a:camera>
            <a:lightRig rig="threePt" dir="t"/>
          </a:scene3d>
        </p:grpSpPr>
        <p:grpSp>
          <p:nvGrpSpPr>
            <p:cNvPr id="12" name="组合 11"/>
            <p:cNvGrpSpPr/>
            <p:nvPr/>
          </p:nvGrpSpPr>
          <p:grpSpPr>
            <a:xfrm>
              <a:off x="522514" y="508000"/>
              <a:ext cx="20660800" cy="5509700"/>
              <a:chOff x="522514" y="508000"/>
              <a:chExt cx="20660800" cy="5509700"/>
            </a:xfrm>
          </p:grpSpPr>
          <p:grpSp>
            <p:nvGrpSpPr>
              <p:cNvPr id="322" name="组合 321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477" name="组合 476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80" name="组合 5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1" name="椭圆 6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椭圆 6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3" name="椭圆 6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椭圆 6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椭圆 6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椭圆 6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椭圆 6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椭圆 6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椭圆 6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1" name="组合 5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12" name="椭圆 6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椭圆 6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4" name="椭圆 6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椭圆 6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椭圆 6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椭圆 6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椭圆 6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椭圆 6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椭圆 6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2" name="组合 5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3" name="椭圆 6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椭圆 6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5" name="椭圆 6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椭圆 6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椭圆 6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椭圆 6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椭圆 6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椭圆 6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椭圆 6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3" name="组合 5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94" name="椭圆 5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5" name="椭圆 5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6" name="椭圆 5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椭圆 5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椭圆 6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椭圆 6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4" name="组合 5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85" name="椭圆 5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椭圆 5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椭圆 5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椭圆 5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椭圆 5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椭圆 5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1" name="椭圆 5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2" name="椭圆 5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椭圆 5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8" name="组合 477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30" name="组合 5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71" name="椭圆 5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椭圆 5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3" name="椭圆 5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椭圆 5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椭圆 5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椭圆 5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椭圆 5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椭圆 5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1" name="组合 5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62" name="椭圆 5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椭圆 5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4" name="椭圆 5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椭圆 5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椭圆 5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椭圆 5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椭圆 5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椭圆 5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椭圆 5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2" name="组合 5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53" name="椭圆 5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椭圆 5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5" name="椭圆 5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椭圆 5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椭圆 5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椭圆 5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椭圆 5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椭圆 5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椭圆 5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3" name="组合 5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44" name="椭圆 5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椭圆 5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6" name="椭圆 5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椭圆 5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椭圆 5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椭圆 5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椭圆 5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椭圆 5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椭圆 5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4" name="组合 5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5" name="椭圆 5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椭圆 5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椭圆 5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椭圆 5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椭圆 5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椭圆 5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1" name="椭圆 5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椭圆 5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椭圆 5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9" name="组合 478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80" name="组合 4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21" name="椭圆 5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椭圆 5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椭圆 5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椭圆 5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椭圆 5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椭圆 5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椭圆 5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1" name="组合 4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2" name="椭圆 5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椭圆 5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4" name="椭圆 5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椭圆 5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椭圆 5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椭圆 5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椭圆 5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椭圆 5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椭圆 5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2" name="组合 4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03" name="椭圆 5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椭圆 5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5" name="椭圆 5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椭圆 5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椭圆 5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椭圆 5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椭圆 5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椭圆 5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椭圆 5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3" name="组合 4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94" name="椭圆 4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5" name="椭圆 4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6" name="椭圆 4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椭圆 4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椭圆 4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椭圆 4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椭圆 4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椭圆 5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椭圆 5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85" name="椭圆 4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椭圆 4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椭圆 4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8" name="椭圆 4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9" name="椭圆 4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0" name="椭圆 4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1" name="椭圆 4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2" name="椭圆 4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3" name="椭圆 4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23" name="组合 322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27" name="组合 4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68" name="椭圆 4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椭圆 4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0" name="椭圆 4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椭圆 4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椭圆 4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椭圆 4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椭圆 4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椭圆 4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椭圆 4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8" name="组合 4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9" name="椭圆 4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椭圆 4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1" name="椭圆 4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椭圆 4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椭圆 4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椭圆 4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椭圆 4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椭圆 4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椭圆 4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9" name="组合 4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0" name="椭圆 4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椭圆 4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2" name="椭圆 4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椭圆 4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椭圆 4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椭圆 4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椭圆 4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椭圆 4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椭圆 4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0" name="组合 4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1" name="椭圆 4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2" name="椭圆 4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3" name="椭圆 4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椭圆 4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椭圆 4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椭圆 4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椭圆 4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椭圆 4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椭圆 4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1" name="组合 4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32" name="椭圆 4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椭圆 4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椭圆 4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椭圆 4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椭圆 4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椭圆 4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8" name="椭圆 4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椭圆 4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椭圆 4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77" name="组合 37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18" name="椭圆 4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椭圆 4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0" name="椭圆 4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椭圆 4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椭圆 4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3" name="椭圆 4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椭圆 4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椭圆 4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椭圆 4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8" name="组合 37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9" name="椭圆 4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椭圆 4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椭圆 4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椭圆 4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椭圆 4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椭圆 4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0" name="椭圆 3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椭圆 4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椭圆 4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椭圆 4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椭圆 4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椭圆 4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椭圆 4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椭圆 4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椭圆 4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91" name="椭圆 3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2" name="椭圆 3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椭圆 3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椭圆 3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椭圆 3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椭圆 3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椭圆 3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椭圆 3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1" name="组合 38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82" name="椭圆 3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椭圆 3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椭圆 3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椭圆 3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椭圆 3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椭圆 3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8" name="椭圆 3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9" name="椭圆 3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0" name="椭圆 3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6" name="组合 325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27" name="组合 3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68" name="椭圆 3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椭圆 3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0" name="椭圆 3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椭圆 3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椭圆 3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椭圆 3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椭圆 3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椭圆 3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9" name="椭圆 3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椭圆 3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椭圆 3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椭圆 3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椭圆 3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椭圆 3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椭圆 3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0" name="椭圆 3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椭圆 3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椭圆 3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椭圆 3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椭圆 3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椭圆 3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椭圆 3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椭圆 3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椭圆 3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0" name="组合 3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41" name="椭圆 3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椭圆 3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椭圆 3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椭圆 3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椭圆 3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椭圆 3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椭圆 3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椭圆 3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椭圆 3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1" name="组合 3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2" name="椭圆 3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椭圆 3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" name="椭圆 3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" name="椭圆 3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椭圆 3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椭圆 3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椭圆 3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椭圆 3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椭圆 3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3" name="组合 12"/>
            <p:cNvGrpSpPr/>
            <p:nvPr/>
          </p:nvGrpSpPr>
          <p:grpSpPr>
            <a:xfrm>
              <a:off x="522514" y="6584336"/>
              <a:ext cx="20660800" cy="5509700"/>
              <a:chOff x="522514" y="508000"/>
              <a:chExt cx="20660800" cy="550970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72" name="组合 2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13" name="椭圆 3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椭圆 3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椭圆 3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椭圆 3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椭圆 3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椭圆 3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3" name="组合 2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04" name="椭圆 3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椭圆 3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椭圆 3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椭圆 3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椭圆 3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椭圆 3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椭圆 3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椭圆 3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椭圆 3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95" name="椭圆 2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椭圆 2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" name="椭圆 2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椭圆 2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椭圆 2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椭圆 2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椭圆 3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椭圆 3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椭圆 3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86" name="椭圆 2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椭圆 2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椭圆 2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椭圆 2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椭圆 2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椭圆 2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椭圆 2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椭圆 2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椭圆 2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77" name="椭圆 2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椭圆 2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椭圆 2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椭圆 2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椭圆 2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椭圆 2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椭圆 2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0" name="组合 169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22" name="组合 22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63" name="椭圆 2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椭圆 2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椭圆 2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椭圆 2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椭圆 2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3" name="组合 22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54" name="椭圆 2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椭圆 2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椭圆 2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椭圆 2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椭圆 2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椭圆 2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椭圆 2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4" name="组合 22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5" name="椭圆 2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椭圆 2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7" name="椭圆 2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椭圆 2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椭圆 2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椭圆 2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椭圆 2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椭圆 2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5" name="组合 22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36" name="椭圆 2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7" name="椭圆 2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8" name="椭圆 2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椭圆 2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椭圆 2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椭圆 2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椭圆 2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椭圆 2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椭圆 2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27" name="椭圆 2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椭圆 2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椭圆 2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椭圆 2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椭圆 2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椭圆 2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72" name="组合 1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13" name="椭圆 2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椭圆 2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5" name="椭圆 2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椭圆 2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椭圆 2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椭圆 2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椭圆 2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椭圆 2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04" name="椭圆 2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椭圆 2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6" name="椭圆 2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椭圆 2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椭圆 2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4" name="组合 1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95" name="椭圆 1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椭圆 1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7" name="椭圆 1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椭圆 1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5" name="组合 1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86" name="椭圆 1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7" name="椭圆 1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8" name="椭圆 1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椭圆 1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椭圆 1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椭圆 1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椭圆 1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椭圆 1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椭圆 1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77" name="椭圆 1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椭圆 1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椭圆 1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椭圆 1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椭圆 1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椭圆 1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椭圆 1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5" name="组合 14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60" name="椭圆 1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椭圆 1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椭圆 1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椭圆 1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椭圆 1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51" name="椭圆 1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椭圆 1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椭圆 1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椭圆 1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椭圆 1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42" name="椭圆 1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椭圆 1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椭圆 1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33" name="椭圆 1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椭圆 1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椭圆 1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椭圆 1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24" name="椭圆 1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椭圆 1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椭圆 1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" name="椭圆 1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椭圆 1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10" name="椭圆 1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1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01" name="椭圆 1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椭圆 1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92" name="椭圆 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" name="组合 7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74" name="椭圆 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" name="椭圆 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" name="椭圆 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椭圆 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" name="椭圆 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椭圆 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" name="椭圆 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椭圆 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椭圆 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632" name="组合 631"/>
          <p:cNvGrpSpPr/>
          <p:nvPr userDrawn="1"/>
        </p:nvGrpSpPr>
        <p:grpSpPr>
          <a:xfrm flipH="1">
            <a:off x="5241139" y="2917731"/>
            <a:ext cx="862939" cy="1347362"/>
            <a:chOff x="1826940" y="566851"/>
            <a:chExt cx="2169710" cy="2380947"/>
          </a:xfrm>
          <a:solidFill>
            <a:srgbClr val="B40F51"/>
          </a:solidFill>
        </p:grpSpPr>
        <p:sp>
          <p:nvSpPr>
            <p:cNvPr id="633" name="椭圆 632"/>
            <p:cNvSpPr/>
            <p:nvPr userDrawn="1"/>
          </p:nvSpPr>
          <p:spPr>
            <a:xfrm rot="176448">
              <a:off x="2648617" y="566851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 userDrawn="1"/>
          </p:nvSpPr>
          <p:spPr>
            <a:xfrm rot="176448">
              <a:off x="3188778" y="744228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 userDrawn="1"/>
          </p:nvSpPr>
          <p:spPr>
            <a:xfrm rot="21361236">
              <a:off x="3095107" y="8697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 userDrawn="1"/>
          </p:nvSpPr>
          <p:spPr>
            <a:xfrm rot="19976448">
              <a:off x="2452667" y="119165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 userDrawn="1"/>
          </p:nvSpPr>
          <p:spPr>
            <a:xfrm rot="19976448">
              <a:off x="2965815" y="1136332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 userDrawn="1"/>
          </p:nvSpPr>
          <p:spPr>
            <a:xfrm rot="19561236">
              <a:off x="2921555" y="1319319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 userDrawn="1"/>
          </p:nvSpPr>
          <p:spPr>
            <a:xfrm rot="2291856" flipH="1">
              <a:off x="2984211" y="966799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 userDrawn="1"/>
          </p:nvSpPr>
          <p:spPr>
            <a:xfrm rot="2291856" flipH="1">
              <a:off x="2662977" y="928918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 userDrawn="1"/>
          </p:nvSpPr>
          <p:spPr>
            <a:xfrm rot="2707068" flipH="1">
              <a:off x="2813751" y="1083180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2" name="椭圆 641"/>
            <p:cNvSpPr/>
            <p:nvPr userDrawn="1"/>
          </p:nvSpPr>
          <p:spPr>
            <a:xfrm rot="1234152">
              <a:off x="2357060" y="16156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 userDrawn="1"/>
          </p:nvSpPr>
          <p:spPr>
            <a:xfrm rot="1234152">
              <a:off x="2718168" y="2199546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 userDrawn="1"/>
          </p:nvSpPr>
          <p:spPr>
            <a:xfrm rot="1234152">
              <a:off x="2822140" y="17901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椭圆 644"/>
            <p:cNvSpPr/>
            <p:nvPr userDrawn="1"/>
          </p:nvSpPr>
          <p:spPr>
            <a:xfrm rot="18334152">
              <a:off x="2725552" y="1954055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椭圆 645"/>
            <p:cNvSpPr/>
            <p:nvPr userDrawn="1"/>
          </p:nvSpPr>
          <p:spPr>
            <a:xfrm rot="1234152">
              <a:off x="2732538" y="1999680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 userDrawn="1"/>
          </p:nvSpPr>
          <p:spPr>
            <a:xfrm rot="502701">
              <a:off x="2594613" y="172572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 userDrawn="1"/>
          </p:nvSpPr>
          <p:spPr>
            <a:xfrm rot="1234152">
              <a:off x="2624481" y="1859053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 userDrawn="1"/>
          </p:nvSpPr>
          <p:spPr>
            <a:xfrm rot="21261684">
              <a:off x="2816270" y="1618640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 userDrawn="1"/>
          </p:nvSpPr>
          <p:spPr>
            <a:xfrm rot="1839080">
              <a:off x="2916871" y="2061459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 userDrawn="1"/>
          </p:nvSpPr>
          <p:spPr>
            <a:xfrm rot="18334152">
              <a:off x="3033302" y="157868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 userDrawn="1"/>
          </p:nvSpPr>
          <p:spPr>
            <a:xfrm rot="18334152">
              <a:off x="2953280" y="1756579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 userDrawn="1"/>
          </p:nvSpPr>
          <p:spPr>
            <a:xfrm rot="6550902">
              <a:off x="2519190" y="196187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 userDrawn="1"/>
          </p:nvSpPr>
          <p:spPr>
            <a:xfrm rot="6550902">
              <a:off x="2423095" y="2484726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 userDrawn="1"/>
          </p:nvSpPr>
          <p:spPr>
            <a:xfrm rot="6135690">
              <a:off x="2437333" y="24023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 userDrawn="1"/>
          </p:nvSpPr>
          <p:spPr>
            <a:xfrm rot="10466310" flipH="1">
              <a:off x="2944460" y="2511315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 userDrawn="1"/>
          </p:nvSpPr>
          <p:spPr>
            <a:xfrm rot="10881522" flipH="1">
              <a:off x="2731567" y="2521162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8" name="椭圆 657"/>
            <p:cNvSpPr/>
            <p:nvPr userDrawn="1"/>
          </p:nvSpPr>
          <p:spPr>
            <a:xfrm rot="9408606">
              <a:off x="2434107" y="17105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 userDrawn="1"/>
          </p:nvSpPr>
          <p:spPr>
            <a:xfrm rot="9408606">
              <a:off x="1836745" y="1567338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 userDrawn="1"/>
          </p:nvSpPr>
          <p:spPr>
            <a:xfrm rot="9408606">
              <a:off x="1977494" y="190618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 userDrawn="1"/>
          </p:nvSpPr>
          <p:spPr>
            <a:xfrm rot="4908606">
              <a:off x="2230993" y="1835052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 userDrawn="1"/>
          </p:nvSpPr>
          <p:spPr>
            <a:xfrm rot="9408606">
              <a:off x="1970843" y="1724297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 userDrawn="1"/>
          </p:nvSpPr>
          <p:spPr>
            <a:xfrm rot="8677155">
              <a:off x="2146189" y="11760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 userDrawn="1"/>
          </p:nvSpPr>
          <p:spPr>
            <a:xfrm rot="9408606">
              <a:off x="1901264" y="1646574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 userDrawn="1"/>
          </p:nvSpPr>
          <p:spPr>
            <a:xfrm rot="7836138">
              <a:off x="2366837" y="2123099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 userDrawn="1"/>
          </p:nvSpPr>
          <p:spPr>
            <a:xfrm rot="10013534">
              <a:off x="1942258" y="1827306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 userDrawn="1"/>
          </p:nvSpPr>
          <p:spPr>
            <a:xfrm rot="4908606">
              <a:off x="2291422" y="2331794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 userDrawn="1"/>
          </p:nvSpPr>
          <p:spPr>
            <a:xfrm rot="4908606">
              <a:off x="2226181" y="214796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 userDrawn="1"/>
          </p:nvSpPr>
          <p:spPr>
            <a:xfrm rot="17775658">
              <a:off x="2236568" y="2543058"/>
              <a:ext cx="293144" cy="353402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 userDrawn="1"/>
          </p:nvSpPr>
          <p:spPr>
            <a:xfrm rot="17360446">
              <a:off x="1827485" y="2667662"/>
              <a:ext cx="197904" cy="19899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 userDrawn="1"/>
          </p:nvSpPr>
          <p:spPr>
            <a:xfrm rot="176448">
              <a:off x="3220885" y="1458964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 userDrawn="1"/>
          </p:nvSpPr>
          <p:spPr>
            <a:xfrm rot="176448">
              <a:off x="3761046" y="1636341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 userDrawn="1"/>
          </p:nvSpPr>
          <p:spPr>
            <a:xfrm rot="21361236">
              <a:off x="3667375" y="1761860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 userDrawn="1"/>
          </p:nvSpPr>
          <p:spPr>
            <a:xfrm rot="19976448">
              <a:off x="3024935" y="2083766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 userDrawn="1"/>
          </p:nvSpPr>
          <p:spPr>
            <a:xfrm rot="19976448">
              <a:off x="3538083" y="2028445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 userDrawn="1"/>
          </p:nvSpPr>
          <p:spPr>
            <a:xfrm rot="19561236">
              <a:off x="3493823" y="2211432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 userDrawn="1"/>
          </p:nvSpPr>
          <p:spPr>
            <a:xfrm rot="2291856" flipH="1">
              <a:off x="3235245" y="1821031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 userDrawn="1"/>
          </p:nvSpPr>
          <p:spPr>
            <a:xfrm rot="2707068" flipH="1">
              <a:off x="3386019" y="1975293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9" name="椭圆 678"/>
            <p:cNvSpPr/>
            <p:nvPr userDrawn="1"/>
          </p:nvSpPr>
          <p:spPr>
            <a:xfrm rot="1234152">
              <a:off x="2929328" y="2507782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 userDrawn="1"/>
          </p:nvSpPr>
          <p:spPr>
            <a:xfrm rot="18334152">
              <a:off x="3297820" y="2846168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 userDrawn="1"/>
          </p:nvSpPr>
          <p:spPr>
            <a:xfrm rot="502701">
              <a:off x="3166881" y="2617833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/>
            <p:cNvSpPr/>
            <p:nvPr userDrawn="1"/>
          </p:nvSpPr>
          <p:spPr>
            <a:xfrm rot="21261684">
              <a:off x="3388538" y="2510755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椭圆 682"/>
            <p:cNvSpPr/>
            <p:nvPr userDrawn="1"/>
          </p:nvSpPr>
          <p:spPr>
            <a:xfrm rot="18334152">
              <a:off x="3605570" y="2470795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 userDrawn="1"/>
          </p:nvSpPr>
          <p:spPr>
            <a:xfrm rot="18334152">
              <a:off x="3525548" y="264869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5" name="组合 684"/>
          <p:cNvGrpSpPr/>
          <p:nvPr userDrawn="1"/>
        </p:nvGrpSpPr>
        <p:grpSpPr>
          <a:xfrm>
            <a:off x="6208037" y="2895965"/>
            <a:ext cx="1025453" cy="1408138"/>
            <a:chOff x="1826940" y="566851"/>
            <a:chExt cx="2169710" cy="2380947"/>
          </a:xfrm>
          <a:solidFill>
            <a:srgbClr val="B40F51"/>
          </a:solidFill>
        </p:grpSpPr>
        <p:sp>
          <p:nvSpPr>
            <p:cNvPr id="686" name="椭圆 685"/>
            <p:cNvSpPr/>
            <p:nvPr userDrawn="1"/>
          </p:nvSpPr>
          <p:spPr>
            <a:xfrm rot="176448">
              <a:off x="2648617" y="566851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椭圆 686"/>
            <p:cNvSpPr/>
            <p:nvPr userDrawn="1"/>
          </p:nvSpPr>
          <p:spPr>
            <a:xfrm rot="176448">
              <a:off x="3188778" y="744228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椭圆 687"/>
            <p:cNvSpPr/>
            <p:nvPr userDrawn="1"/>
          </p:nvSpPr>
          <p:spPr>
            <a:xfrm rot="21361236">
              <a:off x="3095107" y="8697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椭圆 688"/>
            <p:cNvSpPr/>
            <p:nvPr userDrawn="1"/>
          </p:nvSpPr>
          <p:spPr>
            <a:xfrm rot="19976448">
              <a:off x="2452667" y="119165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 userDrawn="1"/>
          </p:nvSpPr>
          <p:spPr>
            <a:xfrm rot="19976448">
              <a:off x="2965815" y="1136332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 userDrawn="1"/>
          </p:nvSpPr>
          <p:spPr>
            <a:xfrm rot="19561236">
              <a:off x="2921555" y="1319319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椭圆 691"/>
            <p:cNvSpPr/>
            <p:nvPr userDrawn="1"/>
          </p:nvSpPr>
          <p:spPr>
            <a:xfrm rot="2291856" flipH="1">
              <a:off x="2984211" y="966799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椭圆 692"/>
            <p:cNvSpPr/>
            <p:nvPr userDrawn="1"/>
          </p:nvSpPr>
          <p:spPr>
            <a:xfrm rot="2291856" flipH="1">
              <a:off x="2662977" y="928918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椭圆 693"/>
            <p:cNvSpPr/>
            <p:nvPr userDrawn="1"/>
          </p:nvSpPr>
          <p:spPr>
            <a:xfrm rot="2707068" flipH="1">
              <a:off x="2813751" y="1083180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5" name="椭圆 694"/>
            <p:cNvSpPr/>
            <p:nvPr userDrawn="1"/>
          </p:nvSpPr>
          <p:spPr>
            <a:xfrm rot="1234152">
              <a:off x="2357060" y="16156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椭圆 695"/>
            <p:cNvSpPr/>
            <p:nvPr userDrawn="1"/>
          </p:nvSpPr>
          <p:spPr>
            <a:xfrm rot="1234152">
              <a:off x="2718168" y="2199546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椭圆 696"/>
            <p:cNvSpPr/>
            <p:nvPr userDrawn="1"/>
          </p:nvSpPr>
          <p:spPr>
            <a:xfrm rot="1234152">
              <a:off x="2822140" y="17901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椭圆 697"/>
            <p:cNvSpPr/>
            <p:nvPr userDrawn="1"/>
          </p:nvSpPr>
          <p:spPr>
            <a:xfrm rot="18334152">
              <a:off x="2725552" y="1954055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椭圆 698"/>
            <p:cNvSpPr/>
            <p:nvPr userDrawn="1"/>
          </p:nvSpPr>
          <p:spPr>
            <a:xfrm rot="1234152">
              <a:off x="2732538" y="1999680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椭圆 699"/>
            <p:cNvSpPr/>
            <p:nvPr userDrawn="1"/>
          </p:nvSpPr>
          <p:spPr>
            <a:xfrm rot="502701">
              <a:off x="2594613" y="172572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椭圆 700"/>
            <p:cNvSpPr/>
            <p:nvPr userDrawn="1"/>
          </p:nvSpPr>
          <p:spPr>
            <a:xfrm rot="1234152">
              <a:off x="2624481" y="1859053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椭圆 701"/>
            <p:cNvSpPr/>
            <p:nvPr userDrawn="1"/>
          </p:nvSpPr>
          <p:spPr>
            <a:xfrm rot="21261684">
              <a:off x="2816270" y="1618640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椭圆 702"/>
            <p:cNvSpPr/>
            <p:nvPr userDrawn="1"/>
          </p:nvSpPr>
          <p:spPr>
            <a:xfrm rot="1839080">
              <a:off x="2916871" y="2061459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椭圆 703"/>
            <p:cNvSpPr/>
            <p:nvPr userDrawn="1"/>
          </p:nvSpPr>
          <p:spPr>
            <a:xfrm rot="18334152">
              <a:off x="3033302" y="157868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椭圆 704"/>
            <p:cNvSpPr/>
            <p:nvPr userDrawn="1"/>
          </p:nvSpPr>
          <p:spPr>
            <a:xfrm rot="18334152">
              <a:off x="2953280" y="1756579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椭圆 705"/>
            <p:cNvSpPr/>
            <p:nvPr userDrawn="1"/>
          </p:nvSpPr>
          <p:spPr>
            <a:xfrm rot="6550902">
              <a:off x="2519190" y="196187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椭圆 706"/>
            <p:cNvSpPr/>
            <p:nvPr userDrawn="1"/>
          </p:nvSpPr>
          <p:spPr>
            <a:xfrm rot="6550902">
              <a:off x="2423095" y="2484726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椭圆 707"/>
            <p:cNvSpPr/>
            <p:nvPr userDrawn="1"/>
          </p:nvSpPr>
          <p:spPr>
            <a:xfrm rot="6135690">
              <a:off x="2437333" y="24023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椭圆 708"/>
            <p:cNvSpPr/>
            <p:nvPr userDrawn="1"/>
          </p:nvSpPr>
          <p:spPr>
            <a:xfrm rot="10466310" flipH="1">
              <a:off x="2944460" y="2511315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椭圆 709"/>
            <p:cNvSpPr/>
            <p:nvPr userDrawn="1"/>
          </p:nvSpPr>
          <p:spPr>
            <a:xfrm rot="10881522" flipH="1">
              <a:off x="2731567" y="2521162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1" name="椭圆 710"/>
            <p:cNvSpPr/>
            <p:nvPr userDrawn="1"/>
          </p:nvSpPr>
          <p:spPr>
            <a:xfrm rot="9408606">
              <a:off x="2434107" y="17105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椭圆 711"/>
            <p:cNvSpPr/>
            <p:nvPr userDrawn="1"/>
          </p:nvSpPr>
          <p:spPr>
            <a:xfrm rot="9408606">
              <a:off x="1836745" y="1567338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椭圆 712"/>
            <p:cNvSpPr/>
            <p:nvPr userDrawn="1"/>
          </p:nvSpPr>
          <p:spPr>
            <a:xfrm rot="9408606">
              <a:off x="1977494" y="190618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椭圆 713"/>
            <p:cNvSpPr/>
            <p:nvPr userDrawn="1"/>
          </p:nvSpPr>
          <p:spPr>
            <a:xfrm rot="4908606">
              <a:off x="2230993" y="1835052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椭圆 714"/>
            <p:cNvSpPr/>
            <p:nvPr userDrawn="1"/>
          </p:nvSpPr>
          <p:spPr>
            <a:xfrm rot="9408606">
              <a:off x="1970843" y="1724297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椭圆 715"/>
            <p:cNvSpPr/>
            <p:nvPr userDrawn="1"/>
          </p:nvSpPr>
          <p:spPr>
            <a:xfrm rot="8677155">
              <a:off x="2146189" y="11760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椭圆 716"/>
            <p:cNvSpPr/>
            <p:nvPr userDrawn="1"/>
          </p:nvSpPr>
          <p:spPr>
            <a:xfrm rot="9408606">
              <a:off x="1901264" y="1646574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椭圆 717"/>
            <p:cNvSpPr/>
            <p:nvPr userDrawn="1"/>
          </p:nvSpPr>
          <p:spPr>
            <a:xfrm rot="7836138">
              <a:off x="2366837" y="2123099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椭圆 718"/>
            <p:cNvSpPr/>
            <p:nvPr userDrawn="1"/>
          </p:nvSpPr>
          <p:spPr>
            <a:xfrm rot="10013534">
              <a:off x="1942258" y="1827306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椭圆 719"/>
            <p:cNvSpPr/>
            <p:nvPr userDrawn="1"/>
          </p:nvSpPr>
          <p:spPr>
            <a:xfrm rot="4908606">
              <a:off x="2291422" y="2331794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椭圆 720"/>
            <p:cNvSpPr/>
            <p:nvPr userDrawn="1"/>
          </p:nvSpPr>
          <p:spPr>
            <a:xfrm rot="4908606">
              <a:off x="2226181" y="214796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椭圆 721"/>
            <p:cNvSpPr/>
            <p:nvPr userDrawn="1"/>
          </p:nvSpPr>
          <p:spPr>
            <a:xfrm rot="17775658">
              <a:off x="2236568" y="2543058"/>
              <a:ext cx="293144" cy="353402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椭圆 722"/>
            <p:cNvSpPr/>
            <p:nvPr userDrawn="1"/>
          </p:nvSpPr>
          <p:spPr>
            <a:xfrm rot="17360446">
              <a:off x="1827485" y="2667662"/>
              <a:ext cx="197904" cy="19899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椭圆 723"/>
            <p:cNvSpPr/>
            <p:nvPr userDrawn="1"/>
          </p:nvSpPr>
          <p:spPr>
            <a:xfrm rot="176448">
              <a:off x="3220885" y="1458964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5" name="椭圆 724"/>
            <p:cNvSpPr/>
            <p:nvPr userDrawn="1"/>
          </p:nvSpPr>
          <p:spPr>
            <a:xfrm rot="176448">
              <a:off x="3761046" y="1636341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6" name="椭圆 725"/>
            <p:cNvSpPr/>
            <p:nvPr userDrawn="1"/>
          </p:nvSpPr>
          <p:spPr>
            <a:xfrm rot="21361236">
              <a:off x="3667375" y="1761860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椭圆 726"/>
            <p:cNvSpPr/>
            <p:nvPr userDrawn="1"/>
          </p:nvSpPr>
          <p:spPr>
            <a:xfrm rot="19976448">
              <a:off x="3024935" y="2083766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椭圆 727"/>
            <p:cNvSpPr/>
            <p:nvPr userDrawn="1"/>
          </p:nvSpPr>
          <p:spPr>
            <a:xfrm rot="19976448">
              <a:off x="3538083" y="2028445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椭圆 728"/>
            <p:cNvSpPr/>
            <p:nvPr userDrawn="1"/>
          </p:nvSpPr>
          <p:spPr>
            <a:xfrm rot="19561236">
              <a:off x="3493823" y="2211432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0" name="椭圆 729"/>
            <p:cNvSpPr/>
            <p:nvPr userDrawn="1"/>
          </p:nvSpPr>
          <p:spPr>
            <a:xfrm rot="2291856" flipH="1">
              <a:off x="3235245" y="1821031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椭圆 730"/>
            <p:cNvSpPr/>
            <p:nvPr userDrawn="1"/>
          </p:nvSpPr>
          <p:spPr>
            <a:xfrm rot="2707068" flipH="1">
              <a:off x="3386019" y="1975293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2" name="椭圆 731"/>
            <p:cNvSpPr/>
            <p:nvPr userDrawn="1"/>
          </p:nvSpPr>
          <p:spPr>
            <a:xfrm rot="1234152">
              <a:off x="2929328" y="2507782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 userDrawn="1"/>
          </p:nvSpPr>
          <p:spPr>
            <a:xfrm rot="18334152">
              <a:off x="3297820" y="2846168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 userDrawn="1"/>
          </p:nvSpPr>
          <p:spPr>
            <a:xfrm rot="502701">
              <a:off x="3166881" y="2617833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 userDrawn="1"/>
          </p:nvSpPr>
          <p:spPr>
            <a:xfrm rot="21261684">
              <a:off x="3388538" y="2510755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 userDrawn="1"/>
          </p:nvSpPr>
          <p:spPr>
            <a:xfrm rot="18334152">
              <a:off x="3605570" y="2470795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 userDrawn="1"/>
          </p:nvSpPr>
          <p:spPr>
            <a:xfrm rot="18334152">
              <a:off x="3525548" y="264869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38" name="直接连接符 737"/>
          <p:cNvCxnSpPr/>
          <p:nvPr userDrawn="1"/>
        </p:nvCxnSpPr>
        <p:spPr>
          <a:xfrm flipH="1">
            <a:off x="885158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/>
          <p:nvPr userDrawn="1"/>
        </p:nvCxnSpPr>
        <p:spPr>
          <a:xfrm>
            <a:off x="7354972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任意多边形 739"/>
          <p:cNvSpPr/>
          <p:nvPr userDrawn="1"/>
        </p:nvSpPr>
        <p:spPr>
          <a:xfrm>
            <a:off x="1354854" y="4523759"/>
            <a:ext cx="2570257" cy="259805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569029 w 2570257"/>
              <a:gd name="connsiteY0" fmla="*/ 0 h 2598058"/>
              <a:gd name="connsiteX1" fmla="*/ 0 w 2570257"/>
              <a:gd name="connsiteY1" fmla="*/ 2598058 h 259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0257" h="2598058">
                <a:moveTo>
                  <a:pt x="2569029" y="0"/>
                </a:moveTo>
                <a:cubicBezTo>
                  <a:pt x="2622249" y="295125"/>
                  <a:pt x="933752" y="1823962"/>
                  <a:pt x="0" y="2598058"/>
                </a:cubicBezTo>
              </a:path>
            </a:pathLst>
          </a:custGeom>
          <a:ln w="571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任意多边形 740"/>
          <p:cNvSpPr/>
          <p:nvPr userDrawn="1"/>
        </p:nvSpPr>
        <p:spPr>
          <a:xfrm flipH="1">
            <a:off x="7830143" y="4422160"/>
            <a:ext cx="2510972" cy="216262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307772 w 2309218"/>
              <a:gd name="connsiteY0" fmla="*/ 0 h 2322286"/>
              <a:gd name="connsiteX1" fmla="*/ 0 w 2309218"/>
              <a:gd name="connsiteY1" fmla="*/ 2322286 h 2322286"/>
              <a:gd name="connsiteX0" fmla="*/ 2307772 w 2307772"/>
              <a:gd name="connsiteY0" fmla="*/ 0 h 2322286"/>
              <a:gd name="connsiteX1" fmla="*/ 0 w 2307772"/>
              <a:gd name="connsiteY1" fmla="*/ 2322286 h 2322286"/>
              <a:gd name="connsiteX0" fmla="*/ 2438400 w 2438400"/>
              <a:gd name="connsiteY0" fmla="*/ 0 h 2177143"/>
              <a:gd name="connsiteX1" fmla="*/ 0 w 2438400"/>
              <a:gd name="connsiteY1" fmla="*/ 2177143 h 2177143"/>
              <a:gd name="connsiteX0" fmla="*/ 2510972 w 2510972"/>
              <a:gd name="connsiteY0" fmla="*/ 0 h 2162628"/>
              <a:gd name="connsiteX1" fmla="*/ 0 w 2510972"/>
              <a:gd name="connsiteY1" fmla="*/ 2162628 h 2162628"/>
              <a:gd name="connsiteX0" fmla="*/ 2510972 w 2510972"/>
              <a:gd name="connsiteY0" fmla="*/ 0 h 2162628"/>
              <a:gd name="connsiteX1" fmla="*/ 0 w 2510972"/>
              <a:gd name="connsiteY1" fmla="*/ 2162628 h 21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0972" h="2162628">
                <a:moveTo>
                  <a:pt x="2510972" y="0"/>
                </a:moveTo>
                <a:cubicBezTo>
                  <a:pt x="2186821" y="62896"/>
                  <a:pt x="832152" y="1388532"/>
                  <a:pt x="0" y="2162628"/>
                </a:cubicBezTo>
              </a:path>
            </a:pathLst>
          </a:custGeom>
          <a:ln w="317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9000">
                  <a:srgbClr val="44FEFA"/>
                </a:gs>
                <a:gs pos="72000">
                  <a:srgbClr val="6DFEFB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文本框 742"/>
          <p:cNvSpPr txBox="1"/>
          <p:nvPr userDrawn="1"/>
        </p:nvSpPr>
        <p:spPr>
          <a:xfrm>
            <a:off x="5071264" y="808958"/>
            <a:ext cx="18409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5875" cap="rnd">
                  <a:gradFill>
                    <a:gsLst>
                      <a:gs pos="41000">
                        <a:srgbClr val="FFFFFF"/>
                      </a:gs>
                      <a:gs pos="7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rgbClr val="0F0930"/>
                    </a:gs>
                    <a:gs pos="41000">
                      <a:srgbClr val="0F0B32"/>
                    </a:gs>
                    <a:gs pos="61000">
                      <a:srgbClr val="0F0C33">
                        <a:alpha val="33000"/>
                      </a:srgbClr>
                    </a:gs>
                    <a:gs pos="79000">
                      <a:srgbClr val="0F0C34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1055">
                      <a:alpha val="6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 cap="rnd">
                <a:gradFill>
                  <a:gsLst>
                    <a:gs pos="41000">
                      <a:srgbClr val="FFFFFF"/>
                    </a:gs>
                    <a:gs pos="7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rgbClr val="0F0930"/>
                  </a:gs>
                  <a:gs pos="41000">
                    <a:srgbClr val="0F0B32"/>
                  </a:gs>
                  <a:gs pos="61000">
                    <a:srgbClr val="0F0C33">
                      <a:alpha val="33000"/>
                    </a:srgbClr>
                  </a:gs>
                  <a:gs pos="79000">
                    <a:srgbClr val="0F0C34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1055">
                    <a:alpha val="6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44" name="任意多边形 743"/>
          <p:cNvSpPr/>
          <p:nvPr userDrawn="1"/>
        </p:nvSpPr>
        <p:spPr>
          <a:xfrm>
            <a:off x="4978177" y="1478053"/>
            <a:ext cx="2059991" cy="3158846"/>
          </a:xfrm>
          <a:custGeom>
            <a:avLst/>
            <a:gdLst>
              <a:gd name="connsiteX0" fmla="*/ 571563 w 1581213"/>
              <a:gd name="connsiteY0" fmla="*/ 2438400 h 2438400"/>
              <a:gd name="connsiteX1" fmla="*/ 1543113 w 1581213"/>
              <a:gd name="connsiteY1" fmla="*/ 2047875 h 2438400"/>
              <a:gd name="connsiteX2" fmla="*/ 495363 w 1581213"/>
              <a:gd name="connsiteY2" fmla="*/ 1533525 h 2438400"/>
              <a:gd name="connsiteX3" fmla="*/ 1514538 w 1581213"/>
              <a:gd name="connsiteY3" fmla="*/ 923925 h 2438400"/>
              <a:gd name="connsiteX4" fmla="*/ 63 w 1581213"/>
              <a:gd name="connsiteY4" fmla="*/ 428625 h 2438400"/>
              <a:gd name="connsiteX5" fmla="*/ 1581213 w 1581213"/>
              <a:gd name="connsiteY5" fmla="*/ 0 h 2438400"/>
              <a:gd name="connsiteX0" fmla="*/ 525846 w 1535496"/>
              <a:gd name="connsiteY0" fmla="*/ 2438400 h 2438400"/>
              <a:gd name="connsiteX1" fmla="*/ 1497396 w 1535496"/>
              <a:gd name="connsiteY1" fmla="*/ 2047875 h 2438400"/>
              <a:gd name="connsiteX2" fmla="*/ 449646 w 1535496"/>
              <a:gd name="connsiteY2" fmla="*/ 1533525 h 2438400"/>
              <a:gd name="connsiteX3" fmla="*/ 1468821 w 1535496"/>
              <a:gd name="connsiteY3" fmla="*/ 923925 h 2438400"/>
              <a:gd name="connsiteX4" fmla="*/ 66 w 1535496"/>
              <a:gd name="connsiteY4" fmla="*/ 459105 h 2438400"/>
              <a:gd name="connsiteX5" fmla="*/ 1535496 w 1535496"/>
              <a:gd name="connsiteY5" fmla="*/ 0 h 2438400"/>
              <a:gd name="connsiteX0" fmla="*/ 530817 w 1540467"/>
              <a:gd name="connsiteY0" fmla="*/ 2438400 h 2438400"/>
              <a:gd name="connsiteX1" fmla="*/ 1502367 w 1540467"/>
              <a:gd name="connsiteY1" fmla="*/ 2047875 h 2438400"/>
              <a:gd name="connsiteX2" fmla="*/ 454617 w 1540467"/>
              <a:gd name="connsiteY2" fmla="*/ 1533525 h 2438400"/>
              <a:gd name="connsiteX3" fmla="*/ 1473792 w 1540467"/>
              <a:gd name="connsiteY3" fmla="*/ 923925 h 2438400"/>
              <a:gd name="connsiteX4" fmla="*/ 5037 w 1540467"/>
              <a:gd name="connsiteY4" fmla="*/ 459105 h 2438400"/>
              <a:gd name="connsiteX5" fmla="*/ 1540467 w 1540467"/>
              <a:gd name="connsiteY5" fmla="*/ 0 h 2438400"/>
              <a:gd name="connsiteX0" fmla="*/ 530936 w 1540586"/>
              <a:gd name="connsiteY0" fmla="*/ 2438400 h 2438400"/>
              <a:gd name="connsiteX1" fmla="*/ 1502486 w 1540586"/>
              <a:gd name="connsiteY1" fmla="*/ 2047875 h 2438400"/>
              <a:gd name="connsiteX2" fmla="*/ 674334 w 1540586"/>
              <a:gd name="connsiteY2" fmla="*/ 1502154 h 2438400"/>
              <a:gd name="connsiteX3" fmla="*/ 1473911 w 1540586"/>
              <a:gd name="connsiteY3" fmla="*/ 923925 h 2438400"/>
              <a:gd name="connsiteX4" fmla="*/ 5156 w 1540586"/>
              <a:gd name="connsiteY4" fmla="*/ 459105 h 2438400"/>
              <a:gd name="connsiteX5" fmla="*/ 1540586 w 1540586"/>
              <a:gd name="connsiteY5" fmla="*/ 0 h 2438400"/>
              <a:gd name="connsiteX0" fmla="*/ 530936 w 1540586"/>
              <a:gd name="connsiteY0" fmla="*/ 2438400 h 2438400"/>
              <a:gd name="connsiteX1" fmla="*/ 1502486 w 1540586"/>
              <a:gd name="connsiteY1" fmla="*/ 2047875 h 2438400"/>
              <a:gd name="connsiteX2" fmla="*/ 674334 w 1540586"/>
              <a:gd name="connsiteY2" fmla="*/ 1502154 h 2438400"/>
              <a:gd name="connsiteX3" fmla="*/ 1473911 w 1540586"/>
              <a:gd name="connsiteY3" fmla="*/ 923925 h 2438400"/>
              <a:gd name="connsiteX4" fmla="*/ 5156 w 1540586"/>
              <a:gd name="connsiteY4" fmla="*/ 459105 h 2438400"/>
              <a:gd name="connsiteX5" fmla="*/ 1540586 w 1540586"/>
              <a:gd name="connsiteY5" fmla="*/ 0 h 2438400"/>
              <a:gd name="connsiteX0" fmla="*/ 530989 w 1540639"/>
              <a:gd name="connsiteY0" fmla="*/ 2438400 h 2438400"/>
              <a:gd name="connsiteX1" fmla="*/ 1502539 w 1540639"/>
              <a:gd name="connsiteY1" fmla="*/ 2047875 h 2438400"/>
              <a:gd name="connsiteX2" fmla="*/ 768500 w 1540639"/>
              <a:gd name="connsiteY2" fmla="*/ 1509997 h 2438400"/>
              <a:gd name="connsiteX3" fmla="*/ 1473964 w 1540639"/>
              <a:gd name="connsiteY3" fmla="*/ 923925 h 2438400"/>
              <a:gd name="connsiteX4" fmla="*/ 5209 w 1540639"/>
              <a:gd name="connsiteY4" fmla="*/ 459105 h 2438400"/>
              <a:gd name="connsiteX5" fmla="*/ 1540639 w 1540639"/>
              <a:gd name="connsiteY5" fmla="*/ 0 h 2438400"/>
              <a:gd name="connsiteX0" fmla="*/ 530989 w 1590164"/>
              <a:gd name="connsiteY0" fmla="*/ 2438400 h 2438400"/>
              <a:gd name="connsiteX1" fmla="*/ 1588810 w 1590164"/>
              <a:gd name="connsiteY1" fmla="*/ 2094932 h 2438400"/>
              <a:gd name="connsiteX2" fmla="*/ 768500 w 1590164"/>
              <a:gd name="connsiteY2" fmla="*/ 1509997 h 2438400"/>
              <a:gd name="connsiteX3" fmla="*/ 1473964 w 1590164"/>
              <a:gd name="connsiteY3" fmla="*/ 923925 h 2438400"/>
              <a:gd name="connsiteX4" fmla="*/ 5209 w 1590164"/>
              <a:gd name="connsiteY4" fmla="*/ 459105 h 2438400"/>
              <a:gd name="connsiteX5" fmla="*/ 1540639 w 1590164"/>
              <a:gd name="connsiteY5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0164" h="2438400">
                <a:moveTo>
                  <a:pt x="530989" y="2438400"/>
                </a:moveTo>
                <a:cubicBezTo>
                  <a:pt x="1023114" y="2318543"/>
                  <a:pt x="1549225" y="2249666"/>
                  <a:pt x="1588810" y="2094932"/>
                </a:cubicBezTo>
                <a:cubicBezTo>
                  <a:pt x="1628395" y="1940198"/>
                  <a:pt x="787641" y="1705165"/>
                  <a:pt x="768500" y="1509997"/>
                </a:cubicBezTo>
                <a:cubicBezTo>
                  <a:pt x="749359" y="1314829"/>
                  <a:pt x="1601179" y="1099074"/>
                  <a:pt x="1473964" y="923925"/>
                </a:cubicBezTo>
                <a:cubicBezTo>
                  <a:pt x="1346749" y="748776"/>
                  <a:pt x="-97343" y="704533"/>
                  <a:pt x="5209" y="459105"/>
                </a:cubicBezTo>
                <a:cubicBezTo>
                  <a:pt x="107761" y="213677"/>
                  <a:pt x="1099314" y="15875"/>
                  <a:pt x="1540639" y="0"/>
                </a:cubicBezTo>
              </a:path>
            </a:pathLst>
          </a:custGeom>
          <a:noFill/>
          <a:ln w="25400">
            <a:gradFill>
              <a:gsLst>
                <a:gs pos="100000">
                  <a:srgbClr val="6DFEFB">
                    <a:alpha val="0"/>
                  </a:srgbClr>
                </a:gs>
                <a:gs pos="87000">
                  <a:srgbClr val="6DFEFB"/>
                </a:gs>
                <a:gs pos="7000">
                  <a:srgbClr val="6DFEFB"/>
                </a:gs>
                <a:gs pos="0">
                  <a:srgbClr val="6DFEFB">
                    <a:alpha val="0"/>
                  </a:srgbClr>
                </a:gs>
                <a:gs pos="20000">
                  <a:srgbClr val="6DFEFB"/>
                </a:gs>
                <a:gs pos="25000">
                  <a:srgbClr val="6DFEFB">
                    <a:alpha val="0"/>
                  </a:srgbClr>
                </a:gs>
                <a:gs pos="71000">
                  <a:srgbClr val="6DFEFB">
                    <a:alpha val="0"/>
                  </a:srgbClr>
                </a:gs>
                <a:gs pos="80000">
                  <a:srgbClr val="6DFEFB">
                    <a:alpha val="0"/>
                  </a:srgbClr>
                </a:gs>
                <a:gs pos="35000">
                  <a:srgbClr val="6DFEFB">
                    <a:alpha val="0"/>
                  </a:srgbClr>
                </a:gs>
                <a:gs pos="35000">
                  <a:srgbClr val="6DF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5" name="组合 744"/>
          <p:cNvGrpSpPr/>
          <p:nvPr userDrawn="1"/>
        </p:nvGrpSpPr>
        <p:grpSpPr>
          <a:xfrm rot="1084302">
            <a:off x="9823722" y="2318563"/>
            <a:ext cx="2608088" cy="788497"/>
            <a:chOff x="9589487" y="1450411"/>
            <a:chExt cx="2608088" cy="788497"/>
          </a:xfrm>
        </p:grpSpPr>
        <p:sp>
          <p:nvSpPr>
            <p:cNvPr id="746" name="椭圆 745"/>
            <p:cNvSpPr/>
            <p:nvPr userDrawn="1"/>
          </p:nvSpPr>
          <p:spPr>
            <a:xfrm rot="3947781">
              <a:off x="11576771" y="1405712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 userDrawn="1"/>
          </p:nvSpPr>
          <p:spPr>
            <a:xfrm rot="3947781">
              <a:off x="11670113" y="1646306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 userDrawn="1"/>
          </p:nvSpPr>
          <p:spPr>
            <a:xfrm rot="3532569">
              <a:off x="11631401" y="1644831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 userDrawn="1"/>
          </p:nvSpPr>
          <p:spPr>
            <a:xfrm rot="2147781">
              <a:off x="11248540" y="1481941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 userDrawn="1"/>
          </p:nvSpPr>
          <p:spPr>
            <a:xfrm rot="2147781">
              <a:off x="11445054" y="1656947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 userDrawn="1"/>
          </p:nvSpPr>
          <p:spPr>
            <a:xfrm rot="1732569">
              <a:off x="11389014" y="1687569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 userDrawn="1"/>
          </p:nvSpPr>
          <p:spPr>
            <a:xfrm rot="6063189" flipH="1">
              <a:off x="11454596" y="1626014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 userDrawn="1"/>
          </p:nvSpPr>
          <p:spPr>
            <a:xfrm rot="6478401" flipH="1">
              <a:off x="11487588" y="1595302"/>
              <a:ext cx="60251" cy="4841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4" name="椭圆 753"/>
            <p:cNvSpPr/>
            <p:nvPr userDrawn="1"/>
          </p:nvSpPr>
          <p:spPr>
            <a:xfrm rot="5005485">
              <a:off x="11084388" y="1555907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 userDrawn="1"/>
          </p:nvSpPr>
          <p:spPr>
            <a:xfrm rot="5005485">
              <a:off x="11091848" y="1770578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 userDrawn="1"/>
          </p:nvSpPr>
          <p:spPr>
            <a:xfrm rot="4274034">
              <a:off x="11078465" y="1670546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 userDrawn="1"/>
          </p:nvSpPr>
          <p:spPr>
            <a:xfrm rot="5005485">
              <a:off x="10972907" y="1719696"/>
              <a:ext cx="197302" cy="24689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 userDrawn="1"/>
          </p:nvSpPr>
          <p:spPr>
            <a:xfrm rot="3433017">
              <a:off x="11243946" y="1714164"/>
              <a:ext cx="42849" cy="65857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 userDrawn="1"/>
          </p:nvSpPr>
          <p:spPr>
            <a:xfrm rot="505485">
              <a:off x="11317438" y="178881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 userDrawn="1"/>
          </p:nvSpPr>
          <p:spPr>
            <a:xfrm rot="505485">
              <a:off x="11219360" y="1801503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 userDrawn="1"/>
          </p:nvSpPr>
          <p:spPr>
            <a:xfrm rot="13179939">
              <a:off x="11054905" y="1607220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2" name="组合 761"/>
            <p:cNvGrpSpPr/>
            <p:nvPr/>
          </p:nvGrpSpPr>
          <p:grpSpPr>
            <a:xfrm rot="21115561">
              <a:off x="10459278" y="1865239"/>
              <a:ext cx="639819" cy="253634"/>
              <a:chOff x="10532127" y="1390185"/>
              <a:chExt cx="723329" cy="286738"/>
            </a:xfrm>
          </p:grpSpPr>
          <p:sp>
            <p:nvSpPr>
              <p:cNvPr id="796" name="椭圆 795"/>
              <p:cNvSpPr/>
              <p:nvPr userDrawn="1"/>
            </p:nvSpPr>
            <p:spPr>
              <a:xfrm rot="6547628" flipH="1">
                <a:off x="11189627" y="1611094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7" name="椭圆 796"/>
              <p:cNvSpPr/>
              <p:nvPr userDrawn="1"/>
            </p:nvSpPr>
            <p:spPr>
              <a:xfrm rot="13664378">
                <a:off x="10640001" y="1373897"/>
                <a:ext cx="129605" cy="16218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8" name="椭圆 797"/>
              <p:cNvSpPr/>
              <p:nvPr userDrawn="1"/>
            </p:nvSpPr>
            <p:spPr>
              <a:xfrm rot="9164378">
                <a:off x="10627306" y="1599156"/>
                <a:ext cx="46536" cy="45676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9" name="椭圆 798"/>
              <p:cNvSpPr/>
              <p:nvPr userDrawn="1"/>
            </p:nvSpPr>
            <p:spPr>
              <a:xfrm rot="13664378">
                <a:off x="10575244" y="1464001"/>
                <a:ext cx="127159" cy="15912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0" name="椭圆 799"/>
              <p:cNvSpPr/>
              <p:nvPr userDrawn="1"/>
            </p:nvSpPr>
            <p:spPr>
              <a:xfrm rot="12932927">
                <a:off x="10882028" y="1437870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14300"/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1" name="椭圆 800"/>
              <p:cNvSpPr/>
              <p:nvPr userDrawn="1"/>
            </p:nvSpPr>
            <p:spPr>
              <a:xfrm rot="14269306">
                <a:off x="10557555" y="1455835"/>
                <a:ext cx="61375" cy="11223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3" name="组合 762"/>
            <p:cNvGrpSpPr/>
            <p:nvPr/>
          </p:nvGrpSpPr>
          <p:grpSpPr>
            <a:xfrm>
              <a:off x="10479111" y="1820988"/>
              <a:ext cx="511939" cy="282235"/>
              <a:chOff x="10613016" y="1673985"/>
              <a:chExt cx="511939" cy="282235"/>
            </a:xfrm>
          </p:grpSpPr>
          <p:sp>
            <p:nvSpPr>
              <p:cNvPr id="785" name="椭圆 784"/>
              <p:cNvSpPr/>
              <p:nvPr userDrawn="1"/>
            </p:nvSpPr>
            <p:spPr>
              <a:xfrm rot="5005485">
                <a:off x="10900766" y="1827160"/>
                <a:ext cx="114642" cy="14345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/>
              <p:cNvSpPr/>
              <p:nvPr userDrawn="1"/>
            </p:nvSpPr>
            <p:spPr>
              <a:xfrm rot="505485">
                <a:off x="11075880" y="1765279"/>
                <a:ext cx="41163" cy="4040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/>
              <p:cNvSpPr/>
              <p:nvPr userDrawn="1"/>
            </p:nvSpPr>
            <p:spPr>
              <a:xfrm rot="5005485">
                <a:off x="10998341" y="1784577"/>
                <a:ext cx="112478" cy="14075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/>
              <p:cNvSpPr/>
              <p:nvPr userDrawn="1"/>
            </p:nvSpPr>
            <p:spPr>
              <a:xfrm rot="5610413">
                <a:off x="11039015" y="1853282"/>
                <a:ext cx="54289" cy="992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/>
              <p:cNvSpPr/>
              <p:nvPr userDrawn="1"/>
            </p:nvSpPr>
            <p:spPr>
              <a:xfrm rot="10322235">
                <a:off x="10880583" y="1717154"/>
                <a:ext cx="219965" cy="21191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/>
              <p:cNvSpPr/>
              <p:nvPr userDrawn="1"/>
            </p:nvSpPr>
            <p:spPr>
              <a:xfrm rot="10322235">
                <a:off x="10701457" y="1791800"/>
                <a:ext cx="123254" cy="118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/>
              <p:cNvSpPr/>
              <p:nvPr userDrawn="1"/>
            </p:nvSpPr>
            <p:spPr>
              <a:xfrm rot="9907023">
                <a:off x="10784129" y="1774327"/>
                <a:ext cx="83209" cy="6686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2" name="椭圆 791"/>
              <p:cNvSpPr/>
              <p:nvPr userDrawn="1"/>
            </p:nvSpPr>
            <p:spPr>
              <a:xfrm rot="14652855" flipH="1">
                <a:off x="10808555" y="1901854"/>
                <a:ext cx="48149" cy="605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3" name="椭圆 792"/>
              <p:cNvSpPr/>
              <p:nvPr userDrawn="1"/>
            </p:nvSpPr>
            <p:spPr>
              <a:xfrm rot="11607471">
                <a:off x="10918004" y="1673985"/>
                <a:ext cx="53620" cy="5262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4" name="椭圆 793"/>
              <p:cNvSpPr/>
              <p:nvPr userDrawn="1"/>
            </p:nvSpPr>
            <p:spPr>
              <a:xfrm rot="8679939">
                <a:off x="10825349" y="1692572"/>
                <a:ext cx="31772" cy="3118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5" name="椭圆 794"/>
              <p:cNvSpPr/>
              <p:nvPr userDrawn="1"/>
            </p:nvSpPr>
            <p:spPr>
              <a:xfrm rot="21546991">
                <a:off x="10613016" y="1740813"/>
                <a:ext cx="153355" cy="147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4" name="组合 763"/>
            <p:cNvGrpSpPr/>
            <p:nvPr/>
          </p:nvGrpSpPr>
          <p:grpSpPr>
            <a:xfrm rot="21115561">
              <a:off x="11556193" y="1631739"/>
              <a:ext cx="641382" cy="213126"/>
              <a:chOff x="10044947" y="1450855"/>
              <a:chExt cx="725096" cy="240943"/>
            </a:xfrm>
          </p:grpSpPr>
          <p:sp>
            <p:nvSpPr>
              <p:cNvPr id="781" name="椭圆 780"/>
              <p:cNvSpPr/>
              <p:nvPr userDrawn="1"/>
            </p:nvSpPr>
            <p:spPr>
              <a:xfrm rot="13664378">
                <a:off x="10447890" y="1503595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/>
              <p:cNvSpPr/>
              <p:nvPr userDrawn="1"/>
            </p:nvSpPr>
            <p:spPr>
              <a:xfrm rot="13664378">
                <a:off x="10518956" y="1422822"/>
                <a:ext cx="223054" cy="279120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/>
              <p:cNvSpPr/>
              <p:nvPr userDrawn="1"/>
            </p:nvSpPr>
            <p:spPr>
              <a:xfrm rot="9164378">
                <a:off x="10461744" y="1656543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/>
              <p:cNvSpPr/>
              <p:nvPr userDrawn="1"/>
            </p:nvSpPr>
            <p:spPr>
              <a:xfrm rot="16218">
                <a:off x="10044947" y="1592134"/>
                <a:ext cx="117044" cy="940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5" name="椭圆 764"/>
            <p:cNvSpPr/>
            <p:nvPr userDrawn="1"/>
          </p:nvSpPr>
          <p:spPr>
            <a:xfrm rot="3947781">
              <a:off x="11270625" y="1831527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 userDrawn="1"/>
          </p:nvSpPr>
          <p:spPr>
            <a:xfrm rot="2147781">
              <a:off x="10942394" y="1907756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7" name="组合 766"/>
            <p:cNvGrpSpPr/>
            <p:nvPr/>
          </p:nvGrpSpPr>
          <p:grpSpPr>
            <a:xfrm rot="21115561">
              <a:off x="9589487" y="1948853"/>
              <a:ext cx="731948" cy="290055"/>
              <a:chOff x="10214170" y="2052450"/>
              <a:chExt cx="827482" cy="327913"/>
            </a:xfrm>
          </p:grpSpPr>
          <p:sp>
            <p:nvSpPr>
              <p:cNvPr id="768" name="椭圆 767"/>
              <p:cNvSpPr/>
              <p:nvPr userDrawn="1"/>
            </p:nvSpPr>
            <p:spPr>
              <a:xfrm rot="14722082" flipH="1">
                <a:off x="10348596" y="2042603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/>
              <p:cNvSpPr/>
              <p:nvPr userDrawn="1"/>
            </p:nvSpPr>
            <p:spPr>
              <a:xfrm rot="4432220">
                <a:off x="10901985" y="2236205"/>
                <a:ext cx="111352" cy="1679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/>
              <p:cNvSpPr/>
              <p:nvPr userDrawn="1"/>
            </p:nvSpPr>
            <p:spPr>
              <a:xfrm rot="4017008">
                <a:off x="10864222" y="2226230"/>
                <a:ext cx="75174" cy="9458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/>
              <p:cNvSpPr/>
              <p:nvPr userDrawn="1"/>
            </p:nvSpPr>
            <p:spPr>
              <a:xfrm rot="2632220">
                <a:off x="10648385" y="2212380"/>
                <a:ext cx="111352" cy="1679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/>
              <p:cNvSpPr/>
              <p:nvPr userDrawn="1"/>
            </p:nvSpPr>
            <p:spPr>
              <a:xfrm rot="2217008">
                <a:off x="10586129" y="2235580"/>
                <a:ext cx="75174" cy="9458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/>
              <p:cNvSpPr/>
              <p:nvPr userDrawn="1"/>
            </p:nvSpPr>
            <p:spPr>
              <a:xfrm rot="6547628" flipH="1">
                <a:off x="10779341" y="2039104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/>
              <p:cNvSpPr/>
              <p:nvPr userDrawn="1"/>
            </p:nvSpPr>
            <p:spPr>
              <a:xfrm rot="6962840" flipH="1">
                <a:off x="10713949" y="2147658"/>
                <a:ext cx="68115" cy="5473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5" name="椭圆 774"/>
              <p:cNvSpPr/>
              <p:nvPr userDrawn="1"/>
            </p:nvSpPr>
            <p:spPr>
              <a:xfrm rot="5489924">
                <a:off x="10258600" y="2045014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/>
              <p:cNvSpPr/>
              <p:nvPr userDrawn="1"/>
            </p:nvSpPr>
            <p:spPr>
              <a:xfrm rot="989924">
                <a:off x="10226872" y="2271073"/>
                <a:ext cx="46536" cy="45676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/>
              <p:cNvSpPr/>
              <p:nvPr userDrawn="1"/>
            </p:nvSpPr>
            <p:spPr>
              <a:xfrm rot="4758473">
                <a:off x="10233769" y="2172390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14300"/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/>
              <p:cNvSpPr/>
              <p:nvPr userDrawn="1"/>
            </p:nvSpPr>
            <p:spPr>
              <a:xfrm rot="3917456">
                <a:off x="10421076" y="2240537"/>
                <a:ext cx="48442" cy="7445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/>
              <p:cNvSpPr/>
              <p:nvPr userDrawn="1"/>
            </p:nvSpPr>
            <p:spPr>
              <a:xfrm rot="989924">
                <a:off x="10494298" y="2335075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/>
              <p:cNvSpPr/>
              <p:nvPr userDrawn="1"/>
            </p:nvSpPr>
            <p:spPr>
              <a:xfrm rot="989924">
                <a:off x="10382504" y="2333707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02" name="组合 801"/>
          <p:cNvGrpSpPr/>
          <p:nvPr userDrawn="1"/>
        </p:nvGrpSpPr>
        <p:grpSpPr>
          <a:xfrm rot="20515698" flipH="1">
            <a:off x="-179606" y="2353650"/>
            <a:ext cx="2608088" cy="788497"/>
            <a:chOff x="9589487" y="1450411"/>
            <a:chExt cx="2608088" cy="788497"/>
          </a:xfrm>
        </p:grpSpPr>
        <p:sp>
          <p:nvSpPr>
            <p:cNvPr id="803" name="椭圆 802"/>
            <p:cNvSpPr/>
            <p:nvPr userDrawn="1"/>
          </p:nvSpPr>
          <p:spPr>
            <a:xfrm rot="3947781">
              <a:off x="11576771" y="1405712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椭圆 803"/>
            <p:cNvSpPr/>
            <p:nvPr userDrawn="1"/>
          </p:nvSpPr>
          <p:spPr>
            <a:xfrm rot="3947781">
              <a:off x="11670113" y="1646306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椭圆 804"/>
            <p:cNvSpPr/>
            <p:nvPr userDrawn="1"/>
          </p:nvSpPr>
          <p:spPr>
            <a:xfrm rot="3532569">
              <a:off x="11631401" y="1644831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椭圆 805"/>
            <p:cNvSpPr/>
            <p:nvPr userDrawn="1"/>
          </p:nvSpPr>
          <p:spPr>
            <a:xfrm rot="2147781">
              <a:off x="11248540" y="1481941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椭圆 806"/>
            <p:cNvSpPr/>
            <p:nvPr userDrawn="1"/>
          </p:nvSpPr>
          <p:spPr>
            <a:xfrm rot="2147781">
              <a:off x="11445054" y="1656947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椭圆 807"/>
            <p:cNvSpPr/>
            <p:nvPr userDrawn="1"/>
          </p:nvSpPr>
          <p:spPr>
            <a:xfrm rot="1732569">
              <a:off x="11389014" y="1687569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椭圆 808"/>
            <p:cNvSpPr/>
            <p:nvPr userDrawn="1"/>
          </p:nvSpPr>
          <p:spPr>
            <a:xfrm rot="6063189" flipH="1">
              <a:off x="11454596" y="1626014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椭圆 809"/>
            <p:cNvSpPr/>
            <p:nvPr userDrawn="1"/>
          </p:nvSpPr>
          <p:spPr>
            <a:xfrm rot="6478401" flipH="1">
              <a:off x="11487588" y="1595302"/>
              <a:ext cx="60251" cy="4841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1" name="椭圆 810"/>
            <p:cNvSpPr/>
            <p:nvPr userDrawn="1"/>
          </p:nvSpPr>
          <p:spPr>
            <a:xfrm rot="5005485">
              <a:off x="11084388" y="1555907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2" name="椭圆 811"/>
            <p:cNvSpPr/>
            <p:nvPr userDrawn="1"/>
          </p:nvSpPr>
          <p:spPr>
            <a:xfrm rot="5005485">
              <a:off x="11091848" y="1770578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3" name="椭圆 812"/>
            <p:cNvSpPr/>
            <p:nvPr userDrawn="1"/>
          </p:nvSpPr>
          <p:spPr>
            <a:xfrm rot="4274034">
              <a:off x="11078465" y="1670546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4" name="椭圆 813"/>
            <p:cNvSpPr/>
            <p:nvPr userDrawn="1"/>
          </p:nvSpPr>
          <p:spPr>
            <a:xfrm rot="5005485">
              <a:off x="10972907" y="1719696"/>
              <a:ext cx="197302" cy="24689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5" name="椭圆 814"/>
            <p:cNvSpPr/>
            <p:nvPr userDrawn="1"/>
          </p:nvSpPr>
          <p:spPr>
            <a:xfrm rot="3433017">
              <a:off x="11243946" y="1714164"/>
              <a:ext cx="42849" cy="65857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6" name="椭圆 815"/>
            <p:cNvSpPr/>
            <p:nvPr userDrawn="1"/>
          </p:nvSpPr>
          <p:spPr>
            <a:xfrm rot="505485">
              <a:off x="11317438" y="178881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椭圆 816"/>
            <p:cNvSpPr/>
            <p:nvPr userDrawn="1"/>
          </p:nvSpPr>
          <p:spPr>
            <a:xfrm rot="505485">
              <a:off x="11219360" y="1801503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8" name="椭圆 817"/>
            <p:cNvSpPr/>
            <p:nvPr userDrawn="1"/>
          </p:nvSpPr>
          <p:spPr>
            <a:xfrm rot="13179939">
              <a:off x="11054905" y="1607220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9" name="组合 818"/>
            <p:cNvGrpSpPr/>
            <p:nvPr/>
          </p:nvGrpSpPr>
          <p:grpSpPr>
            <a:xfrm rot="21115561">
              <a:off x="10459278" y="1865239"/>
              <a:ext cx="639819" cy="253634"/>
              <a:chOff x="10532127" y="1390185"/>
              <a:chExt cx="723329" cy="286738"/>
            </a:xfrm>
          </p:grpSpPr>
          <p:sp>
            <p:nvSpPr>
              <p:cNvPr id="853" name="椭圆 852"/>
              <p:cNvSpPr/>
              <p:nvPr userDrawn="1"/>
            </p:nvSpPr>
            <p:spPr>
              <a:xfrm rot="6547628" flipH="1">
                <a:off x="11189627" y="1611094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/>
              <p:cNvSpPr/>
              <p:nvPr userDrawn="1"/>
            </p:nvSpPr>
            <p:spPr>
              <a:xfrm rot="13664378">
                <a:off x="10640001" y="1373897"/>
                <a:ext cx="129605" cy="16218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/>
              <p:cNvSpPr/>
              <p:nvPr userDrawn="1"/>
            </p:nvSpPr>
            <p:spPr>
              <a:xfrm rot="9164378">
                <a:off x="10627306" y="1599156"/>
                <a:ext cx="46536" cy="45676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/>
              <p:cNvSpPr/>
              <p:nvPr userDrawn="1"/>
            </p:nvSpPr>
            <p:spPr>
              <a:xfrm rot="13664378">
                <a:off x="10575244" y="1464001"/>
                <a:ext cx="127159" cy="15912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/>
              <p:cNvSpPr/>
              <p:nvPr userDrawn="1"/>
            </p:nvSpPr>
            <p:spPr>
              <a:xfrm rot="12932927">
                <a:off x="10882028" y="1437870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14300"/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/>
              <p:cNvSpPr/>
              <p:nvPr userDrawn="1"/>
            </p:nvSpPr>
            <p:spPr>
              <a:xfrm rot="14269306">
                <a:off x="10557555" y="1455835"/>
                <a:ext cx="61375" cy="11223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0" name="组合 819"/>
            <p:cNvGrpSpPr/>
            <p:nvPr/>
          </p:nvGrpSpPr>
          <p:grpSpPr>
            <a:xfrm>
              <a:off x="10479111" y="1820988"/>
              <a:ext cx="511939" cy="282235"/>
              <a:chOff x="10613016" y="1673985"/>
              <a:chExt cx="511939" cy="282235"/>
            </a:xfrm>
          </p:grpSpPr>
          <p:sp>
            <p:nvSpPr>
              <p:cNvPr id="842" name="椭圆 841"/>
              <p:cNvSpPr/>
              <p:nvPr userDrawn="1"/>
            </p:nvSpPr>
            <p:spPr>
              <a:xfrm rot="5005485">
                <a:off x="10900766" y="1827160"/>
                <a:ext cx="114642" cy="14345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/>
              <p:cNvSpPr/>
              <p:nvPr userDrawn="1"/>
            </p:nvSpPr>
            <p:spPr>
              <a:xfrm rot="505485">
                <a:off x="11075880" y="1765279"/>
                <a:ext cx="41163" cy="4040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/>
              <p:cNvSpPr/>
              <p:nvPr userDrawn="1"/>
            </p:nvSpPr>
            <p:spPr>
              <a:xfrm rot="5005485">
                <a:off x="10998341" y="1784577"/>
                <a:ext cx="112478" cy="14075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/>
              <p:cNvSpPr/>
              <p:nvPr userDrawn="1"/>
            </p:nvSpPr>
            <p:spPr>
              <a:xfrm rot="5610413">
                <a:off x="11039015" y="1853282"/>
                <a:ext cx="54289" cy="992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/>
              <p:cNvSpPr/>
              <p:nvPr userDrawn="1"/>
            </p:nvSpPr>
            <p:spPr>
              <a:xfrm rot="10322235">
                <a:off x="10880583" y="1717154"/>
                <a:ext cx="219965" cy="21191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/>
              <p:cNvSpPr/>
              <p:nvPr userDrawn="1"/>
            </p:nvSpPr>
            <p:spPr>
              <a:xfrm rot="10322235">
                <a:off x="10701457" y="1791800"/>
                <a:ext cx="123254" cy="118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/>
              <p:cNvSpPr/>
              <p:nvPr userDrawn="1"/>
            </p:nvSpPr>
            <p:spPr>
              <a:xfrm rot="9907023">
                <a:off x="10784129" y="1774327"/>
                <a:ext cx="83209" cy="6686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/>
              <p:cNvSpPr/>
              <p:nvPr userDrawn="1"/>
            </p:nvSpPr>
            <p:spPr>
              <a:xfrm rot="14652855" flipH="1">
                <a:off x="10808555" y="1901854"/>
                <a:ext cx="48149" cy="605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0" name="椭圆 849"/>
              <p:cNvSpPr/>
              <p:nvPr userDrawn="1"/>
            </p:nvSpPr>
            <p:spPr>
              <a:xfrm rot="11607471">
                <a:off x="10918004" y="1673985"/>
                <a:ext cx="53620" cy="5262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/>
              <p:cNvSpPr/>
              <p:nvPr userDrawn="1"/>
            </p:nvSpPr>
            <p:spPr>
              <a:xfrm rot="8679939">
                <a:off x="10825349" y="1692572"/>
                <a:ext cx="31772" cy="3118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/>
              <p:cNvSpPr/>
              <p:nvPr userDrawn="1"/>
            </p:nvSpPr>
            <p:spPr>
              <a:xfrm rot="21546991">
                <a:off x="10613016" y="1740813"/>
                <a:ext cx="153355" cy="147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1" name="组合 820"/>
            <p:cNvGrpSpPr/>
            <p:nvPr/>
          </p:nvGrpSpPr>
          <p:grpSpPr>
            <a:xfrm rot="21115561">
              <a:off x="11556193" y="1631739"/>
              <a:ext cx="641382" cy="213126"/>
              <a:chOff x="10044947" y="1450855"/>
              <a:chExt cx="725096" cy="240943"/>
            </a:xfrm>
          </p:grpSpPr>
          <p:sp>
            <p:nvSpPr>
              <p:cNvPr id="838" name="椭圆 837"/>
              <p:cNvSpPr/>
              <p:nvPr userDrawn="1"/>
            </p:nvSpPr>
            <p:spPr>
              <a:xfrm rot="13664378">
                <a:off x="10447890" y="1503595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/>
              <p:cNvSpPr/>
              <p:nvPr userDrawn="1"/>
            </p:nvSpPr>
            <p:spPr>
              <a:xfrm rot="13664378">
                <a:off x="10518956" y="1422822"/>
                <a:ext cx="223054" cy="279120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/>
              <p:cNvSpPr/>
              <p:nvPr userDrawn="1"/>
            </p:nvSpPr>
            <p:spPr>
              <a:xfrm rot="9164378">
                <a:off x="10461744" y="1656543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/>
              <p:cNvSpPr/>
              <p:nvPr userDrawn="1"/>
            </p:nvSpPr>
            <p:spPr>
              <a:xfrm rot="16218">
                <a:off x="10044947" y="1592134"/>
                <a:ext cx="117044" cy="940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2" name="椭圆 821"/>
            <p:cNvSpPr/>
            <p:nvPr userDrawn="1"/>
          </p:nvSpPr>
          <p:spPr>
            <a:xfrm rot="3947781">
              <a:off x="11270625" y="1831527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椭圆 822"/>
            <p:cNvSpPr/>
            <p:nvPr userDrawn="1"/>
          </p:nvSpPr>
          <p:spPr>
            <a:xfrm rot="2147781">
              <a:off x="10942394" y="1907756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4" name="组合 823"/>
            <p:cNvGrpSpPr/>
            <p:nvPr/>
          </p:nvGrpSpPr>
          <p:grpSpPr>
            <a:xfrm rot="21115561">
              <a:off x="9589487" y="1948853"/>
              <a:ext cx="731948" cy="290055"/>
              <a:chOff x="10214170" y="2052450"/>
              <a:chExt cx="827482" cy="327913"/>
            </a:xfrm>
          </p:grpSpPr>
          <p:sp>
            <p:nvSpPr>
              <p:cNvPr id="825" name="椭圆 824"/>
              <p:cNvSpPr/>
              <p:nvPr userDrawn="1"/>
            </p:nvSpPr>
            <p:spPr>
              <a:xfrm rot="14722082" flipH="1">
                <a:off x="10348596" y="2042603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6" name="椭圆 825"/>
              <p:cNvSpPr/>
              <p:nvPr userDrawn="1"/>
            </p:nvSpPr>
            <p:spPr>
              <a:xfrm rot="4432220">
                <a:off x="10901985" y="2236205"/>
                <a:ext cx="111352" cy="1679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7" name="椭圆 826"/>
              <p:cNvSpPr/>
              <p:nvPr userDrawn="1"/>
            </p:nvSpPr>
            <p:spPr>
              <a:xfrm rot="4017008">
                <a:off x="10864222" y="2226230"/>
                <a:ext cx="75174" cy="9458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8" name="椭圆 827"/>
              <p:cNvSpPr/>
              <p:nvPr userDrawn="1"/>
            </p:nvSpPr>
            <p:spPr>
              <a:xfrm rot="2632220">
                <a:off x="10648385" y="2212380"/>
                <a:ext cx="111352" cy="1679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9" name="椭圆 828"/>
              <p:cNvSpPr/>
              <p:nvPr userDrawn="1"/>
            </p:nvSpPr>
            <p:spPr>
              <a:xfrm rot="2217008">
                <a:off x="10586129" y="2235580"/>
                <a:ext cx="75174" cy="9458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0" name="椭圆 829"/>
              <p:cNvSpPr/>
              <p:nvPr userDrawn="1"/>
            </p:nvSpPr>
            <p:spPr>
              <a:xfrm rot="6547628" flipH="1">
                <a:off x="10779341" y="2039104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1" name="椭圆 830"/>
              <p:cNvSpPr/>
              <p:nvPr userDrawn="1"/>
            </p:nvSpPr>
            <p:spPr>
              <a:xfrm rot="6962840" flipH="1">
                <a:off x="10713949" y="2147658"/>
                <a:ext cx="68115" cy="5473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/>
              <p:cNvSpPr/>
              <p:nvPr userDrawn="1"/>
            </p:nvSpPr>
            <p:spPr>
              <a:xfrm rot="5489924">
                <a:off x="10258600" y="2045014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/>
              <p:cNvSpPr/>
              <p:nvPr userDrawn="1"/>
            </p:nvSpPr>
            <p:spPr>
              <a:xfrm rot="989924">
                <a:off x="10226872" y="2271073"/>
                <a:ext cx="46536" cy="45676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/>
              <p:cNvSpPr/>
              <p:nvPr userDrawn="1"/>
            </p:nvSpPr>
            <p:spPr>
              <a:xfrm rot="4758473">
                <a:off x="10233769" y="2172390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14300"/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/>
              <p:cNvSpPr/>
              <p:nvPr userDrawn="1"/>
            </p:nvSpPr>
            <p:spPr>
              <a:xfrm rot="3917456">
                <a:off x="10421076" y="2240537"/>
                <a:ext cx="48442" cy="7445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/>
              <p:cNvSpPr/>
              <p:nvPr userDrawn="1"/>
            </p:nvSpPr>
            <p:spPr>
              <a:xfrm rot="989924">
                <a:off x="10494298" y="2335075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/>
              <p:cNvSpPr/>
              <p:nvPr userDrawn="1"/>
            </p:nvSpPr>
            <p:spPr>
              <a:xfrm rot="989924">
                <a:off x="10382504" y="2333707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59" name="椭圆 858"/>
          <p:cNvSpPr/>
          <p:nvPr userDrawn="1"/>
        </p:nvSpPr>
        <p:spPr>
          <a:xfrm rot="16567917" flipH="1">
            <a:off x="207519" y="384128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0" name="椭圆 859"/>
          <p:cNvSpPr/>
          <p:nvPr userDrawn="1"/>
        </p:nvSpPr>
        <p:spPr>
          <a:xfrm rot="16567917" flipH="1">
            <a:off x="250711" y="4089849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1" name="椭圆 860"/>
          <p:cNvSpPr/>
          <p:nvPr userDrawn="1"/>
        </p:nvSpPr>
        <p:spPr>
          <a:xfrm rot="16983129" flipH="1">
            <a:off x="308198" y="4073076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2" name="椭圆 861"/>
          <p:cNvSpPr/>
          <p:nvPr userDrawn="1"/>
        </p:nvSpPr>
        <p:spPr>
          <a:xfrm rot="18367917" flipH="1">
            <a:off x="543205" y="381192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3" name="椭圆 862"/>
          <p:cNvSpPr/>
          <p:nvPr userDrawn="1"/>
        </p:nvSpPr>
        <p:spPr>
          <a:xfrm rot="18367917" flipH="1">
            <a:off x="467969" y="4030150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4" name="椭圆 863"/>
          <p:cNvSpPr/>
          <p:nvPr userDrawn="1"/>
        </p:nvSpPr>
        <p:spPr>
          <a:xfrm rot="18783129" flipH="1">
            <a:off x="1878731" y="3854822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5" name="椭圆 864"/>
          <p:cNvSpPr/>
          <p:nvPr userDrawn="1"/>
        </p:nvSpPr>
        <p:spPr>
          <a:xfrm rot="14452509">
            <a:off x="1243432" y="379683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6" name="椭圆 865"/>
          <p:cNvSpPr/>
          <p:nvPr userDrawn="1"/>
        </p:nvSpPr>
        <p:spPr>
          <a:xfrm rot="14037297">
            <a:off x="430174" y="3981280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7" name="椭圆 866"/>
          <p:cNvSpPr/>
          <p:nvPr userDrawn="1"/>
        </p:nvSpPr>
        <p:spPr>
          <a:xfrm rot="15510213" flipH="1">
            <a:off x="744751" y="382773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8" name="椭圆 867"/>
          <p:cNvSpPr/>
          <p:nvPr userDrawn="1"/>
        </p:nvSpPr>
        <p:spPr>
          <a:xfrm rot="15510213" flipH="1">
            <a:off x="804252" y="403413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9" name="椭圆 868"/>
          <p:cNvSpPr/>
          <p:nvPr userDrawn="1"/>
        </p:nvSpPr>
        <p:spPr>
          <a:xfrm rot="16241664" flipH="1">
            <a:off x="785944" y="3934886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0" name="椭圆 869"/>
          <p:cNvSpPr/>
          <p:nvPr userDrawn="1"/>
        </p:nvSpPr>
        <p:spPr>
          <a:xfrm rot="15510213" flipH="1">
            <a:off x="855168" y="3956241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1" name="椭圆 870"/>
          <p:cNvSpPr/>
          <p:nvPr userDrawn="1"/>
        </p:nvSpPr>
        <p:spPr>
          <a:xfrm rot="17082681" flipH="1">
            <a:off x="718347" y="4015569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2" name="椭圆 871"/>
          <p:cNvSpPr/>
          <p:nvPr userDrawn="1"/>
        </p:nvSpPr>
        <p:spPr>
          <a:xfrm rot="20010213" flipH="1">
            <a:off x="677063" y="410847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3" name="椭圆 872"/>
          <p:cNvSpPr/>
          <p:nvPr userDrawn="1"/>
        </p:nvSpPr>
        <p:spPr>
          <a:xfrm rot="20010213" flipH="1">
            <a:off x="774240" y="409011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4" name="椭圆 873"/>
          <p:cNvSpPr/>
          <p:nvPr userDrawn="1"/>
        </p:nvSpPr>
        <p:spPr>
          <a:xfrm rot="7335759" flipH="1">
            <a:off x="788697" y="386737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5" name="组合 874"/>
          <p:cNvGrpSpPr/>
          <p:nvPr userDrawn="1"/>
        </p:nvGrpSpPr>
        <p:grpSpPr>
          <a:xfrm rot="21000137" flipH="1">
            <a:off x="958051" y="4003743"/>
            <a:ext cx="639819" cy="253634"/>
            <a:chOff x="10532127" y="1390185"/>
            <a:chExt cx="723329" cy="286738"/>
          </a:xfrm>
        </p:grpSpPr>
        <p:sp>
          <p:nvSpPr>
            <p:cNvPr id="876" name="椭圆 875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椭圆 876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椭圆 877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椭圆 878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椭圆 879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椭圆 880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2" name="组合 881"/>
          <p:cNvGrpSpPr/>
          <p:nvPr userDrawn="1"/>
        </p:nvGrpSpPr>
        <p:grpSpPr>
          <a:xfrm rot="20515698" flipH="1">
            <a:off x="308198" y="4501545"/>
            <a:ext cx="909258" cy="507894"/>
            <a:chOff x="10613016" y="1673985"/>
            <a:chExt cx="909258" cy="507894"/>
          </a:xfrm>
        </p:grpSpPr>
        <p:sp>
          <p:nvSpPr>
            <p:cNvPr id="883" name="椭圆 882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椭圆 883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椭圆 884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椭圆 885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椭圆 886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椭圆 887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椭圆 888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椭圆 889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1" name="椭圆 890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椭圆 891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椭圆 892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4" name="组合 893"/>
          <p:cNvGrpSpPr/>
          <p:nvPr userDrawn="1"/>
        </p:nvGrpSpPr>
        <p:grpSpPr>
          <a:xfrm rot="21000137" flipH="1">
            <a:off x="450352" y="4073040"/>
            <a:ext cx="641382" cy="213126"/>
            <a:chOff x="10044947" y="1450855"/>
            <a:chExt cx="725096" cy="240943"/>
          </a:xfrm>
        </p:grpSpPr>
        <p:sp>
          <p:nvSpPr>
            <p:cNvPr id="895" name="椭圆 8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椭圆 8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椭圆 8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椭圆 8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9" name="椭圆 898"/>
          <p:cNvSpPr/>
          <p:nvPr userDrawn="1"/>
        </p:nvSpPr>
        <p:spPr>
          <a:xfrm rot="16567917" flipH="1">
            <a:off x="630654" y="415112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0" name="椭圆 899"/>
          <p:cNvSpPr/>
          <p:nvPr userDrawn="1"/>
        </p:nvSpPr>
        <p:spPr>
          <a:xfrm rot="18367917" flipH="1">
            <a:off x="966339" y="412176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1" name="组合 900"/>
          <p:cNvGrpSpPr/>
          <p:nvPr userDrawn="1"/>
        </p:nvGrpSpPr>
        <p:grpSpPr>
          <a:xfrm rot="245200">
            <a:off x="-341140" y="3026091"/>
            <a:ext cx="3656593" cy="2237520"/>
            <a:chOff x="-190665" y="3059636"/>
            <a:chExt cx="4427222" cy="2237520"/>
          </a:xfrm>
        </p:grpSpPr>
        <p:cxnSp>
          <p:nvCxnSpPr>
            <p:cNvPr id="902" name="直接连接符 901"/>
            <p:cNvCxnSpPr/>
            <p:nvPr/>
          </p:nvCxnSpPr>
          <p:spPr>
            <a:xfrm rot="21354800" flipV="1">
              <a:off x="1195850" y="3246234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/>
            <p:cNvCxnSpPr/>
            <p:nvPr/>
          </p:nvCxnSpPr>
          <p:spPr>
            <a:xfrm rot="21354800" flipV="1">
              <a:off x="1310153" y="3467847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/>
            <p:cNvCxnSpPr/>
            <p:nvPr/>
          </p:nvCxnSpPr>
          <p:spPr>
            <a:xfrm rot="21354800" flipV="1">
              <a:off x="-32109" y="3059636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0" name="组合 909"/>
          <p:cNvGrpSpPr/>
          <p:nvPr userDrawn="1"/>
        </p:nvGrpSpPr>
        <p:grpSpPr>
          <a:xfrm rot="21354800" flipH="1">
            <a:off x="8826307" y="2954959"/>
            <a:ext cx="3536202" cy="2303867"/>
            <a:chOff x="-190665" y="2993289"/>
            <a:chExt cx="4281459" cy="2303867"/>
          </a:xfrm>
        </p:grpSpPr>
        <p:cxnSp>
          <p:nvCxnSpPr>
            <p:cNvPr id="911" name="直接连接符 910"/>
            <p:cNvCxnSpPr/>
            <p:nvPr/>
          </p:nvCxnSpPr>
          <p:spPr>
            <a:xfrm rot="21354800" flipV="1">
              <a:off x="1088794" y="3616743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接连接符 911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直接连接符 912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直接连接符 913"/>
            <p:cNvCxnSpPr/>
            <p:nvPr/>
          </p:nvCxnSpPr>
          <p:spPr>
            <a:xfrm rot="21354800" flipV="1">
              <a:off x="627187" y="3584481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直接连接符 914"/>
            <p:cNvCxnSpPr/>
            <p:nvPr/>
          </p:nvCxnSpPr>
          <p:spPr>
            <a:xfrm rot="21354800" flipV="1">
              <a:off x="-177872" y="2993289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8" name="组合 957"/>
          <p:cNvGrpSpPr/>
          <p:nvPr userDrawn="1"/>
        </p:nvGrpSpPr>
        <p:grpSpPr>
          <a:xfrm rot="1093138" flipH="1">
            <a:off x="10201502" y="3462065"/>
            <a:ext cx="1790993" cy="1167906"/>
            <a:chOff x="10144682" y="3365687"/>
            <a:chExt cx="1790993" cy="1167906"/>
          </a:xfrm>
        </p:grpSpPr>
        <p:sp>
          <p:nvSpPr>
            <p:cNvPr id="916" name="椭圆 915"/>
            <p:cNvSpPr/>
            <p:nvPr userDrawn="1"/>
          </p:nvSpPr>
          <p:spPr>
            <a:xfrm rot="16567917" flipH="1">
              <a:off x="10189381" y="3365434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椭圆 916"/>
            <p:cNvSpPr/>
            <p:nvPr userDrawn="1"/>
          </p:nvSpPr>
          <p:spPr>
            <a:xfrm rot="16567917" flipH="1">
              <a:off x="10232573" y="3614003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 userDrawn="1"/>
          </p:nvSpPr>
          <p:spPr>
            <a:xfrm rot="16983129" flipH="1">
              <a:off x="10290060" y="3597230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椭圆 918"/>
            <p:cNvSpPr/>
            <p:nvPr userDrawn="1"/>
          </p:nvSpPr>
          <p:spPr>
            <a:xfrm rot="18367917" flipH="1">
              <a:off x="10525067" y="3336083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椭圆 919"/>
            <p:cNvSpPr/>
            <p:nvPr userDrawn="1"/>
          </p:nvSpPr>
          <p:spPr>
            <a:xfrm rot="18367917" flipH="1">
              <a:off x="10449831" y="3554304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 userDrawn="1"/>
          </p:nvSpPr>
          <p:spPr>
            <a:xfrm rot="18783129" flipH="1">
              <a:off x="11860593" y="3378976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椭圆 921"/>
            <p:cNvSpPr/>
            <p:nvPr userDrawn="1"/>
          </p:nvSpPr>
          <p:spPr>
            <a:xfrm rot="14452509">
              <a:off x="11225294" y="3320988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椭圆 922"/>
            <p:cNvSpPr/>
            <p:nvPr userDrawn="1"/>
          </p:nvSpPr>
          <p:spPr>
            <a:xfrm rot="14037297">
              <a:off x="10412036" y="3505434"/>
              <a:ext cx="60251" cy="4841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4" name="椭圆 923"/>
            <p:cNvSpPr/>
            <p:nvPr userDrawn="1"/>
          </p:nvSpPr>
          <p:spPr>
            <a:xfrm rot="15510213" flipH="1">
              <a:off x="10726613" y="3351893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5" name="椭圆 924"/>
            <p:cNvSpPr/>
            <p:nvPr userDrawn="1"/>
          </p:nvSpPr>
          <p:spPr>
            <a:xfrm rot="15510213" flipH="1">
              <a:off x="10786114" y="3558289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6" name="椭圆 925"/>
            <p:cNvSpPr/>
            <p:nvPr userDrawn="1"/>
          </p:nvSpPr>
          <p:spPr>
            <a:xfrm rot="16241664" flipH="1">
              <a:off x="10767806" y="3459040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 userDrawn="1"/>
          </p:nvSpPr>
          <p:spPr>
            <a:xfrm rot="15510213" flipH="1">
              <a:off x="10837030" y="3480395"/>
              <a:ext cx="197302" cy="24689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8" name="椭圆 927"/>
            <p:cNvSpPr/>
            <p:nvPr userDrawn="1"/>
          </p:nvSpPr>
          <p:spPr>
            <a:xfrm rot="17082681" flipH="1">
              <a:off x="10700209" y="3539723"/>
              <a:ext cx="42849" cy="65857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9" name="椭圆 928"/>
            <p:cNvSpPr/>
            <p:nvPr userDrawn="1"/>
          </p:nvSpPr>
          <p:spPr>
            <a:xfrm rot="20010213" flipH="1">
              <a:off x="10658925" y="3632624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0" name="椭圆 929"/>
            <p:cNvSpPr/>
            <p:nvPr userDrawn="1"/>
          </p:nvSpPr>
          <p:spPr>
            <a:xfrm rot="20010213" flipH="1">
              <a:off x="10756102" y="3614264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椭圆 930"/>
            <p:cNvSpPr/>
            <p:nvPr userDrawn="1"/>
          </p:nvSpPr>
          <p:spPr>
            <a:xfrm rot="7335759" flipH="1">
              <a:off x="10770559" y="3391529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2" name="组合 931"/>
            <p:cNvGrpSpPr/>
            <p:nvPr userDrawn="1"/>
          </p:nvGrpSpPr>
          <p:grpSpPr>
            <a:xfrm rot="21000137" flipH="1">
              <a:off x="10939913" y="3527897"/>
              <a:ext cx="639819" cy="253634"/>
              <a:chOff x="10532127" y="1390185"/>
              <a:chExt cx="723329" cy="286738"/>
            </a:xfrm>
          </p:grpSpPr>
          <p:sp>
            <p:nvSpPr>
              <p:cNvPr id="933" name="椭圆 932"/>
              <p:cNvSpPr/>
              <p:nvPr userDrawn="1"/>
            </p:nvSpPr>
            <p:spPr>
              <a:xfrm rot="6547628" flipH="1">
                <a:off x="11189627" y="1611094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/>
              <p:cNvSpPr/>
              <p:nvPr userDrawn="1"/>
            </p:nvSpPr>
            <p:spPr>
              <a:xfrm rot="13664378">
                <a:off x="10640001" y="1373897"/>
                <a:ext cx="129605" cy="16218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/>
              <p:cNvSpPr/>
              <p:nvPr userDrawn="1"/>
            </p:nvSpPr>
            <p:spPr>
              <a:xfrm rot="9164378">
                <a:off x="10627306" y="1599156"/>
                <a:ext cx="46536" cy="45676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/>
              <p:cNvSpPr/>
              <p:nvPr userDrawn="1"/>
            </p:nvSpPr>
            <p:spPr>
              <a:xfrm rot="13664378">
                <a:off x="10575244" y="1464001"/>
                <a:ext cx="127159" cy="15912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/>
              <p:cNvSpPr/>
              <p:nvPr userDrawn="1"/>
            </p:nvSpPr>
            <p:spPr>
              <a:xfrm rot="12932927">
                <a:off x="10882028" y="1437870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14300"/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/>
              <p:cNvSpPr/>
              <p:nvPr userDrawn="1"/>
            </p:nvSpPr>
            <p:spPr>
              <a:xfrm rot="14269306">
                <a:off x="10557555" y="1455835"/>
                <a:ext cx="61375" cy="11223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9" name="组合 938"/>
            <p:cNvGrpSpPr/>
            <p:nvPr userDrawn="1"/>
          </p:nvGrpSpPr>
          <p:grpSpPr>
            <a:xfrm rot="20515698" flipH="1">
              <a:off x="10290060" y="4025699"/>
              <a:ext cx="909258" cy="507894"/>
              <a:chOff x="10613016" y="1673985"/>
              <a:chExt cx="909258" cy="507894"/>
            </a:xfrm>
          </p:grpSpPr>
          <p:sp>
            <p:nvSpPr>
              <p:cNvPr id="940" name="椭圆 939"/>
              <p:cNvSpPr/>
              <p:nvPr userDrawn="1"/>
            </p:nvSpPr>
            <p:spPr>
              <a:xfrm rot="5005485">
                <a:off x="10900766" y="1827160"/>
                <a:ext cx="114642" cy="14345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/>
              <p:cNvSpPr/>
              <p:nvPr userDrawn="1"/>
            </p:nvSpPr>
            <p:spPr>
              <a:xfrm rot="505485">
                <a:off x="11075880" y="1765279"/>
                <a:ext cx="41163" cy="4040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/>
              <p:cNvSpPr/>
              <p:nvPr userDrawn="1"/>
            </p:nvSpPr>
            <p:spPr>
              <a:xfrm rot="5005485">
                <a:off x="10998341" y="1784577"/>
                <a:ext cx="112478" cy="14075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/>
              <p:cNvSpPr/>
              <p:nvPr userDrawn="1"/>
            </p:nvSpPr>
            <p:spPr>
              <a:xfrm rot="5610413">
                <a:off x="11039015" y="1853282"/>
                <a:ext cx="54289" cy="992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4" name="椭圆 943"/>
              <p:cNvSpPr/>
              <p:nvPr userDrawn="1"/>
            </p:nvSpPr>
            <p:spPr>
              <a:xfrm rot="10322235">
                <a:off x="10880583" y="1717154"/>
                <a:ext cx="219965" cy="21191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5" name="椭圆 944"/>
              <p:cNvSpPr/>
              <p:nvPr userDrawn="1"/>
            </p:nvSpPr>
            <p:spPr>
              <a:xfrm rot="10322235">
                <a:off x="10701457" y="1791800"/>
                <a:ext cx="123254" cy="118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6" name="椭圆 945"/>
              <p:cNvSpPr/>
              <p:nvPr userDrawn="1"/>
            </p:nvSpPr>
            <p:spPr>
              <a:xfrm rot="9907023">
                <a:off x="11439065" y="2115018"/>
                <a:ext cx="83209" cy="6686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7" name="椭圆 946"/>
              <p:cNvSpPr/>
              <p:nvPr userDrawn="1"/>
            </p:nvSpPr>
            <p:spPr>
              <a:xfrm rot="14652855" flipH="1">
                <a:off x="10808555" y="1901854"/>
                <a:ext cx="48149" cy="605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8" name="椭圆 947"/>
              <p:cNvSpPr/>
              <p:nvPr userDrawn="1"/>
            </p:nvSpPr>
            <p:spPr>
              <a:xfrm rot="11607471">
                <a:off x="10918004" y="1673985"/>
                <a:ext cx="53620" cy="5262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9" name="椭圆 948"/>
              <p:cNvSpPr/>
              <p:nvPr userDrawn="1"/>
            </p:nvSpPr>
            <p:spPr>
              <a:xfrm rot="8679939">
                <a:off x="10825349" y="1692572"/>
                <a:ext cx="31772" cy="3118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0" name="椭圆 949"/>
              <p:cNvSpPr/>
              <p:nvPr userDrawn="1"/>
            </p:nvSpPr>
            <p:spPr>
              <a:xfrm rot="21546991">
                <a:off x="10613016" y="1740813"/>
                <a:ext cx="153355" cy="147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1" name="组合 950"/>
            <p:cNvGrpSpPr/>
            <p:nvPr userDrawn="1"/>
          </p:nvGrpSpPr>
          <p:grpSpPr>
            <a:xfrm rot="21000137" flipH="1">
              <a:off x="10432214" y="3597194"/>
              <a:ext cx="641382" cy="213126"/>
              <a:chOff x="10044947" y="1450855"/>
              <a:chExt cx="725096" cy="240943"/>
            </a:xfrm>
          </p:grpSpPr>
          <p:sp>
            <p:nvSpPr>
              <p:cNvPr id="952" name="椭圆 951"/>
              <p:cNvSpPr/>
              <p:nvPr userDrawn="1"/>
            </p:nvSpPr>
            <p:spPr>
              <a:xfrm rot="13664378">
                <a:off x="10447890" y="1503595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3" name="椭圆 952"/>
              <p:cNvSpPr/>
              <p:nvPr userDrawn="1"/>
            </p:nvSpPr>
            <p:spPr>
              <a:xfrm rot="13664378">
                <a:off x="10518956" y="1422822"/>
                <a:ext cx="223054" cy="279120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4" name="椭圆 953"/>
              <p:cNvSpPr/>
              <p:nvPr userDrawn="1"/>
            </p:nvSpPr>
            <p:spPr>
              <a:xfrm rot="9164378">
                <a:off x="10461744" y="1656543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5" name="椭圆 954"/>
              <p:cNvSpPr/>
              <p:nvPr userDrawn="1"/>
            </p:nvSpPr>
            <p:spPr>
              <a:xfrm rot="16218">
                <a:off x="10044947" y="1592134"/>
                <a:ext cx="117044" cy="940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6" name="椭圆 955"/>
            <p:cNvSpPr/>
            <p:nvPr userDrawn="1"/>
          </p:nvSpPr>
          <p:spPr>
            <a:xfrm rot="16567917" flipH="1">
              <a:off x="10612516" y="3675274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7" name="椭圆 956"/>
            <p:cNvSpPr/>
            <p:nvPr userDrawn="1"/>
          </p:nvSpPr>
          <p:spPr>
            <a:xfrm rot="18367917" flipH="1">
              <a:off x="10948201" y="3645923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59" name="直接连接符 958"/>
          <p:cNvCxnSpPr/>
          <p:nvPr userDrawn="1"/>
        </p:nvCxnSpPr>
        <p:spPr>
          <a:xfrm flipH="1">
            <a:off x="1228599" y="4765973"/>
            <a:ext cx="2054989" cy="1608378"/>
          </a:xfrm>
          <a:prstGeom prst="line">
            <a:avLst/>
          </a:prstGeom>
          <a:ln w="2540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直接连接符 962"/>
          <p:cNvCxnSpPr/>
          <p:nvPr userDrawn="1"/>
        </p:nvCxnSpPr>
        <p:spPr>
          <a:xfrm>
            <a:off x="9104132" y="4714518"/>
            <a:ext cx="920569" cy="671180"/>
          </a:xfrm>
          <a:prstGeom prst="line">
            <a:avLst/>
          </a:prstGeom>
          <a:ln w="190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直接连接符 967"/>
          <p:cNvCxnSpPr/>
          <p:nvPr userDrawn="1"/>
        </p:nvCxnSpPr>
        <p:spPr>
          <a:xfrm flipH="1">
            <a:off x="7473990" y="2561160"/>
            <a:ext cx="320491" cy="4534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直接连接符 969"/>
          <p:cNvCxnSpPr/>
          <p:nvPr userDrawn="1"/>
        </p:nvCxnSpPr>
        <p:spPr>
          <a:xfrm flipH="1" flipV="1">
            <a:off x="7157093" y="3102332"/>
            <a:ext cx="380693" cy="8627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接连接符 971"/>
          <p:cNvCxnSpPr/>
          <p:nvPr userDrawn="1"/>
        </p:nvCxnSpPr>
        <p:spPr>
          <a:xfrm>
            <a:off x="4759617" y="1646180"/>
            <a:ext cx="135371" cy="6367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接连接符 973"/>
          <p:cNvCxnSpPr/>
          <p:nvPr userDrawn="1"/>
        </p:nvCxnSpPr>
        <p:spPr>
          <a:xfrm>
            <a:off x="4188621" y="2338926"/>
            <a:ext cx="365752" cy="5950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接连接符 981"/>
          <p:cNvCxnSpPr/>
          <p:nvPr userDrawn="1"/>
        </p:nvCxnSpPr>
        <p:spPr>
          <a:xfrm>
            <a:off x="4412681" y="1883428"/>
            <a:ext cx="280693" cy="10954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直接连接符 959"/>
          <p:cNvCxnSpPr/>
          <p:nvPr userDrawn="1"/>
        </p:nvCxnSpPr>
        <p:spPr>
          <a:xfrm flipH="1">
            <a:off x="7158114" y="1495605"/>
            <a:ext cx="239672" cy="10721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直接连接符 961"/>
          <p:cNvCxnSpPr/>
          <p:nvPr userDrawn="1"/>
        </p:nvCxnSpPr>
        <p:spPr>
          <a:xfrm flipH="1">
            <a:off x="7081412" y="2264263"/>
            <a:ext cx="248362" cy="7672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直接连接符 966"/>
          <p:cNvCxnSpPr/>
          <p:nvPr userDrawn="1"/>
        </p:nvCxnSpPr>
        <p:spPr>
          <a:xfrm flipV="1">
            <a:off x="4664366" y="2813058"/>
            <a:ext cx="124826" cy="7287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1" name="椭圆 970"/>
          <p:cNvSpPr/>
          <p:nvPr userDrawn="1"/>
        </p:nvSpPr>
        <p:spPr>
          <a:xfrm rot="4211089">
            <a:off x="8145949" y="164928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3" name="椭圆 972"/>
          <p:cNvSpPr/>
          <p:nvPr userDrawn="1"/>
        </p:nvSpPr>
        <p:spPr>
          <a:xfrm rot="4211089">
            <a:off x="8194262" y="1825198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5" name="椭圆 974"/>
          <p:cNvSpPr/>
          <p:nvPr userDrawn="1"/>
        </p:nvSpPr>
        <p:spPr>
          <a:xfrm rot="3795877">
            <a:off x="8156697" y="1837317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6" name="椭圆 975"/>
          <p:cNvSpPr/>
          <p:nvPr userDrawn="1"/>
        </p:nvSpPr>
        <p:spPr>
          <a:xfrm rot="2411089">
            <a:off x="7815414" y="1710717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7" name="椭圆 976"/>
          <p:cNvSpPr/>
          <p:nvPr userDrawn="1"/>
        </p:nvSpPr>
        <p:spPr>
          <a:xfrm rot="2411089">
            <a:off x="7974267" y="1840026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8" name="椭圆 977"/>
          <p:cNvSpPr/>
          <p:nvPr userDrawn="1"/>
        </p:nvSpPr>
        <p:spPr>
          <a:xfrm rot="1995877">
            <a:off x="6598193" y="2075155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9" name="椭圆 978"/>
          <p:cNvSpPr/>
          <p:nvPr userDrawn="1"/>
        </p:nvSpPr>
        <p:spPr>
          <a:xfrm rot="6326497" flipH="1">
            <a:off x="7171228" y="174635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" name="椭圆 979"/>
          <p:cNvSpPr/>
          <p:nvPr userDrawn="1"/>
        </p:nvSpPr>
        <p:spPr>
          <a:xfrm rot="6741709" flipH="1">
            <a:off x="8026867" y="1816040"/>
            <a:ext cx="3798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1" name="椭圆 980"/>
          <p:cNvSpPr/>
          <p:nvPr userDrawn="1"/>
        </p:nvSpPr>
        <p:spPr>
          <a:xfrm rot="5268793">
            <a:off x="7645351" y="178153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3" name="椭圆 982"/>
          <p:cNvSpPr/>
          <p:nvPr userDrawn="1"/>
        </p:nvSpPr>
        <p:spPr>
          <a:xfrm rot="5268793">
            <a:off x="7618317" y="192202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4" name="椭圆 983"/>
          <p:cNvSpPr/>
          <p:nvPr userDrawn="1"/>
        </p:nvSpPr>
        <p:spPr>
          <a:xfrm rot="4537342">
            <a:off x="7621305" y="185690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5" name="椭圆 984"/>
          <p:cNvSpPr/>
          <p:nvPr userDrawn="1"/>
        </p:nvSpPr>
        <p:spPr>
          <a:xfrm rot="5268793">
            <a:off x="7515223" y="1878991"/>
            <a:ext cx="124375" cy="24689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6" name="椭圆 985"/>
          <p:cNvSpPr/>
          <p:nvPr userDrawn="1"/>
        </p:nvSpPr>
        <p:spPr>
          <a:xfrm rot="3696325">
            <a:off x="7767226" y="1899772"/>
            <a:ext cx="27011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7" name="椭圆 986"/>
          <p:cNvSpPr/>
          <p:nvPr userDrawn="1"/>
        </p:nvSpPr>
        <p:spPr>
          <a:xfrm rot="768793">
            <a:off x="7821607" y="1958078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8" name="椭圆 987"/>
          <p:cNvSpPr/>
          <p:nvPr userDrawn="1"/>
        </p:nvSpPr>
        <p:spPr>
          <a:xfrm rot="768793">
            <a:off x="7724451" y="1969820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9" name="椭圆 988"/>
          <p:cNvSpPr/>
          <p:nvPr userDrawn="1"/>
        </p:nvSpPr>
        <p:spPr>
          <a:xfrm rot="13443247">
            <a:off x="7608563" y="1816208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0" name="组合 989"/>
          <p:cNvGrpSpPr/>
          <p:nvPr userDrawn="1"/>
        </p:nvGrpSpPr>
        <p:grpSpPr>
          <a:xfrm rot="21378869">
            <a:off x="7134514" y="2494709"/>
            <a:ext cx="639819" cy="159886"/>
            <a:chOff x="10532127" y="1390185"/>
            <a:chExt cx="723329" cy="286738"/>
          </a:xfrm>
        </p:grpSpPr>
        <p:sp>
          <p:nvSpPr>
            <p:cNvPr id="1010" name="椭圆 1009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1" name="椭圆 1010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2" name="椭圆 1011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3" name="椭圆 1012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椭圆 1013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椭圆 1014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1" name="组合 990"/>
          <p:cNvGrpSpPr/>
          <p:nvPr userDrawn="1"/>
        </p:nvGrpSpPr>
        <p:grpSpPr>
          <a:xfrm rot="21119449">
            <a:off x="6548325" y="1945389"/>
            <a:ext cx="909258" cy="395622"/>
            <a:chOff x="10613016" y="1554285"/>
            <a:chExt cx="909258" cy="627594"/>
          </a:xfrm>
          <a:solidFill>
            <a:schemeClr val="bg1"/>
          </a:solidFill>
        </p:grpSpPr>
        <p:sp>
          <p:nvSpPr>
            <p:cNvPr id="999" name="椭圆 998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椭圆 999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椭圆 1000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椭圆 1001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椭圆 1002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椭圆 1003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椭圆 1004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椭圆 1005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7" name="椭圆 1006"/>
            <p:cNvSpPr/>
            <p:nvPr userDrawn="1"/>
          </p:nvSpPr>
          <p:spPr>
            <a:xfrm rot="11607471">
              <a:off x="10928623" y="1554285"/>
              <a:ext cx="53620" cy="52629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8" name="椭圆 1007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9" name="椭圆 1008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2" name="组合 991"/>
          <p:cNvGrpSpPr/>
          <p:nvPr userDrawn="1"/>
        </p:nvGrpSpPr>
        <p:grpSpPr>
          <a:xfrm rot="21378869">
            <a:off x="7449207" y="1953223"/>
            <a:ext cx="641382" cy="134350"/>
            <a:chOff x="10044947" y="1450855"/>
            <a:chExt cx="725096" cy="240943"/>
          </a:xfrm>
        </p:grpSpPr>
        <p:sp>
          <p:nvSpPr>
            <p:cNvPr id="995" name="椭圆 9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6" name="椭圆 9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椭圆 9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椭圆 9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3" name="椭圆 992"/>
          <p:cNvSpPr/>
          <p:nvPr userDrawn="1"/>
        </p:nvSpPr>
        <p:spPr>
          <a:xfrm rot="4211089">
            <a:off x="7781026" y="1939154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6" name="组合 1015"/>
          <p:cNvGrpSpPr/>
          <p:nvPr userDrawn="1"/>
        </p:nvGrpSpPr>
        <p:grpSpPr>
          <a:xfrm rot="10468752">
            <a:off x="4932958" y="2500956"/>
            <a:ext cx="909258" cy="395622"/>
            <a:chOff x="10613016" y="1554285"/>
            <a:chExt cx="909258" cy="627594"/>
          </a:xfrm>
          <a:solidFill>
            <a:schemeClr val="bg1"/>
          </a:solidFill>
        </p:grpSpPr>
        <p:sp>
          <p:nvSpPr>
            <p:cNvPr id="1017" name="椭圆 1016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椭圆 1017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椭圆 1018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椭圆 1019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椭圆 1020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椭圆 1021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椭圆 1022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椭圆 1023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5" name="椭圆 1024"/>
            <p:cNvSpPr/>
            <p:nvPr userDrawn="1"/>
          </p:nvSpPr>
          <p:spPr>
            <a:xfrm rot="11607471">
              <a:off x="10928623" y="1554285"/>
              <a:ext cx="53620" cy="52629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6" name="椭圆 1025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7" name="椭圆 1026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4" name="椭圆 993"/>
          <p:cNvSpPr/>
          <p:nvPr userDrawn="1"/>
        </p:nvSpPr>
        <p:spPr>
          <a:xfrm rot="2411089">
            <a:off x="7253557" y="2038972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4585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431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弧形 42"/>
          <p:cNvSpPr/>
          <p:nvPr userDrawn="1"/>
        </p:nvSpPr>
        <p:spPr>
          <a:xfrm rot="1828483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弧形 43"/>
          <p:cNvSpPr/>
          <p:nvPr userDrawn="1"/>
        </p:nvSpPr>
        <p:spPr>
          <a:xfrm rot="1898160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弧形 44"/>
          <p:cNvSpPr/>
          <p:nvPr userDrawn="1"/>
        </p:nvSpPr>
        <p:spPr>
          <a:xfrm rot="295580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弧形 45"/>
          <p:cNvSpPr/>
          <p:nvPr userDrawn="1"/>
        </p:nvSpPr>
        <p:spPr>
          <a:xfrm rot="1967838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弧形 46"/>
          <p:cNvSpPr/>
          <p:nvPr userDrawn="1"/>
        </p:nvSpPr>
        <p:spPr>
          <a:xfrm rot="2037515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弧形 47"/>
          <p:cNvSpPr/>
          <p:nvPr userDrawn="1"/>
        </p:nvSpPr>
        <p:spPr>
          <a:xfrm rot="21071932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弧形 48"/>
          <p:cNvSpPr/>
          <p:nvPr userDrawn="1"/>
        </p:nvSpPr>
        <p:spPr>
          <a:xfrm rot="865480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弧形 49"/>
          <p:cNvSpPr/>
          <p:nvPr userDrawn="1"/>
        </p:nvSpPr>
        <p:spPr>
          <a:xfrm rot="1562255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弧形 50"/>
          <p:cNvSpPr/>
          <p:nvPr userDrawn="1"/>
        </p:nvSpPr>
        <p:spPr>
          <a:xfrm rot="225902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弧形 51"/>
          <p:cNvSpPr/>
          <p:nvPr userDrawn="1"/>
        </p:nvSpPr>
        <p:spPr>
          <a:xfrm rot="365257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弧形 52"/>
          <p:cNvSpPr/>
          <p:nvPr userDrawn="1"/>
        </p:nvSpPr>
        <p:spPr>
          <a:xfrm rot="434935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弧形 53"/>
          <p:cNvSpPr/>
          <p:nvPr userDrawn="1"/>
        </p:nvSpPr>
        <p:spPr>
          <a:xfrm rot="5046126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弧形 54"/>
          <p:cNvSpPr/>
          <p:nvPr userDrawn="1"/>
        </p:nvSpPr>
        <p:spPr>
          <a:xfrm rot="5742900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弧形 55"/>
          <p:cNvSpPr/>
          <p:nvPr userDrawn="1"/>
        </p:nvSpPr>
        <p:spPr>
          <a:xfrm rot="643967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弧形 56"/>
          <p:cNvSpPr/>
          <p:nvPr userDrawn="1"/>
        </p:nvSpPr>
        <p:spPr>
          <a:xfrm rot="713644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弧形 57"/>
          <p:cNvSpPr/>
          <p:nvPr userDrawn="1"/>
        </p:nvSpPr>
        <p:spPr>
          <a:xfrm rot="783322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弧形 58"/>
          <p:cNvSpPr/>
          <p:nvPr userDrawn="1"/>
        </p:nvSpPr>
        <p:spPr>
          <a:xfrm rot="8529997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弧形 59"/>
          <p:cNvSpPr/>
          <p:nvPr userDrawn="1"/>
        </p:nvSpPr>
        <p:spPr>
          <a:xfrm rot="922677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弧形 60"/>
          <p:cNvSpPr/>
          <p:nvPr userDrawn="1"/>
        </p:nvSpPr>
        <p:spPr>
          <a:xfrm rot="992354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弧形 61"/>
          <p:cNvSpPr/>
          <p:nvPr userDrawn="1"/>
        </p:nvSpPr>
        <p:spPr>
          <a:xfrm rot="1201386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弧形 62"/>
          <p:cNvSpPr/>
          <p:nvPr userDrawn="1"/>
        </p:nvSpPr>
        <p:spPr>
          <a:xfrm rot="1271064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弧形 63"/>
          <p:cNvSpPr/>
          <p:nvPr userDrawn="1"/>
        </p:nvSpPr>
        <p:spPr>
          <a:xfrm rot="1340741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弧形 64"/>
          <p:cNvSpPr/>
          <p:nvPr userDrawn="1"/>
        </p:nvSpPr>
        <p:spPr>
          <a:xfrm rot="14104191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弧形 65"/>
          <p:cNvSpPr/>
          <p:nvPr userDrawn="1"/>
        </p:nvSpPr>
        <p:spPr>
          <a:xfrm rot="1480096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弧形 66"/>
          <p:cNvSpPr/>
          <p:nvPr userDrawn="1"/>
        </p:nvSpPr>
        <p:spPr>
          <a:xfrm rot="16870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弧形 67"/>
          <p:cNvSpPr/>
          <p:nvPr userDrawn="1"/>
        </p:nvSpPr>
        <p:spPr>
          <a:xfrm rot="1062031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弧形 68"/>
          <p:cNvSpPr/>
          <p:nvPr userDrawn="1"/>
        </p:nvSpPr>
        <p:spPr>
          <a:xfrm rot="1131709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弧形 69"/>
          <p:cNvSpPr/>
          <p:nvPr userDrawn="1"/>
        </p:nvSpPr>
        <p:spPr>
          <a:xfrm rot="1549773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弧形 70"/>
          <p:cNvSpPr/>
          <p:nvPr userDrawn="1"/>
        </p:nvSpPr>
        <p:spPr>
          <a:xfrm rot="1619451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弧形 71"/>
          <p:cNvSpPr/>
          <p:nvPr userDrawn="1"/>
        </p:nvSpPr>
        <p:spPr>
          <a:xfrm rot="1689128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弧形 72"/>
          <p:cNvSpPr/>
          <p:nvPr userDrawn="1"/>
        </p:nvSpPr>
        <p:spPr>
          <a:xfrm rot="1758806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Freeform 6"/>
          <p:cNvSpPr>
            <a:spLocks/>
          </p:cNvSpPr>
          <p:nvPr userDrawn="1"/>
        </p:nvSpPr>
        <p:spPr bwMode="auto">
          <a:xfrm rot="16200000">
            <a:off x="-418164" y="-2314895"/>
            <a:ext cx="13063989" cy="1149572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6"/>
          <p:cNvSpPr>
            <a:spLocks/>
          </p:cNvSpPr>
          <p:nvPr userDrawn="1"/>
        </p:nvSpPr>
        <p:spPr bwMode="auto">
          <a:xfrm rot="16768421">
            <a:off x="-535196" y="-2417881"/>
            <a:ext cx="13298054" cy="1170169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Freeform 6"/>
          <p:cNvSpPr>
            <a:spLocks/>
          </p:cNvSpPr>
          <p:nvPr userDrawn="1"/>
        </p:nvSpPr>
        <p:spPr bwMode="auto">
          <a:xfrm rot="17336842">
            <a:off x="-652229" y="-2520868"/>
            <a:ext cx="13532123" cy="1190766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Freeform 6"/>
          <p:cNvSpPr>
            <a:spLocks/>
          </p:cNvSpPr>
          <p:nvPr userDrawn="1"/>
        </p:nvSpPr>
        <p:spPr bwMode="auto">
          <a:xfrm rot="17905263">
            <a:off x="-769265" y="-2623851"/>
            <a:ext cx="13766195" cy="121136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Freeform 6"/>
          <p:cNvSpPr>
            <a:spLocks/>
          </p:cNvSpPr>
          <p:nvPr userDrawn="1"/>
        </p:nvSpPr>
        <p:spPr bwMode="auto">
          <a:xfrm rot="18473684">
            <a:off x="-886301" y="-2726837"/>
            <a:ext cx="14000260" cy="1231960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Freeform 6"/>
          <p:cNvSpPr>
            <a:spLocks/>
          </p:cNvSpPr>
          <p:nvPr userDrawn="1"/>
        </p:nvSpPr>
        <p:spPr bwMode="auto">
          <a:xfrm rot="19042105">
            <a:off x="-1003339" y="-2829815"/>
            <a:ext cx="14234336" cy="1252556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Freeform 6"/>
          <p:cNvSpPr>
            <a:spLocks/>
          </p:cNvSpPr>
          <p:nvPr userDrawn="1"/>
        </p:nvSpPr>
        <p:spPr bwMode="auto">
          <a:xfrm rot="19610526">
            <a:off x="-1120368" y="-2932802"/>
            <a:ext cx="14468401" cy="1273153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Freeform 6"/>
          <p:cNvSpPr>
            <a:spLocks/>
          </p:cNvSpPr>
          <p:nvPr userDrawn="1"/>
        </p:nvSpPr>
        <p:spPr bwMode="auto">
          <a:xfrm rot="20178947">
            <a:off x="-1237404" y="-3035784"/>
            <a:ext cx="14702470" cy="1293750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Freeform 6"/>
          <p:cNvSpPr>
            <a:spLocks/>
          </p:cNvSpPr>
          <p:nvPr userDrawn="1"/>
        </p:nvSpPr>
        <p:spPr bwMode="auto">
          <a:xfrm rot="20747368">
            <a:off x="-1354440" y="-3138771"/>
            <a:ext cx="14936535" cy="1314347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Freeform 6"/>
          <p:cNvSpPr>
            <a:spLocks/>
          </p:cNvSpPr>
          <p:nvPr userDrawn="1"/>
        </p:nvSpPr>
        <p:spPr bwMode="auto">
          <a:xfrm rot="21315790">
            <a:off x="-1471473" y="-3241754"/>
            <a:ext cx="15170607" cy="1334944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Freeform 6"/>
          <p:cNvSpPr>
            <a:spLocks/>
          </p:cNvSpPr>
          <p:nvPr userDrawn="1"/>
        </p:nvSpPr>
        <p:spPr bwMode="auto">
          <a:xfrm rot="284211">
            <a:off x="-1588506" y="-3344740"/>
            <a:ext cx="15404672" cy="13555413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Freeform 6"/>
          <p:cNvSpPr>
            <a:spLocks/>
          </p:cNvSpPr>
          <p:nvPr userDrawn="1"/>
        </p:nvSpPr>
        <p:spPr bwMode="auto">
          <a:xfrm rot="852632">
            <a:off x="-1705538" y="-3447723"/>
            <a:ext cx="15638741" cy="1376137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Freeform 6"/>
          <p:cNvSpPr>
            <a:spLocks/>
          </p:cNvSpPr>
          <p:nvPr userDrawn="1"/>
        </p:nvSpPr>
        <p:spPr bwMode="auto">
          <a:xfrm rot="1421053">
            <a:off x="-1822574" y="-3550710"/>
            <a:ext cx="15872806" cy="1396734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Freeform 6"/>
          <p:cNvSpPr>
            <a:spLocks/>
          </p:cNvSpPr>
          <p:nvPr userDrawn="1"/>
        </p:nvSpPr>
        <p:spPr bwMode="auto">
          <a:xfrm rot="1989474">
            <a:off x="-1939610" y="-3653689"/>
            <a:ext cx="16106875" cy="1417331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Freeform 6"/>
          <p:cNvSpPr>
            <a:spLocks/>
          </p:cNvSpPr>
          <p:nvPr userDrawn="1"/>
        </p:nvSpPr>
        <p:spPr bwMode="auto">
          <a:xfrm rot="2557895">
            <a:off x="-2056639" y="-3756676"/>
            <a:ext cx="16340944" cy="1437928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Freeform 6"/>
          <p:cNvSpPr>
            <a:spLocks/>
          </p:cNvSpPr>
          <p:nvPr userDrawn="1"/>
        </p:nvSpPr>
        <p:spPr bwMode="auto">
          <a:xfrm rot="3126316">
            <a:off x="-2173670" y="-3859664"/>
            <a:ext cx="16575004" cy="145852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Freeform 6"/>
          <p:cNvSpPr>
            <a:spLocks/>
          </p:cNvSpPr>
          <p:nvPr userDrawn="1"/>
        </p:nvSpPr>
        <p:spPr bwMode="auto">
          <a:xfrm rot="3694737">
            <a:off x="-2290706" y="-3962651"/>
            <a:ext cx="16809069" cy="1479123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Freeform 6"/>
          <p:cNvSpPr>
            <a:spLocks/>
          </p:cNvSpPr>
          <p:nvPr userDrawn="1"/>
        </p:nvSpPr>
        <p:spPr bwMode="auto">
          <a:xfrm rot="4263158">
            <a:off x="-2407742" y="-4065630"/>
            <a:ext cx="17043141" cy="1499720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Freeform 6"/>
          <p:cNvSpPr>
            <a:spLocks/>
          </p:cNvSpPr>
          <p:nvPr userDrawn="1"/>
        </p:nvSpPr>
        <p:spPr bwMode="auto">
          <a:xfrm rot="4831579">
            <a:off x="-2524771" y="-4168617"/>
            <a:ext cx="17277206" cy="1520316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Freeform 6"/>
          <p:cNvSpPr>
            <a:spLocks/>
          </p:cNvSpPr>
          <p:nvPr userDrawn="1"/>
        </p:nvSpPr>
        <p:spPr bwMode="auto">
          <a:xfrm rot="5400000">
            <a:off x="-2641807" y="-4271600"/>
            <a:ext cx="17511275" cy="1540913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Freeform 6"/>
          <p:cNvSpPr>
            <a:spLocks/>
          </p:cNvSpPr>
          <p:nvPr userDrawn="1"/>
        </p:nvSpPr>
        <p:spPr bwMode="auto">
          <a:xfrm rot="5968422">
            <a:off x="-2758843" y="-4374586"/>
            <a:ext cx="17745340" cy="1561510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Freeform 6"/>
          <p:cNvSpPr>
            <a:spLocks/>
          </p:cNvSpPr>
          <p:nvPr userDrawn="1"/>
        </p:nvSpPr>
        <p:spPr bwMode="auto">
          <a:xfrm rot="6536842">
            <a:off x="-2875875" y="-4477573"/>
            <a:ext cx="17979412" cy="1582108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Freeform 6"/>
          <p:cNvSpPr>
            <a:spLocks/>
          </p:cNvSpPr>
          <p:nvPr userDrawn="1"/>
        </p:nvSpPr>
        <p:spPr bwMode="auto">
          <a:xfrm rot="9378948">
            <a:off x="-3461051" y="-4992489"/>
            <a:ext cx="19149760" cy="1685091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Freeform 6"/>
          <p:cNvSpPr>
            <a:spLocks/>
          </p:cNvSpPr>
          <p:nvPr userDrawn="1"/>
        </p:nvSpPr>
        <p:spPr bwMode="auto">
          <a:xfrm rot="9947368">
            <a:off x="-3578080" y="-5095479"/>
            <a:ext cx="19383826" cy="1705688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Freeform 6"/>
          <p:cNvSpPr>
            <a:spLocks/>
          </p:cNvSpPr>
          <p:nvPr userDrawn="1"/>
        </p:nvSpPr>
        <p:spPr bwMode="auto">
          <a:xfrm rot="10515789">
            <a:off x="-3695116" y="-5198458"/>
            <a:ext cx="19617891" cy="1726285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Freeform 6"/>
          <p:cNvSpPr>
            <a:spLocks/>
          </p:cNvSpPr>
          <p:nvPr userDrawn="1"/>
        </p:nvSpPr>
        <p:spPr bwMode="auto">
          <a:xfrm rot="11084211">
            <a:off x="-3812152" y="-5301445"/>
            <a:ext cx="19851959" cy="1746882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Freeform 6"/>
          <p:cNvSpPr>
            <a:spLocks/>
          </p:cNvSpPr>
          <p:nvPr userDrawn="1"/>
        </p:nvSpPr>
        <p:spPr bwMode="auto">
          <a:xfrm rot="11652632">
            <a:off x="-3929185" y="-5404428"/>
            <a:ext cx="20086028" cy="1767479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Freeform 6"/>
          <p:cNvSpPr>
            <a:spLocks/>
          </p:cNvSpPr>
          <p:nvPr userDrawn="1"/>
        </p:nvSpPr>
        <p:spPr bwMode="auto">
          <a:xfrm rot="16200000">
            <a:off x="248876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Freeform 6"/>
          <p:cNvSpPr>
            <a:spLocks/>
          </p:cNvSpPr>
          <p:nvPr userDrawn="1"/>
        </p:nvSpPr>
        <p:spPr bwMode="auto">
          <a:xfrm rot="16768421">
            <a:off x="278647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6"/>
          <p:cNvSpPr>
            <a:spLocks/>
          </p:cNvSpPr>
          <p:nvPr userDrawn="1"/>
        </p:nvSpPr>
        <p:spPr bwMode="auto">
          <a:xfrm rot="17336842">
            <a:off x="367147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Freeform 6"/>
          <p:cNvSpPr>
            <a:spLocks/>
          </p:cNvSpPr>
          <p:nvPr userDrawn="1"/>
        </p:nvSpPr>
        <p:spPr bwMode="auto">
          <a:xfrm rot="17905263">
            <a:off x="511962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Freeform 6"/>
          <p:cNvSpPr>
            <a:spLocks/>
          </p:cNvSpPr>
          <p:nvPr userDrawn="1"/>
        </p:nvSpPr>
        <p:spPr bwMode="auto">
          <a:xfrm rot="18473684">
            <a:off x="709143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Freeform 6"/>
          <p:cNvSpPr>
            <a:spLocks/>
          </p:cNvSpPr>
          <p:nvPr userDrawn="1"/>
        </p:nvSpPr>
        <p:spPr bwMode="auto">
          <a:xfrm rot="19042105">
            <a:off x="953311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Freeform 6"/>
          <p:cNvSpPr>
            <a:spLocks/>
          </p:cNvSpPr>
          <p:nvPr userDrawn="1"/>
        </p:nvSpPr>
        <p:spPr bwMode="auto">
          <a:xfrm rot="19610526">
            <a:off x="1237806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Freeform 6"/>
          <p:cNvSpPr>
            <a:spLocks/>
          </p:cNvSpPr>
          <p:nvPr userDrawn="1"/>
        </p:nvSpPr>
        <p:spPr bwMode="auto">
          <a:xfrm rot="20178947">
            <a:off x="1554866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Freeform 6"/>
          <p:cNvSpPr>
            <a:spLocks/>
          </p:cNvSpPr>
          <p:nvPr userDrawn="1"/>
        </p:nvSpPr>
        <p:spPr bwMode="auto">
          <a:xfrm rot="20747368">
            <a:off x="1895842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Freeform 6"/>
          <p:cNvSpPr>
            <a:spLocks/>
          </p:cNvSpPr>
          <p:nvPr userDrawn="1"/>
        </p:nvSpPr>
        <p:spPr bwMode="auto">
          <a:xfrm rot="21315790">
            <a:off x="2251436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Freeform 6"/>
          <p:cNvSpPr>
            <a:spLocks/>
          </p:cNvSpPr>
          <p:nvPr userDrawn="1"/>
        </p:nvSpPr>
        <p:spPr bwMode="auto">
          <a:xfrm rot="284211">
            <a:off x="2611948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Freeform 6"/>
          <p:cNvSpPr>
            <a:spLocks/>
          </p:cNvSpPr>
          <p:nvPr userDrawn="1"/>
        </p:nvSpPr>
        <p:spPr bwMode="auto">
          <a:xfrm rot="852632">
            <a:off x="2967541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Freeform 6"/>
          <p:cNvSpPr>
            <a:spLocks/>
          </p:cNvSpPr>
          <p:nvPr userDrawn="1"/>
        </p:nvSpPr>
        <p:spPr bwMode="auto">
          <a:xfrm rot="1421053">
            <a:off x="3308519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Freeform 6"/>
          <p:cNvSpPr>
            <a:spLocks/>
          </p:cNvSpPr>
          <p:nvPr userDrawn="1"/>
        </p:nvSpPr>
        <p:spPr bwMode="auto">
          <a:xfrm rot="1989474">
            <a:off x="3625579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Freeform 6"/>
          <p:cNvSpPr>
            <a:spLocks/>
          </p:cNvSpPr>
          <p:nvPr userDrawn="1"/>
        </p:nvSpPr>
        <p:spPr bwMode="auto">
          <a:xfrm rot="2557895">
            <a:off x="3910072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Freeform 6"/>
          <p:cNvSpPr>
            <a:spLocks/>
          </p:cNvSpPr>
          <p:nvPr userDrawn="1"/>
        </p:nvSpPr>
        <p:spPr bwMode="auto">
          <a:xfrm rot="3126316">
            <a:off x="4154239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Freeform 6"/>
          <p:cNvSpPr>
            <a:spLocks/>
          </p:cNvSpPr>
          <p:nvPr userDrawn="1"/>
        </p:nvSpPr>
        <p:spPr bwMode="auto">
          <a:xfrm rot="3694737">
            <a:off x="4351419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Freeform 6"/>
          <p:cNvSpPr>
            <a:spLocks/>
          </p:cNvSpPr>
          <p:nvPr userDrawn="1"/>
        </p:nvSpPr>
        <p:spPr bwMode="auto">
          <a:xfrm rot="4263158">
            <a:off x="4496236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Freeform 6"/>
          <p:cNvSpPr>
            <a:spLocks/>
          </p:cNvSpPr>
          <p:nvPr userDrawn="1"/>
        </p:nvSpPr>
        <p:spPr bwMode="auto">
          <a:xfrm rot="4831579">
            <a:off x="4584736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Freeform 6"/>
          <p:cNvSpPr>
            <a:spLocks/>
          </p:cNvSpPr>
          <p:nvPr userDrawn="1"/>
        </p:nvSpPr>
        <p:spPr bwMode="auto">
          <a:xfrm rot="5400000">
            <a:off x="4614507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Freeform 6"/>
          <p:cNvSpPr>
            <a:spLocks/>
          </p:cNvSpPr>
          <p:nvPr userDrawn="1"/>
        </p:nvSpPr>
        <p:spPr bwMode="auto">
          <a:xfrm rot="5968422">
            <a:off x="4584736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Freeform 6"/>
          <p:cNvSpPr>
            <a:spLocks/>
          </p:cNvSpPr>
          <p:nvPr userDrawn="1"/>
        </p:nvSpPr>
        <p:spPr bwMode="auto">
          <a:xfrm rot="6536842">
            <a:off x="4496236" y="90161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4" name="Freeform 6"/>
          <p:cNvSpPr>
            <a:spLocks/>
          </p:cNvSpPr>
          <p:nvPr userDrawn="1"/>
        </p:nvSpPr>
        <p:spPr bwMode="auto">
          <a:xfrm rot="7105263">
            <a:off x="4351419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Freeform 6"/>
          <p:cNvSpPr>
            <a:spLocks/>
          </p:cNvSpPr>
          <p:nvPr userDrawn="1"/>
        </p:nvSpPr>
        <p:spPr bwMode="auto">
          <a:xfrm rot="7673685">
            <a:off x="4154239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Freeform 6"/>
          <p:cNvSpPr>
            <a:spLocks/>
          </p:cNvSpPr>
          <p:nvPr userDrawn="1"/>
        </p:nvSpPr>
        <p:spPr bwMode="auto">
          <a:xfrm rot="8242105">
            <a:off x="3910072" y="179880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Freeform 6"/>
          <p:cNvSpPr>
            <a:spLocks/>
          </p:cNvSpPr>
          <p:nvPr userDrawn="1"/>
        </p:nvSpPr>
        <p:spPr bwMode="auto">
          <a:xfrm rot="8810526">
            <a:off x="3625579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Freeform 6"/>
          <p:cNvSpPr>
            <a:spLocks/>
          </p:cNvSpPr>
          <p:nvPr userDrawn="1"/>
        </p:nvSpPr>
        <p:spPr bwMode="auto">
          <a:xfrm rot="9378948">
            <a:off x="3308519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Freeform 6"/>
          <p:cNvSpPr>
            <a:spLocks/>
          </p:cNvSpPr>
          <p:nvPr userDrawn="1"/>
        </p:nvSpPr>
        <p:spPr bwMode="auto">
          <a:xfrm rot="9947368">
            <a:off x="2967541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Freeform 6"/>
          <p:cNvSpPr>
            <a:spLocks/>
          </p:cNvSpPr>
          <p:nvPr userDrawn="1"/>
        </p:nvSpPr>
        <p:spPr bwMode="auto">
          <a:xfrm rot="10515789">
            <a:off x="2611948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Freeform 6"/>
          <p:cNvSpPr>
            <a:spLocks/>
          </p:cNvSpPr>
          <p:nvPr userDrawn="1"/>
        </p:nvSpPr>
        <p:spPr bwMode="auto">
          <a:xfrm rot="11084211">
            <a:off x="2251436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Freeform 6"/>
          <p:cNvSpPr>
            <a:spLocks/>
          </p:cNvSpPr>
          <p:nvPr userDrawn="1"/>
        </p:nvSpPr>
        <p:spPr bwMode="auto">
          <a:xfrm rot="11652632">
            <a:off x="1895842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Freeform 6"/>
          <p:cNvSpPr>
            <a:spLocks/>
          </p:cNvSpPr>
          <p:nvPr userDrawn="1"/>
        </p:nvSpPr>
        <p:spPr bwMode="auto">
          <a:xfrm rot="12221052">
            <a:off x="1554866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Freeform 6"/>
          <p:cNvSpPr>
            <a:spLocks/>
          </p:cNvSpPr>
          <p:nvPr userDrawn="1"/>
        </p:nvSpPr>
        <p:spPr bwMode="auto">
          <a:xfrm rot="12789474">
            <a:off x="1237806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Freeform 6"/>
          <p:cNvSpPr>
            <a:spLocks/>
          </p:cNvSpPr>
          <p:nvPr userDrawn="1"/>
        </p:nvSpPr>
        <p:spPr bwMode="auto">
          <a:xfrm rot="13357896">
            <a:off x="953311" y="179880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Freeform 6"/>
          <p:cNvSpPr>
            <a:spLocks/>
          </p:cNvSpPr>
          <p:nvPr userDrawn="1"/>
        </p:nvSpPr>
        <p:spPr bwMode="auto">
          <a:xfrm rot="13926315">
            <a:off x="709143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Freeform 6"/>
          <p:cNvSpPr>
            <a:spLocks/>
          </p:cNvSpPr>
          <p:nvPr userDrawn="1"/>
        </p:nvSpPr>
        <p:spPr bwMode="auto">
          <a:xfrm rot="14494737">
            <a:off x="511962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Freeform 6"/>
          <p:cNvSpPr>
            <a:spLocks/>
          </p:cNvSpPr>
          <p:nvPr userDrawn="1"/>
        </p:nvSpPr>
        <p:spPr bwMode="auto">
          <a:xfrm rot="15063159">
            <a:off x="367147" y="901610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Freeform 6"/>
          <p:cNvSpPr>
            <a:spLocks/>
          </p:cNvSpPr>
          <p:nvPr userDrawn="1"/>
        </p:nvSpPr>
        <p:spPr bwMode="auto">
          <a:xfrm rot="15631578">
            <a:off x="278647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椭圆 179"/>
          <p:cNvSpPr/>
          <p:nvPr userDrawn="1"/>
        </p:nvSpPr>
        <p:spPr>
          <a:xfrm>
            <a:off x="5130921" y="2499495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8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2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2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2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2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2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2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2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2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2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2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2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2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2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2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2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2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2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2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2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2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2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2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2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2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2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2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2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2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2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2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2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2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2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2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2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2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2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2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2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2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2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2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2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2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2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2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2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2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2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2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2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2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2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2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2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2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2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2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2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2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2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2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7804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886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弧形 42"/>
          <p:cNvSpPr/>
          <p:nvPr userDrawn="1"/>
        </p:nvSpPr>
        <p:spPr>
          <a:xfrm rot="1828483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弧形 43"/>
          <p:cNvSpPr/>
          <p:nvPr userDrawn="1"/>
        </p:nvSpPr>
        <p:spPr>
          <a:xfrm rot="1898160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弧形 44"/>
          <p:cNvSpPr/>
          <p:nvPr userDrawn="1"/>
        </p:nvSpPr>
        <p:spPr>
          <a:xfrm rot="295580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弧形 45"/>
          <p:cNvSpPr/>
          <p:nvPr userDrawn="1"/>
        </p:nvSpPr>
        <p:spPr>
          <a:xfrm rot="1967838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弧形 46"/>
          <p:cNvSpPr/>
          <p:nvPr userDrawn="1"/>
        </p:nvSpPr>
        <p:spPr>
          <a:xfrm rot="2037515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弧形 47"/>
          <p:cNvSpPr/>
          <p:nvPr userDrawn="1"/>
        </p:nvSpPr>
        <p:spPr>
          <a:xfrm rot="21071932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弧形 48"/>
          <p:cNvSpPr/>
          <p:nvPr userDrawn="1"/>
        </p:nvSpPr>
        <p:spPr>
          <a:xfrm rot="865480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弧形 49"/>
          <p:cNvSpPr/>
          <p:nvPr userDrawn="1"/>
        </p:nvSpPr>
        <p:spPr>
          <a:xfrm rot="1562255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弧形 50"/>
          <p:cNvSpPr/>
          <p:nvPr userDrawn="1"/>
        </p:nvSpPr>
        <p:spPr>
          <a:xfrm rot="225902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弧形 51"/>
          <p:cNvSpPr/>
          <p:nvPr userDrawn="1"/>
        </p:nvSpPr>
        <p:spPr>
          <a:xfrm rot="365257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弧形 52"/>
          <p:cNvSpPr/>
          <p:nvPr userDrawn="1"/>
        </p:nvSpPr>
        <p:spPr>
          <a:xfrm rot="434935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弧形 53"/>
          <p:cNvSpPr/>
          <p:nvPr userDrawn="1"/>
        </p:nvSpPr>
        <p:spPr>
          <a:xfrm rot="5046126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弧形 54"/>
          <p:cNvSpPr/>
          <p:nvPr userDrawn="1"/>
        </p:nvSpPr>
        <p:spPr>
          <a:xfrm rot="5742900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弧形 55"/>
          <p:cNvSpPr/>
          <p:nvPr userDrawn="1"/>
        </p:nvSpPr>
        <p:spPr>
          <a:xfrm rot="643967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弧形 56"/>
          <p:cNvSpPr/>
          <p:nvPr userDrawn="1"/>
        </p:nvSpPr>
        <p:spPr>
          <a:xfrm rot="713644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弧形 57"/>
          <p:cNvSpPr/>
          <p:nvPr userDrawn="1"/>
        </p:nvSpPr>
        <p:spPr>
          <a:xfrm rot="783322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弧形 58"/>
          <p:cNvSpPr/>
          <p:nvPr userDrawn="1"/>
        </p:nvSpPr>
        <p:spPr>
          <a:xfrm rot="8529997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弧形 59"/>
          <p:cNvSpPr/>
          <p:nvPr userDrawn="1"/>
        </p:nvSpPr>
        <p:spPr>
          <a:xfrm rot="922677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弧形 60"/>
          <p:cNvSpPr/>
          <p:nvPr userDrawn="1"/>
        </p:nvSpPr>
        <p:spPr>
          <a:xfrm rot="992354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弧形 61"/>
          <p:cNvSpPr/>
          <p:nvPr userDrawn="1"/>
        </p:nvSpPr>
        <p:spPr>
          <a:xfrm rot="1201386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弧形 62"/>
          <p:cNvSpPr/>
          <p:nvPr userDrawn="1"/>
        </p:nvSpPr>
        <p:spPr>
          <a:xfrm rot="1271064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弧形 63"/>
          <p:cNvSpPr/>
          <p:nvPr userDrawn="1"/>
        </p:nvSpPr>
        <p:spPr>
          <a:xfrm rot="1340741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弧形 64"/>
          <p:cNvSpPr/>
          <p:nvPr userDrawn="1"/>
        </p:nvSpPr>
        <p:spPr>
          <a:xfrm rot="14104191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弧形 65"/>
          <p:cNvSpPr/>
          <p:nvPr userDrawn="1"/>
        </p:nvSpPr>
        <p:spPr>
          <a:xfrm rot="1480096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弧形 66"/>
          <p:cNvSpPr/>
          <p:nvPr userDrawn="1"/>
        </p:nvSpPr>
        <p:spPr>
          <a:xfrm rot="16870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弧形 67"/>
          <p:cNvSpPr/>
          <p:nvPr userDrawn="1"/>
        </p:nvSpPr>
        <p:spPr>
          <a:xfrm rot="1062031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弧形 68"/>
          <p:cNvSpPr/>
          <p:nvPr userDrawn="1"/>
        </p:nvSpPr>
        <p:spPr>
          <a:xfrm rot="1131709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弧形 69"/>
          <p:cNvSpPr/>
          <p:nvPr userDrawn="1"/>
        </p:nvSpPr>
        <p:spPr>
          <a:xfrm rot="1549773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弧形 70"/>
          <p:cNvSpPr/>
          <p:nvPr userDrawn="1"/>
        </p:nvSpPr>
        <p:spPr>
          <a:xfrm rot="1619451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弧形 71"/>
          <p:cNvSpPr/>
          <p:nvPr userDrawn="1"/>
        </p:nvSpPr>
        <p:spPr>
          <a:xfrm rot="1689128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弧形 72"/>
          <p:cNvSpPr/>
          <p:nvPr userDrawn="1"/>
        </p:nvSpPr>
        <p:spPr>
          <a:xfrm rot="1758806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Freeform 6"/>
          <p:cNvSpPr>
            <a:spLocks/>
          </p:cNvSpPr>
          <p:nvPr userDrawn="1"/>
        </p:nvSpPr>
        <p:spPr bwMode="auto">
          <a:xfrm rot="16200000">
            <a:off x="-418164" y="-2314895"/>
            <a:ext cx="13063989" cy="1149572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6"/>
          <p:cNvSpPr>
            <a:spLocks/>
          </p:cNvSpPr>
          <p:nvPr userDrawn="1"/>
        </p:nvSpPr>
        <p:spPr bwMode="auto">
          <a:xfrm rot="16768421">
            <a:off x="-535196" y="-2417881"/>
            <a:ext cx="13298054" cy="1170169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Freeform 6"/>
          <p:cNvSpPr>
            <a:spLocks/>
          </p:cNvSpPr>
          <p:nvPr userDrawn="1"/>
        </p:nvSpPr>
        <p:spPr bwMode="auto">
          <a:xfrm rot="17336842">
            <a:off x="-652229" y="-2520868"/>
            <a:ext cx="13532123" cy="1190766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Freeform 6"/>
          <p:cNvSpPr>
            <a:spLocks/>
          </p:cNvSpPr>
          <p:nvPr userDrawn="1"/>
        </p:nvSpPr>
        <p:spPr bwMode="auto">
          <a:xfrm rot="17905263">
            <a:off x="-769265" y="-2623851"/>
            <a:ext cx="13766195" cy="121136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Freeform 6"/>
          <p:cNvSpPr>
            <a:spLocks/>
          </p:cNvSpPr>
          <p:nvPr userDrawn="1"/>
        </p:nvSpPr>
        <p:spPr bwMode="auto">
          <a:xfrm rot="18473684">
            <a:off x="-886301" y="-2726837"/>
            <a:ext cx="14000260" cy="1231960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Freeform 6"/>
          <p:cNvSpPr>
            <a:spLocks/>
          </p:cNvSpPr>
          <p:nvPr userDrawn="1"/>
        </p:nvSpPr>
        <p:spPr bwMode="auto">
          <a:xfrm rot="19042105">
            <a:off x="-1003339" y="-2829815"/>
            <a:ext cx="14234336" cy="1252556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Freeform 6"/>
          <p:cNvSpPr>
            <a:spLocks/>
          </p:cNvSpPr>
          <p:nvPr userDrawn="1"/>
        </p:nvSpPr>
        <p:spPr bwMode="auto">
          <a:xfrm rot="19610526">
            <a:off x="-1120368" y="-2932802"/>
            <a:ext cx="14468401" cy="1273153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Freeform 6"/>
          <p:cNvSpPr>
            <a:spLocks/>
          </p:cNvSpPr>
          <p:nvPr userDrawn="1"/>
        </p:nvSpPr>
        <p:spPr bwMode="auto">
          <a:xfrm rot="20178947">
            <a:off x="-1237404" y="-3035784"/>
            <a:ext cx="14702470" cy="1293750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Freeform 6"/>
          <p:cNvSpPr>
            <a:spLocks/>
          </p:cNvSpPr>
          <p:nvPr userDrawn="1"/>
        </p:nvSpPr>
        <p:spPr bwMode="auto">
          <a:xfrm rot="20747368">
            <a:off x="-1354440" y="-3138771"/>
            <a:ext cx="14936535" cy="1314347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Freeform 6"/>
          <p:cNvSpPr>
            <a:spLocks/>
          </p:cNvSpPr>
          <p:nvPr userDrawn="1"/>
        </p:nvSpPr>
        <p:spPr bwMode="auto">
          <a:xfrm rot="21315790">
            <a:off x="-1471473" y="-3241754"/>
            <a:ext cx="15170607" cy="1334944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Freeform 6"/>
          <p:cNvSpPr>
            <a:spLocks/>
          </p:cNvSpPr>
          <p:nvPr userDrawn="1"/>
        </p:nvSpPr>
        <p:spPr bwMode="auto">
          <a:xfrm rot="284211">
            <a:off x="-1588506" y="-3344740"/>
            <a:ext cx="15404672" cy="13555413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Freeform 6"/>
          <p:cNvSpPr>
            <a:spLocks/>
          </p:cNvSpPr>
          <p:nvPr userDrawn="1"/>
        </p:nvSpPr>
        <p:spPr bwMode="auto">
          <a:xfrm rot="852632">
            <a:off x="-1705538" y="-3447723"/>
            <a:ext cx="15638741" cy="1376137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Freeform 6"/>
          <p:cNvSpPr>
            <a:spLocks/>
          </p:cNvSpPr>
          <p:nvPr userDrawn="1"/>
        </p:nvSpPr>
        <p:spPr bwMode="auto">
          <a:xfrm rot="1421053">
            <a:off x="-1822574" y="-3550710"/>
            <a:ext cx="15872806" cy="1396734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Freeform 6"/>
          <p:cNvSpPr>
            <a:spLocks/>
          </p:cNvSpPr>
          <p:nvPr userDrawn="1"/>
        </p:nvSpPr>
        <p:spPr bwMode="auto">
          <a:xfrm rot="1989474">
            <a:off x="-1939610" y="-3653689"/>
            <a:ext cx="16106875" cy="1417331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Freeform 6"/>
          <p:cNvSpPr>
            <a:spLocks/>
          </p:cNvSpPr>
          <p:nvPr userDrawn="1"/>
        </p:nvSpPr>
        <p:spPr bwMode="auto">
          <a:xfrm rot="2557895">
            <a:off x="-2056639" y="-3756676"/>
            <a:ext cx="16340944" cy="1437928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Freeform 6"/>
          <p:cNvSpPr>
            <a:spLocks/>
          </p:cNvSpPr>
          <p:nvPr userDrawn="1"/>
        </p:nvSpPr>
        <p:spPr bwMode="auto">
          <a:xfrm rot="3126316">
            <a:off x="-2173670" y="-3859664"/>
            <a:ext cx="16575004" cy="145852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Freeform 6"/>
          <p:cNvSpPr>
            <a:spLocks/>
          </p:cNvSpPr>
          <p:nvPr userDrawn="1"/>
        </p:nvSpPr>
        <p:spPr bwMode="auto">
          <a:xfrm rot="3694737">
            <a:off x="-2290706" y="-3962651"/>
            <a:ext cx="16809069" cy="1479123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Freeform 6"/>
          <p:cNvSpPr>
            <a:spLocks/>
          </p:cNvSpPr>
          <p:nvPr userDrawn="1"/>
        </p:nvSpPr>
        <p:spPr bwMode="auto">
          <a:xfrm rot="4263158">
            <a:off x="-2407742" y="-4065630"/>
            <a:ext cx="17043141" cy="1499720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Freeform 6"/>
          <p:cNvSpPr>
            <a:spLocks/>
          </p:cNvSpPr>
          <p:nvPr userDrawn="1"/>
        </p:nvSpPr>
        <p:spPr bwMode="auto">
          <a:xfrm rot="4831579">
            <a:off x="-2524771" y="-4168617"/>
            <a:ext cx="17277206" cy="1520316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Freeform 6"/>
          <p:cNvSpPr>
            <a:spLocks/>
          </p:cNvSpPr>
          <p:nvPr userDrawn="1"/>
        </p:nvSpPr>
        <p:spPr bwMode="auto">
          <a:xfrm rot="5400000">
            <a:off x="-2641807" y="-4271600"/>
            <a:ext cx="17511275" cy="1540913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Freeform 6"/>
          <p:cNvSpPr>
            <a:spLocks/>
          </p:cNvSpPr>
          <p:nvPr userDrawn="1"/>
        </p:nvSpPr>
        <p:spPr bwMode="auto">
          <a:xfrm rot="5968422">
            <a:off x="-2758843" y="-4374586"/>
            <a:ext cx="17745340" cy="1561510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Freeform 6"/>
          <p:cNvSpPr>
            <a:spLocks/>
          </p:cNvSpPr>
          <p:nvPr userDrawn="1"/>
        </p:nvSpPr>
        <p:spPr bwMode="auto">
          <a:xfrm rot="6536842">
            <a:off x="-2875875" y="-4477573"/>
            <a:ext cx="17979412" cy="1582108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Freeform 6"/>
          <p:cNvSpPr>
            <a:spLocks/>
          </p:cNvSpPr>
          <p:nvPr userDrawn="1"/>
        </p:nvSpPr>
        <p:spPr bwMode="auto">
          <a:xfrm rot="9378948">
            <a:off x="-3461051" y="-4992489"/>
            <a:ext cx="19149760" cy="1685091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Freeform 6"/>
          <p:cNvSpPr>
            <a:spLocks/>
          </p:cNvSpPr>
          <p:nvPr userDrawn="1"/>
        </p:nvSpPr>
        <p:spPr bwMode="auto">
          <a:xfrm rot="9947368">
            <a:off x="-3578080" y="-5095479"/>
            <a:ext cx="19383826" cy="1705688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Freeform 6"/>
          <p:cNvSpPr>
            <a:spLocks/>
          </p:cNvSpPr>
          <p:nvPr userDrawn="1"/>
        </p:nvSpPr>
        <p:spPr bwMode="auto">
          <a:xfrm rot="10515789">
            <a:off x="-3695116" y="-5198458"/>
            <a:ext cx="19617891" cy="1726285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Freeform 6"/>
          <p:cNvSpPr>
            <a:spLocks/>
          </p:cNvSpPr>
          <p:nvPr userDrawn="1"/>
        </p:nvSpPr>
        <p:spPr bwMode="auto">
          <a:xfrm rot="11084211">
            <a:off x="-3812152" y="-5301445"/>
            <a:ext cx="19851959" cy="1746882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Freeform 6"/>
          <p:cNvSpPr>
            <a:spLocks/>
          </p:cNvSpPr>
          <p:nvPr userDrawn="1"/>
        </p:nvSpPr>
        <p:spPr bwMode="auto">
          <a:xfrm rot="11652632">
            <a:off x="-3929185" y="-5404428"/>
            <a:ext cx="20086028" cy="1767479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Freeform 6"/>
          <p:cNvSpPr>
            <a:spLocks/>
          </p:cNvSpPr>
          <p:nvPr userDrawn="1"/>
        </p:nvSpPr>
        <p:spPr bwMode="auto">
          <a:xfrm rot="16200000">
            <a:off x="248876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Freeform 6"/>
          <p:cNvSpPr>
            <a:spLocks/>
          </p:cNvSpPr>
          <p:nvPr userDrawn="1"/>
        </p:nvSpPr>
        <p:spPr bwMode="auto">
          <a:xfrm rot="16768421">
            <a:off x="278647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6"/>
          <p:cNvSpPr>
            <a:spLocks/>
          </p:cNvSpPr>
          <p:nvPr userDrawn="1"/>
        </p:nvSpPr>
        <p:spPr bwMode="auto">
          <a:xfrm rot="17336842">
            <a:off x="367147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Freeform 6"/>
          <p:cNvSpPr>
            <a:spLocks/>
          </p:cNvSpPr>
          <p:nvPr userDrawn="1"/>
        </p:nvSpPr>
        <p:spPr bwMode="auto">
          <a:xfrm rot="17905263">
            <a:off x="511962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Freeform 6"/>
          <p:cNvSpPr>
            <a:spLocks/>
          </p:cNvSpPr>
          <p:nvPr userDrawn="1"/>
        </p:nvSpPr>
        <p:spPr bwMode="auto">
          <a:xfrm rot="18473684">
            <a:off x="709143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Freeform 6"/>
          <p:cNvSpPr>
            <a:spLocks/>
          </p:cNvSpPr>
          <p:nvPr userDrawn="1"/>
        </p:nvSpPr>
        <p:spPr bwMode="auto">
          <a:xfrm rot="19042105">
            <a:off x="953311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Freeform 6"/>
          <p:cNvSpPr>
            <a:spLocks/>
          </p:cNvSpPr>
          <p:nvPr userDrawn="1"/>
        </p:nvSpPr>
        <p:spPr bwMode="auto">
          <a:xfrm rot="19610526">
            <a:off x="1237806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Freeform 6"/>
          <p:cNvSpPr>
            <a:spLocks/>
          </p:cNvSpPr>
          <p:nvPr userDrawn="1"/>
        </p:nvSpPr>
        <p:spPr bwMode="auto">
          <a:xfrm rot="20178947">
            <a:off x="1554866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Freeform 6"/>
          <p:cNvSpPr>
            <a:spLocks/>
          </p:cNvSpPr>
          <p:nvPr userDrawn="1"/>
        </p:nvSpPr>
        <p:spPr bwMode="auto">
          <a:xfrm rot="20747368">
            <a:off x="1895842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Freeform 6"/>
          <p:cNvSpPr>
            <a:spLocks/>
          </p:cNvSpPr>
          <p:nvPr userDrawn="1"/>
        </p:nvSpPr>
        <p:spPr bwMode="auto">
          <a:xfrm rot="21315790">
            <a:off x="2251436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Freeform 6"/>
          <p:cNvSpPr>
            <a:spLocks/>
          </p:cNvSpPr>
          <p:nvPr userDrawn="1"/>
        </p:nvSpPr>
        <p:spPr bwMode="auto">
          <a:xfrm rot="284211">
            <a:off x="2611948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Freeform 6"/>
          <p:cNvSpPr>
            <a:spLocks/>
          </p:cNvSpPr>
          <p:nvPr userDrawn="1"/>
        </p:nvSpPr>
        <p:spPr bwMode="auto">
          <a:xfrm rot="852632">
            <a:off x="2967541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Freeform 6"/>
          <p:cNvSpPr>
            <a:spLocks/>
          </p:cNvSpPr>
          <p:nvPr userDrawn="1"/>
        </p:nvSpPr>
        <p:spPr bwMode="auto">
          <a:xfrm rot="1421053">
            <a:off x="3308519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Freeform 6"/>
          <p:cNvSpPr>
            <a:spLocks/>
          </p:cNvSpPr>
          <p:nvPr userDrawn="1"/>
        </p:nvSpPr>
        <p:spPr bwMode="auto">
          <a:xfrm rot="1989474">
            <a:off x="3625579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Freeform 6"/>
          <p:cNvSpPr>
            <a:spLocks/>
          </p:cNvSpPr>
          <p:nvPr userDrawn="1"/>
        </p:nvSpPr>
        <p:spPr bwMode="auto">
          <a:xfrm rot="2557895">
            <a:off x="3910072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Freeform 6"/>
          <p:cNvSpPr>
            <a:spLocks/>
          </p:cNvSpPr>
          <p:nvPr userDrawn="1"/>
        </p:nvSpPr>
        <p:spPr bwMode="auto">
          <a:xfrm rot="3126316">
            <a:off x="4154239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Freeform 6"/>
          <p:cNvSpPr>
            <a:spLocks/>
          </p:cNvSpPr>
          <p:nvPr userDrawn="1"/>
        </p:nvSpPr>
        <p:spPr bwMode="auto">
          <a:xfrm rot="3694737">
            <a:off x="4351419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Freeform 6"/>
          <p:cNvSpPr>
            <a:spLocks/>
          </p:cNvSpPr>
          <p:nvPr userDrawn="1"/>
        </p:nvSpPr>
        <p:spPr bwMode="auto">
          <a:xfrm rot="4263158">
            <a:off x="4496236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Freeform 6"/>
          <p:cNvSpPr>
            <a:spLocks/>
          </p:cNvSpPr>
          <p:nvPr userDrawn="1"/>
        </p:nvSpPr>
        <p:spPr bwMode="auto">
          <a:xfrm rot="4831579">
            <a:off x="4584736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Freeform 6"/>
          <p:cNvSpPr>
            <a:spLocks/>
          </p:cNvSpPr>
          <p:nvPr userDrawn="1"/>
        </p:nvSpPr>
        <p:spPr bwMode="auto">
          <a:xfrm rot="5400000">
            <a:off x="4614507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Freeform 6"/>
          <p:cNvSpPr>
            <a:spLocks/>
          </p:cNvSpPr>
          <p:nvPr userDrawn="1"/>
        </p:nvSpPr>
        <p:spPr bwMode="auto">
          <a:xfrm rot="5968422">
            <a:off x="4584736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Freeform 6"/>
          <p:cNvSpPr>
            <a:spLocks/>
          </p:cNvSpPr>
          <p:nvPr userDrawn="1"/>
        </p:nvSpPr>
        <p:spPr bwMode="auto">
          <a:xfrm rot="6536842">
            <a:off x="4496236" y="90161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4" name="Freeform 6"/>
          <p:cNvSpPr>
            <a:spLocks/>
          </p:cNvSpPr>
          <p:nvPr userDrawn="1"/>
        </p:nvSpPr>
        <p:spPr bwMode="auto">
          <a:xfrm rot="7105263">
            <a:off x="4351419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Freeform 6"/>
          <p:cNvSpPr>
            <a:spLocks/>
          </p:cNvSpPr>
          <p:nvPr userDrawn="1"/>
        </p:nvSpPr>
        <p:spPr bwMode="auto">
          <a:xfrm rot="7673685">
            <a:off x="4154239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Freeform 6"/>
          <p:cNvSpPr>
            <a:spLocks/>
          </p:cNvSpPr>
          <p:nvPr userDrawn="1"/>
        </p:nvSpPr>
        <p:spPr bwMode="auto">
          <a:xfrm rot="8242105">
            <a:off x="3910072" y="179880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Freeform 6"/>
          <p:cNvSpPr>
            <a:spLocks/>
          </p:cNvSpPr>
          <p:nvPr userDrawn="1"/>
        </p:nvSpPr>
        <p:spPr bwMode="auto">
          <a:xfrm rot="8810526">
            <a:off x="3625579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Freeform 6"/>
          <p:cNvSpPr>
            <a:spLocks/>
          </p:cNvSpPr>
          <p:nvPr userDrawn="1"/>
        </p:nvSpPr>
        <p:spPr bwMode="auto">
          <a:xfrm rot="9378948">
            <a:off x="3308519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Freeform 6"/>
          <p:cNvSpPr>
            <a:spLocks/>
          </p:cNvSpPr>
          <p:nvPr userDrawn="1"/>
        </p:nvSpPr>
        <p:spPr bwMode="auto">
          <a:xfrm rot="9947368">
            <a:off x="2967541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Freeform 6"/>
          <p:cNvSpPr>
            <a:spLocks/>
          </p:cNvSpPr>
          <p:nvPr userDrawn="1"/>
        </p:nvSpPr>
        <p:spPr bwMode="auto">
          <a:xfrm rot="10515789">
            <a:off x="2611948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Freeform 6"/>
          <p:cNvSpPr>
            <a:spLocks/>
          </p:cNvSpPr>
          <p:nvPr userDrawn="1"/>
        </p:nvSpPr>
        <p:spPr bwMode="auto">
          <a:xfrm rot="11084211">
            <a:off x="2251436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Freeform 6"/>
          <p:cNvSpPr>
            <a:spLocks/>
          </p:cNvSpPr>
          <p:nvPr userDrawn="1"/>
        </p:nvSpPr>
        <p:spPr bwMode="auto">
          <a:xfrm rot="11652632">
            <a:off x="1895842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Freeform 6"/>
          <p:cNvSpPr>
            <a:spLocks/>
          </p:cNvSpPr>
          <p:nvPr userDrawn="1"/>
        </p:nvSpPr>
        <p:spPr bwMode="auto">
          <a:xfrm rot="12221052">
            <a:off x="1554866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Freeform 6"/>
          <p:cNvSpPr>
            <a:spLocks/>
          </p:cNvSpPr>
          <p:nvPr userDrawn="1"/>
        </p:nvSpPr>
        <p:spPr bwMode="auto">
          <a:xfrm rot="12789474">
            <a:off x="1237806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Freeform 6"/>
          <p:cNvSpPr>
            <a:spLocks/>
          </p:cNvSpPr>
          <p:nvPr userDrawn="1"/>
        </p:nvSpPr>
        <p:spPr bwMode="auto">
          <a:xfrm rot="13357896">
            <a:off x="953311" y="179880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Freeform 6"/>
          <p:cNvSpPr>
            <a:spLocks/>
          </p:cNvSpPr>
          <p:nvPr userDrawn="1"/>
        </p:nvSpPr>
        <p:spPr bwMode="auto">
          <a:xfrm rot="13926315">
            <a:off x="709143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Freeform 6"/>
          <p:cNvSpPr>
            <a:spLocks/>
          </p:cNvSpPr>
          <p:nvPr userDrawn="1"/>
        </p:nvSpPr>
        <p:spPr bwMode="auto">
          <a:xfrm rot="14494737">
            <a:off x="511962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Freeform 6"/>
          <p:cNvSpPr>
            <a:spLocks/>
          </p:cNvSpPr>
          <p:nvPr userDrawn="1"/>
        </p:nvSpPr>
        <p:spPr bwMode="auto">
          <a:xfrm rot="15063159">
            <a:off x="367147" y="901610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Freeform 6"/>
          <p:cNvSpPr>
            <a:spLocks/>
          </p:cNvSpPr>
          <p:nvPr userDrawn="1"/>
        </p:nvSpPr>
        <p:spPr bwMode="auto">
          <a:xfrm rot="15631578">
            <a:off x="278647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椭圆 179"/>
          <p:cNvSpPr/>
          <p:nvPr userDrawn="1"/>
        </p:nvSpPr>
        <p:spPr>
          <a:xfrm>
            <a:off x="5130921" y="2499495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16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2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2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2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2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2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2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2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2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2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2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2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2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2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2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2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2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2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2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2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2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2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2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2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2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2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2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2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2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2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2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2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2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2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2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2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2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2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2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2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2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2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2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2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2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2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2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2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2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2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2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2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2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2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2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2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2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2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2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2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2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2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2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1751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0"/>
            <a:ext cx="11543220" cy="1923870"/>
          </a:xfrm>
          <a:prstGeom prst="rect">
            <a:avLst/>
          </a:prstGeom>
        </p:spPr>
      </p:pic>
      <p:sp>
        <p:nvSpPr>
          <p:cNvPr id="162" name="矩形 161"/>
          <p:cNvSpPr/>
          <p:nvPr userDrawn="1"/>
        </p:nvSpPr>
        <p:spPr>
          <a:xfrm>
            <a:off x="0" y="-357995"/>
            <a:ext cx="12312764" cy="692593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-493221" y="-4051618"/>
            <a:ext cx="13308981" cy="11473257"/>
          </a:xfrm>
          <a:prstGeom prst="triangle">
            <a:avLst/>
          </a:prstGeom>
          <a:noFill/>
          <a:ln w="57150">
            <a:gradFill flip="none" rotWithShape="1">
              <a:gsLst>
                <a:gs pos="0">
                  <a:srgbClr val="6DFEFB"/>
                </a:gs>
                <a:gs pos="25000">
                  <a:srgbClr val="6DFEFB"/>
                </a:gs>
                <a:gs pos="50000">
                  <a:srgbClr val="FF8585"/>
                </a:gs>
                <a:gs pos="97070">
                  <a:srgbClr val="6DFEFB"/>
                </a:gs>
                <a:gs pos="75000">
                  <a:srgbClr val="6DFEF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等腰三角形 44"/>
          <p:cNvSpPr/>
          <p:nvPr/>
        </p:nvSpPr>
        <p:spPr>
          <a:xfrm rot="16200000">
            <a:off x="-3479353" y="-2242361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6416000">
            <a:off x="-3477688" y="-242589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632000">
            <a:off x="-3464503" y="-260895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848000">
            <a:off x="-3439847" y="-279083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7064000">
            <a:off x="-3403819" y="-297080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7280000">
            <a:off x="-3356564" y="-314815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7496000">
            <a:off x="-3298266" y="-332218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7712000">
            <a:off x="-3229154" y="-349221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7928000">
            <a:off x="-3149504" y="-3657569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8144000">
            <a:off x="-3059627" y="-381759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8360000">
            <a:off x="-2959879" y="-397166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8576000">
            <a:off x="-2850657" y="-411916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8792000">
            <a:off x="-2732385" y="-425952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9008000">
            <a:off x="-2510381" y="-448152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9224000">
            <a:off x="-2370027" y="-459979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9440000">
            <a:off x="-2222527" y="-4709022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9656000">
            <a:off x="-2068459" y="-480876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9872000">
            <a:off x="-1908431" y="-4898644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20088000">
            <a:off x="-1743077" y="-497829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20304000">
            <a:off x="-1573046" y="-504740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20520000">
            <a:off x="-1399012" y="-510570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20736000">
            <a:off x="-1221662" y="-5152960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20952000">
            <a:off x="-1041692" y="-518898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21168000">
            <a:off x="-859817" y="-5213642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21384000">
            <a:off x="-676752" y="-522682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-493221" y="-5228493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216000">
            <a:off x="-309947" y="-5218631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432000">
            <a:off x="-127655" y="-5197281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648000">
            <a:off x="52937" y="-516452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864000">
            <a:off x="231117" y="-512049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1080000">
            <a:off x="406181" y="-5065368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296000">
            <a:off x="577436" y="-4999352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1512000">
            <a:off x="744211" y="-492271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1728000">
            <a:off x="905842" y="-4835759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944000">
            <a:off x="1061695" y="-473882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rot="2160000">
            <a:off x="1211154" y="-463229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 rot="2375999">
            <a:off x="1353627" y="-4516591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2592000">
            <a:off x="1488558" y="-4392168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等腰三角形 82"/>
          <p:cNvSpPr/>
          <p:nvPr/>
        </p:nvSpPr>
        <p:spPr>
          <a:xfrm rot="2808000">
            <a:off x="1697439" y="-433655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3024000">
            <a:off x="1820387" y="-419089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3240000">
            <a:off x="1933943" y="-4037809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3455999">
            <a:off x="2037665" y="-387789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3672000">
            <a:off x="2131140" y="-3711782"/>
            <a:ext cx="13308981" cy="11473259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3888000">
            <a:off x="2213998" y="-354013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4104000">
            <a:off x="2285918" y="-336361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4320000">
            <a:off x="2346611" y="-318292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4535999">
            <a:off x="2395839" y="-299878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4752000">
            <a:off x="2433407" y="-281191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4967999">
            <a:off x="2459168" y="-262306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5184000">
            <a:off x="2473019" y="-243295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5400000">
            <a:off x="2474906" y="-2242360"/>
            <a:ext cx="13308982" cy="11473260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615999">
            <a:off x="2464822" y="-205202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832000">
            <a:off x="2442807" y="-186269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6047999">
            <a:off x="2408948" y="-167511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6264000">
            <a:off x="2363376" y="-149003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6480000">
            <a:off x="2306274" y="-1308184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6695999">
            <a:off x="2237865" y="-113027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6912000">
            <a:off x="2158419" y="-95701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7127999">
            <a:off x="2068254" y="-78908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7344000">
            <a:off x="1967720" y="-62714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7560000">
            <a:off x="1857216" y="-47184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7775999">
            <a:off x="1737180" y="-32378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等腰三角形 106"/>
          <p:cNvSpPr/>
          <p:nvPr/>
        </p:nvSpPr>
        <p:spPr>
          <a:xfrm rot="7992000">
            <a:off x="1608082" y="-18355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 rot="8207999">
            <a:off x="1565589" y="-141058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/>
          <p:cNvSpPr/>
          <p:nvPr/>
        </p:nvSpPr>
        <p:spPr>
          <a:xfrm rot="8424000">
            <a:off x="1425360" y="-11961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/>
          <p:cNvSpPr/>
          <p:nvPr/>
        </p:nvSpPr>
        <p:spPr>
          <a:xfrm rot="8640000">
            <a:off x="1277299" y="108074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/>
          <p:cNvSpPr/>
          <p:nvPr/>
        </p:nvSpPr>
        <p:spPr>
          <a:xfrm rot="8855999">
            <a:off x="1121991" y="218578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/>
        </p:nvSpPr>
        <p:spPr>
          <a:xfrm rot="9072000">
            <a:off x="960053" y="319113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/>
          <p:cNvSpPr/>
          <p:nvPr/>
        </p:nvSpPr>
        <p:spPr>
          <a:xfrm rot="9287999">
            <a:off x="792124" y="409279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等腰三角形 113"/>
          <p:cNvSpPr/>
          <p:nvPr/>
        </p:nvSpPr>
        <p:spPr>
          <a:xfrm rot="9504000">
            <a:off x="618861" y="488724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等腰三角形 114"/>
          <p:cNvSpPr/>
          <p:nvPr/>
        </p:nvSpPr>
        <p:spPr>
          <a:xfrm rot="9720000">
            <a:off x="440954" y="557132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等腰三角形 115"/>
          <p:cNvSpPr/>
          <p:nvPr/>
        </p:nvSpPr>
        <p:spPr>
          <a:xfrm rot="9935999">
            <a:off x="259102" y="61423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等腰三角形 116"/>
          <p:cNvSpPr/>
          <p:nvPr/>
        </p:nvSpPr>
        <p:spPr>
          <a:xfrm rot="10151999">
            <a:off x="74024" y="65980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等腰三角形 117"/>
          <p:cNvSpPr/>
          <p:nvPr/>
        </p:nvSpPr>
        <p:spPr>
          <a:xfrm rot="10367999">
            <a:off x="-113550" y="69366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等腰三角形 118"/>
          <p:cNvSpPr/>
          <p:nvPr/>
        </p:nvSpPr>
        <p:spPr>
          <a:xfrm rot="10584000">
            <a:off x="-302882" y="715683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等腰三角形 119"/>
          <p:cNvSpPr/>
          <p:nvPr/>
        </p:nvSpPr>
        <p:spPr>
          <a:xfrm rot="10800000">
            <a:off x="-493222" y="72576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FF8585"/>
                </a:gs>
                <a:gs pos="97070">
                  <a:srgbClr val="FF858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/>
        </p:nvSpPr>
        <p:spPr>
          <a:xfrm rot="11016000">
            <a:off x="-683819" y="723879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等腰三角形 162"/>
          <p:cNvSpPr/>
          <p:nvPr/>
        </p:nvSpPr>
        <p:spPr>
          <a:xfrm rot="11231999">
            <a:off x="-873922" y="710028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等腰三角形 163"/>
          <p:cNvSpPr/>
          <p:nvPr/>
        </p:nvSpPr>
        <p:spPr>
          <a:xfrm rot="11447999">
            <a:off x="-1062779" y="68426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等腰三角形 164"/>
          <p:cNvSpPr/>
          <p:nvPr/>
        </p:nvSpPr>
        <p:spPr>
          <a:xfrm rot="11664000">
            <a:off x="-1249649" y="646699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等腰三角形 165"/>
          <p:cNvSpPr/>
          <p:nvPr/>
        </p:nvSpPr>
        <p:spPr>
          <a:xfrm rot="11880000">
            <a:off x="-1433787" y="597470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等腰三角形 166"/>
          <p:cNvSpPr/>
          <p:nvPr/>
        </p:nvSpPr>
        <p:spPr>
          <a:xfrm rot="12096000">
            <a:off x="-1614473" y="53677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等腰三角形 167"/>
          <p:cNvSpPr/>
          <p:nvPr/>
        </p:nvSpPr>
        <p:spPr>
          <a:xfrm rot="12311999">
            <a:off x="-1790989" y="464860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等腰三角形 168"/>
          <p:cNvSpPr/>
          <p:nvPr/>
        </p:nvSpPr>
        <p:spPr>
          <a:xfrm rot="12527999">
            <a:off x="-1962645" y="382000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等腰三角形 169"/>
          <p:cNvSpPr/>
          <p:nvPr/>
        </p:nvSpPr>
        <p:spPr>
          <a:xfrm rot="12744000">
            <a:off x="-2128757" y="28852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等腰三角形 170"/>
          <p:cNvSpPr/>
          <p:nvPr/>
        </p:nvSpPr>
        <p:spPr>
          <a:xfrm rot="12960000">
            <a:off x="-2288672" y="184801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等腰三角形 171"/>
          <p:cNvSpPr/>
          <p:nvPr/>
        </p:nvSpPr>
        <p:spPr>
          <a:xfrm rot="13176000">
            <a:off x="-2441758" y="7124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等腰三角形 172"/>
          <p:cNvSpPr/>
          <p:nvPr/>
        </p:nvSpPr>
        <p:spPr>
          <a:xfrm rot="13391999">
            <a:off x="-2587412" y="-51700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等腰三角形 173"/>
          <p:cNvSpPr/>
          <p:nvPr/>
        </p:nvSpPr>
        <p:spPr>
          <a:xfrm rot="13607999">
            <a:off x="-2643028" y="-260583"/>
            <a:ext cx="13308979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等腰三角形 174"/>
          <p:cNvSpPr/>
          <p:nvPr/>
        </p:nvSpPr>
        <p:spPr>
          <a:xfrm rot="13824000">
            <a:off x="-2767450" y="-395509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等腰三角形 175"/>
          <p:cNvSpPr/>
          <p:nvPr/>
        </p:nvSpPr>
        <p:spPr>
          <a:xfrm rot="14040000">
            <a:off x="-2883152" y="-53798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等腰三角形 176"/>
          <p:cNvSpPr/>
          <p:nvPr/>
        </p:nvSpPr>
        <p:spPr>
          <a:xfrm rot="14256000">
            <a:off x="-2989683" y="-687446"/>
            <a:ext cx="13308981" cy="11473259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等腰三角形 177"/>
          <p:cNvSpPr/>
          <p:nvPr/>
        </p:nvSpPr>
        <p:spPr>
          <a:xfrm rot="14471999">
            <a:off x="-3086617" y="-84329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等腰三角形 178"/>
          <p:cNvSpPr/>
          <p:nvPr/>
        </p:nvSpPr>
        <p:spPr>
          <a:xfrm rot="14687999">
            <a:off x="-3173575" y="-100493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等腰三角形 179"/>
          <p:cNvSpPr/>
          <p:nvPr/>
        </p:nvSpPr>
        <p:spPr>
          <a:xfrm rot="14904000">
            <a:off x="-3250212" y="-1171703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等腰三角形 180"/>
          <p:cNvSpPr/>
          <p:nvPr/>
        </p:nvSpPr>
        <p:spPr>
          <a:xfrm rot="15120000">
            <a:off x="-3316227" y="-134295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等腰三角形 181"/>
          <p:cNvSpPr/>
          <p:nvPr/>
        </p:nvSpPr>
        <p:spPr>
          <a:xfrm rot="15335999">
            <a:off x="-3371356" y="-1518021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等腰三角形 182"/>
          <p:cNvSpPr/>
          <p:nvPr/>
        </p:nvSpPr>
        <p:spPr>
          <a:xfrm rot="15551999">
            <a:off x="-3415386" y="-169620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等腰三角形 183"/>
          <p:cNvSpPr/>
          <p:nvPr/>
        </p:nvSpPr>
        <p:spPr>
          <a:xfrm rot="15767999">
            <a:off x="-3448139" y="-1876794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等腰三角形 184"/>
          <p:cNvSpPr/>
          <p:nvPr/>
        </p:nvSpPr>
        <p:spPr>
          <a:xfrm rot="15984000">
            <a:off x="-3469491" y="-205908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等腰三角形 185"/>
          <p:cNvSpPr/>
          <p:nvPr userDrawn="1"/>
        </p:nvSpPr>
        <p:spPr>
          <a:xfrm rot="10800000">
            <a:off x="5274742" y="2788098"/>
            <a:ext cx="1776525" cy="1531489"/>
          </a:xfrm>
          <a:prstGeom prst="triangle">
            <a:avLst/>
          </a:prstGeom>
          <a:blipFill dpi="0" rotWithShape="0">
            <a:blip r:embed="rId3" cstate="print"/>
            <a:srcRect/>
            <a:tile tx="0" ty="0" sx="100000" sy="100000" flip="none" algn="t"/>
          </a:blipFill>
          <a:ln w="57150">
            <a:gradFill flip="none" rotWithShape="1">
              <a:gsLst>
                <a:gs pos="0">
                  <a:schemeClr val="bg1"/>
                </a:gs>
                <a:gs pos="25000">
                  <a:srgbClr val="6DFEFB"/>
                </a:gs>
                <a:gs pos="50000">
                  <a:schemeClr val="bg1"/>
                </a:gs>
                <a:gs pos="97070">
                  <a:srgbClr val="6DFEFB"/>
                </a:gs>
                <a:gs pos="75000">
                  <a:srgbClr val="6DFEF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28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3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3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3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3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3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3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3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3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3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3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3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3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3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3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3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3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3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3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3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3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3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3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3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3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3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3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3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3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3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3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3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3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3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3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3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3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3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3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3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3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3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3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3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3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3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3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3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3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3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3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3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3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3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3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3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3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3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3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3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3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3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3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3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3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3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3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3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3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3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3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3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3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3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3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3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3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3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3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3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3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3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3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3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3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3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3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3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3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3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3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3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3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3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3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3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3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3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3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3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3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3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3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3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3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3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3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3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3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3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3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3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3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3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3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3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3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3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3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3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9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9669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" name="矩形 42"/>
          <p:cNvSpPr/>
          <p:nvPr userDrawn="1"/>
        </p:nvSpPr>
        <p:spPr>
          <a:xfrm>
            <a:off x="-10759" y="-10757"/>
            <a:ext cx="8731443" cy="6383214"/>
          </a:xfrm>
          <a:prstGeom prst="rect">
            <a:avLst/>
          </a:prstGeom>
          <a:ln>
            <a:gradFill>
              <a:gsLst>
                <a:gs pos="5000">
                  <a:srgbClr val="6DFEFB"/>
                </a:gs>
                <a:gs pos="42000">
                  <a:srgbClr val="BB1055">
                    <a:alpha val="0"/>
                  </a:srgbClr>
                </a:gs>
                <a:gs pos="76000">
                  <a:srgbClr val="BB1055">
                    <a:alpha val="62000"/>
                  </a:srgbClr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4" name="矩形 43"/>
          <p:cNvSpPr/>
          <p:nvPr userDrawn="1"/>
        </p:nvSpPr>
        <p:spPr>
          <a:xfrm>
            <a:off x="-10758" y="-10758"/>
            <a:ext cx="8130106" cy="5943600"/>
          </a:xfrm>
          <a:prstGeom prst="rect">
            <a:avLst/>
          </a:prstGeom>
          <a:ln>
            <a:gradFill>
              <a:gsLst>
                <a:gs pos="5000">
                  <a:srgbClr val="BB1055"/>
                </a:gs>
                <a:gs pos="42000">
                  <a:srgbClr val="BB1055">
                    <a:alpha val="0"/>
                  </a:srgbClr>
                </a:gs>
                <a:gs pos="76000">
                  <a:srgbClr val="BB1055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5" name="矩形 44"/>
          <p:cNvSpPr/>
          <p:nvPr userDrawn="1"/>
        </p:nvSpPr>
        <p:spPr>
          <a:xfrm>
            <a:off x="-10758" y="-10759"/>
            <a:ext cx="7540794" cy="5512777"/>
          </a:xfrm>
          <a:prstGeom prst="rect">
            <a:avLst/>
          </a:prstGeom>
          <a:ln>
            <a:gradFill>
              <a:gsLst>
                <a:gs pos="5000">
                  <a:srgbClr val="BB1055"/>
                </a:gs>
                <a:gs pos="42000">
                  <a:srgbClr val="BB1055">
                    <a:alpha val="0"/>
                  </a:srgbClr>
                </a:gs>
                <a:gs pos="76000">
                  <a:srgbClr val="6DFEFB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6" name="矩形 45"/>
          <p:cNvSpPr/>
          <p:nvPr userDrawn="1"/>
        </p:nvSpPr>
        <p:spPr>
          <a:xfrm>
            <a:off x="-10758" y="-10758"/>
            <a:ext cx="6963508" cy="5090746"/>
          </a:xfrm>
          <a:prstGeom prst="rect">
            <a:avLst/>
          </a:prstGeom>
          <a:ln>
            <a:gradFill>
              <a:gsLst>
                <a:gs pos="5000">
                  <a:srgbClr val="6DFEFB"/>
                </a:gs>
                <a:gs pos="42000">
                  <a:srgbClr val="BB1055">
                    <a:alpha val="0"/>
                  </a:srgbClr>
                </a:gs>
                <a:gs pos="76000">
                  <a:srgbClr val="BB1055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8" name="组合 47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矩形 85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3110446" y="-3449690"/>
            <a:ext cx="6581442" cy="6877860"/>
            <a:chOff x="-3110446" y="-3449690"/>
            <a:chExt cx="6581442" cy="6877860"/>
          </a:xfrm>
        </p:grpSpPr>
        <p:grpSp>
          <p:nvGrpSpPr>
            <p:cNvPr id="87" name="组合 86"/>
            <p:cNvGrpSpPr/>
            <p:nvPr userDrawn="1"/>
          </p:nvGrpSpPr>
          <p:grpSpPr>
            <a:xfrm>
              <a:off x="-3110446" y="-3449690"/>
              <a:ext cx="6581442" cy="6877860"/>
              <a:chOff x="2768207" y="281354"/>
              <a:chExt cx="6008790" cy="6279416"/>
            </a:xfrm>
          </p:grpSpPr>
          <p:sp>
            <p:nvSpPr>
              <p:cNvPr id="88" name="Freeform 6"/>
              <p:cNvSpPr>
                <a:spLocks/>
              </p:cNvSpPr>
              <p:nvPr/>
            </p:nvSpPr>
            <p:spPr bwMode="auto">
              <a:xfrm rot="7105263">
                <a:off x="3140319" y="1104772"/>
                <a:ext cx="5264566" cy="4632582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6"/>
              <p:cNvSpPr>
                <a:spLocks/>
              </p:cNvSpPr>
              <p:nvPr/>
            </p:nvSpPr>
            <p:spPr bwMode="auto">
              <a:xfrm rot="7673685">
                <a:off x="3106492" y="1075004"/>
                <a:ext cx="5332222" cy="469211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"/>
              <p:cNvSpPr>
                <a:spLocks/>
              </p:cNvSpPr>
              <p:nvPr/>
            </p:nvSpPr>
            <p:spPr bwMode="auto">
              <a:xfrm rot="8242105">
                <a:off x="3072663" y="1045237"/>
                <a:ext cx="5399879" cy="475165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6"/>
              <p:cNvSpPr>
                <a:spLocks/>
              </p:cNvSpPr>
              <p:nvPr/>
            </p:nvSpPr>
            <p:spPr bwMode="auto">
              <a:xfrm rot="8810526">
                <a:off x="3038834" y="1015469"/>
                <a:ext cx="5467536" cy="4811185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92" name="组合 91"/>
              <p:cNvGrpSpPr/>
              <p:nvPr/>
            </p:nvGrpSpPr>
            <p:grpSpPr>
              <a:xfrm>
                <a:off x="2869692" y="822608"/>
                <a:ext cx="5805820" cy="5196909"/>
                <a:chOff x="2869692" y="822608"/>
                <a:chExt cx="5805820" cy="5196909"/>
              </a:xfrm>
            </p:grpSpPr>
            <p:sp>
              <p:nvSpPr>
                <p:cNvPr id="100" name="Freeform 6"/>
                <p:cNvSpPr>
                  <a:spLocks/>
                </p:cNvSpPr>
                <p:nvPr/>
              </p:nvSpPr>
              <p:spPr bwMode="auto">
                <a:xfrm rot="16200000">
                  <a:off x="3884544" y="1759656"/>
                  <a:ext cx="3776117" cy="3322814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6"/>
                <p:cNvSpPr>
                  <a:spLocks/>
                </p:cNvSpPr>
                <p:nvPr/>
              </p:nvSpPr>
              <p:spPr bwMode="auto">
                <a:xfrm rot="16768421">
                  <a:off x="3850716" y="1729888"/>
                  <a:ext cx="3843773" cy="3382349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6"/>
                <p:cNvSpPr>
                  <a:spLocks/>
                </p:cNvSpPr>
                <p:nvPr/>
              </p:nvSpPr>
              <p:spPr bwMode="auto">
                <a:xfrm rot="17336842">
                  <a:off x="3816888" y="1700120"/>
                  <a:ext cx="3911430" cy="3441883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6"/>
                <p:cNvSpPr>
                  <a:spLocks/>
                </p:cNvSpPr>
                <p:nvPr/>
              </p:nvSpPr>
              <p:spPr bwMode="auto">
                <a:xfrm rot="17905263">
                  <a:off x="3783059" y="1670353"/>
                  <a:ext cx="3979088" cy="3501418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6"/>
                <p:cNvSpPr>
                  <a:spLocks/>
                </p:cNvSpPr>
                <p:nvPr/>
              </p:nvSpPr>
              <p:spPr bwMode="auto">
                <a:xfrm rot="18473684">
                  <a:off x="3749230" y="1640585"/>
                  <a:ext cx="4046744" cy="3560953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6"/>
                <p:cNvSpPr>
                  <a:spLocks/>
                </p:cNvSpPr>
                <p:nvPr/>
              </p:nvSpPr>
              <p:spPr bwMode="auto">
                <a:xfrm rot="19042105">
                  <a:off x="3715401" y="1610819"/>
                  <a:ext cx="4114402" cy="362048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6"/>
                <p:cNvSpPr>
                  <a:spLocks/>
                </p:cNvSpPr>
                <p:nvPr/>
              </p:nvSpPr>
              <p:spPr bwMode="auto">
                <a:xfrm rot="19610526">
                  <a:off x="3681574" y="1581051"/>
                  <a:ext cx="4182058" cy="3680022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6"/>
                <p:cNvSpPr>
                  <a:spLocks/>
                </p:cNvSpPr>
                <p:nvPr/>
              </p:nvSpPr>
              <p:spPr bwMode="auto">
                <a:xfrm rot="20178947">
                  <a:off x="3647745" y="1551284"/>
                  <a:ext cx="4249715" cy="373955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6"/>
                <p:cNvSpPr>
                  <a:spLocks/>
                </p:cNvSpPr>
                <p:nvPr/>
              </p:nvSpPr>
              <p:spPr bwMode="auto">
                <a:xfrm rot="20747368">
                  <a:off x="3613916" y="1521516"/>
                  <a:ext cx="4317371" cy="3799092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6"/>
                <p:cNvSpPr>
                  <a:spLocks/>
                </p:cNvSpPr>
                <p:nvPr/>
              </p:nvSpPr>
              <p:spPr bwMode="auto">
                <a:xfrm rot="21315790">
                  <a:off x="3580088" y="1491749"/>
                  <a:ext cx="4385029" cy="385862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6"/>
                <p:cNvSpPr>
                  <a:spLocks/>
                </p:cNvSpPr>
                <p:nvPr/>
              </p:nvSpPr>
              <p:spPr bwMode="auto">
                <a:xfrm rot="284211">
                  <a:off x="3546260" y="1461981"/>
                  <a:ext cx="4452685" cy="3918162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6"/>
                <p:cNvSpPr>
                  <a:spLocks/>
                </p:cNvSpPr>
                <p:nvPr/>
              </p:nvSpPr>
              <p:spPr bwMode="auto">
                <a:xfrm rot="852632">
                  <a:off x="3512432" y="1432214"/>
                  <a:ext cx="4520342" cy="3977696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6"/>
                <p:cNvSpPr>
                  <a:spLocks/>
                </p:cNvSpPr>
                <p:nvPr/>
              </p:nvSpPr>
              <p:spPr bwMode="auto">
                <a:xfrm rot="1421053">
                  <a:off x="3478603" y="1402446"/>
                  <a:ext cx="4587998" cy="403723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6"/>
                <p:cNvSpPr>
                  <a:spLocks/>
                </p:cNvSpPr>
                <p:nvPr/>
              </p:nvSpPr>
              <p:spPr bwMode="auto">
                <a:xfrm rot="1989474">
                  <a:off x="3444774" y="1372680"/>
                  <a:ext cx="4655655" cy="4096766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6"/>
                <p:cNvSpPr>
                  <a:spLocks/>
                </p:cNvSpPr>
                <p:nvPr/>
              </p:nvSpPr>
              <p:spPr bwMode="auto">
                <a:xfrm rot="2557895">
                  <a:off x="3410947" y="1342912"/>
                  <a:ext cx="4723312" cy="415630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6"/>
                <p:cNvSpPr>
                  <a:spLocks/>
                </p:cNvSpPr>
                <p:nvPr/>
              </p:nvSpPr>
              <p:spPr bwMode="auto">
                <a:xfrm rot="3126316">
                  <a:off x="3377119" y="1313144"/>
                  <a:ext cx="4790968" cy="4215836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6"/>
                <p:cNvSpPr>
                  <a:spLocks/>
                </p:cNvSpPr>
                <p:nvPr/>
              </p:nvSpPr>
              <p:spPr bwMode="auto">
                <a:xfrm rot="3694737">
                  <a:off x="3343290" y="1283376"/>
                  <a:ext cx="4858624" cy="4275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6"/>
                <p:cNvSpPr>
                  <a:spLocks/>
                </p:cNvSpPr>
                <p:nvPr/>
              </p:nvSpPr>
              <p:spPr bwMode="auto">
                <a:xfrm rot="4263158">
                  <a:off x="3309461" y="1253610"/>
                  <a:ext cx="4926282" cy="4334906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6"/>
                <p:cNvSpPr>
                  <a:spLocks/>
                </p:cNvSpPr>
                <p:nvPr/>
              </p:nvSpPr>
              <p:spPr bwMode="auto">
                <a:xfrm rot="4831579">
                  <a:off x="3275634" y="1223842"/>
                  <a:ext cx="4993938" cy="439444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6"/>
                <p:cNvSpPr>
                  <a:spLocks/>
                </p:cNvSpPr>
                <p:nvPr/>
              </p:nvSpPr>
              <p:spPr bwMode="auto">
                <a:xfrm rot="5400000">
                  <a:off x="3241805" y="1194075"/>
                  <a:ext cx="5061595" cy="4453976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6"/>
                <p:cNvSpPr>
                  <a:spLocks/>
                </p:cNvSpPr>
                <p:nvPr/>
              </p:nvSpPr>
              <p:spPr bwMode="auto">
                <a:xfrm rot="5968422">
                  <a:off x="3207976" y="1164307"/>
                  <a:ext cx="5129251" cy="451351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6"/>
                <p:cNvSpPr>
                  <a:spLocks/>
                </p:cNvSpPr>
                <p:nvPr/>
              </p:nvSpPr>
              <p:spPr bwMode="auto">
                <a:xfrm rot="6536842">
                  <a:off x="3174148" y="1134539"/>
                  <a:ext cx="5196909" cy="457304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6"/>
                <p:cNvSpPr>
                  <a:spLocks/>
                </p:cNvSpPr>
                <p:nvPr/>
              </p:nvSpPr>
              <p:spPr bwMode="auto">
                <a:xfrm rot="9378948">
                  <a:off x="3005005" y="985703"/>
                  <a:ext cx="5535194" cy="4870720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6"/>
                <p:cNvSpPr>
                  <a:spLocks/>
                </p:cNvSpPr>
                <p:nvPr/>
              </p:nvSpPr>
              <p:spPr bwMode="auto">
                <a:xfrm rot="9947368">
                  <a:off x="2971178" y="955934"/>
                  <a:ext cx="5602850" cy="4930255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6"/>
                <p:cNvSpPr>
                  <a:spLocks/>
                </p:cNvSpPr>
                <p:nvPr/>
              </p:nvSpPr>
              <p:spPr bwMode="auto">
                <a:xfrm rot="10515789">
                  <a:off x="2937349" y="926168"/>
                  <a:ext cx="5670506" cy="4989790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6"/>
                <p:cNvSpPr>
                  <a:spLocks/>
                </p:cNvSpPr>
                <p:nvPr/>
              </p:nvSpPr>
              <p:spPr bwMode="auto">
                <a:xfrm rot="11084211">
                  <a:off x="2903520" y="896400"/>
                  <a:ext cx="5738163" cy="5049325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6"/>
                <p:cNvSpPr>
                  <a:spLocks/>
                </p:cNvSpPr>
                <p:nvPr/>
              </p:nvSpPr>
              <p:spPr bwMode="auto">
                <a:xfrm rot="11652632">
                  <a:off x="2869692" y="866633"/>
                  <a:ext cx="5805820" cy="5108860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3" name="Freeform 6"/>
              <p:cNvSpPr>
                <a:spLocks/>
              </p:cNvSpPr>
              <p:nvPr/>
            </p:nvSpPr>
            <p:spPr bwMode="auto">
              <a:xfrm rot="12221052">
                <a:off x="2835864" y="836865"/>
                <a:ext cx="5873477" cy="5168394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6"/>
              <p:cNvSpPr>
                <a:spLocks/>
              </p:cNvSpPr>
              <p:nvPr/>
            </p:nvSpPr>
            <p:spPr bwMode="auto">
              <a:xfrm rot="12789474">
                <a:off x="2802036" y="807098"/>
                <a:ext cx="5941133" cy="5227929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6"/>
              <p:cNvSpPr>
                <a:spLocks/>
              </p:cNvSpPr>
              <p:nvPr/>
            </p:nvSpPr>
            <p:spPr bwMode="auto">
              <a:xfrm rot="13357896">
                <a:off x="2768207" y="777330"/>
                <a:ext cx="6008790" cy="5287464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"/>
              <p:cNvSpPr>
                <a:spLocks/>
              </p:cNvSpPr>
              <p:nvPr/>
            </p:nvSpPr>
            <p:spPr bwMode="auto">
              <a:xfrm rot="13926315">
                <a:off x="2734379" y="747563"/>
                <a:ext cx="6076446" cy="534700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"/>
              <p:cNvSpPr>
                <a:spLocks/>
              </p:cNvSpPr>
              <p:nvPr/>
            </p:nvSpPr>
            <p:spPr bwMode="auto">
              <a:xfrm rot="14494737">
                <a:off x="2700551" y="717795"/>
                <a:ext cx="6144103" cy="5406534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6"/>
              <p:cNvSpPr>
                <a:spLocks/>
              </p:cNvSpPr>
              <p:nvPr/>
            </p:nvSpPr>
            <p:spPr bwMode="auto">
              <a:xfrm rot="15063159">
                <a:off x="2666723" y="688028"/>
                <a:ext cx="6211759" cy="5466069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 rot="15631578">
                <a:off x="2632894" y="658260"/>
                <a:ext cx="6279416" cy="5525604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" name="椭圆 167"/>
            <p:cNvSpPr/>
            <p:nvPr userDrawn="1"/>
          </p:nvSpPr>
          <p:spPr>
            <a:xfrm rot="5400000" flipV="1">
              <a:off x="-1149845" y="-1111170"/>
              <a:ext cx="2222340" cy="2222340"/>
            </a:xfrm>
            <a:prstGeom prst="ellipse">
              <a:avLst/>
            </a:prstGeom>
            <a:gradFill>
              <a:gsLst>
                <a:gs pos="0">
                  <a:schemeClr val="bg1">
                    <a:alpha val="77000"/>
                  </a:schemeClr>
                </a:gs>
                <a:gs pos="24000">
                  <a:srgbClr val="05DAE3">
                    <a:alpha val="32000"/>
                  </a:srgbClr>
                </a:gs>
                <a:gs pos="63000">
                  <a:srgbClr val="05DAE3">
                    <a:alpha val="4000"/>
                  </a:srgbClr>
                </a:gs>
                <a:gs pos="80000">
                  <a:srgbClr val="B40F51">
                    <a:alpha val="0"/>
                  </a:srgbClr>
                </a:gs>
                <a:gs pos="97000">
                  <a:srgbClr val="1E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gradFill>
                <a:gsLst>
                  <a:gs pos="0">
                    <a:srgbClr val="05DAE3"/>
                  </a:gs>
                  <a:gs pos="14000">
                    <a:srgbClr val="05DAE3">
                      <a:alpha val="49000"/>
                    </a:srgbClr>
                  </a:gs>
                  <a:gs pos="87000">
                    <a:srgbClr val="05DAE3">
                      <a:alpha val="49000"/>
                    </a:srgbClr>
                  </a:gs>
                  <a:gs pos="25000">
                    <a:srgbClr val="BB1055">
                      <a:alpha val="0"/>
                    </a:srgbClr>
                  </a:gs>
                  <a:gs pos="75000">
                    <a:srgbClr val="BB1055">
                      <a:alpha val="0"/>
                    </a:srgbClr>
                  </a:gs>
                  <a:gs pos="100000">
                    <a:srgbClr val="05DAE3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556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367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4" r:id="rId4"/>
    <p:sldLayoutId id="2147483665" r:id="rId5"/>
    <p:sldLayoutId id="2147483663" r:id="rId6"/>
    <p:sldLayoutId id="2147483686" r:id="rId7"/>
    <p:sldLayoutId id="2147483687" r:id="rId8"/>
    <p:sldLayoutId id="2147483666" r:id="rId9"/>
    <p:sldLayoutId id="2147483662" r:id="rId10"/>
    <p:sldLayoutId id="214748366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90" r:id="rId18"/>
    <p:sldLayoutId id="2147483657" r:id="rId19"/>
    <p:sldLayoutId id="2147483658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56C3-7437-42CA-AF2B-8CF0C5EFA9AA}" type="datetimeFigureOut">
              <a:rPr lang="zh-CN" altLang="en-US" smtClean="0"/>
              <a:pPr/>
              <a:t>2020/8/30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2392-9B12-49D5-A9C6-729F23FBA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52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88" r:id="rId4"/>
    <p:sldLayoutId id="2147483671" r:id="rId5"/>
    <p:sldLayoutId id="2147483672" r:id="rId6"/>
    <p:sldLayoutId id="2147483673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50095" y="1566302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3028701" y="1566300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435095">
            <a:off x="3031089" y="1496507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670189">
            <a:off x="3038240" y="1427038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905284">
            <a:off x="3050121" y="1358221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7140378">
            <a:off x="3066677" y="1290374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7375473">
            <a:off x="3087831" y="1223821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7610568">
            <a:off x="3113482" y="1158867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7845662">
            <a:off x="3143514" y="1095816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8080757">
            <a:off x="3177783" y="1034968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8315851">
            <a:off x="3216130" y="976601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8550946">
            <a:off x="3258373" y="920992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8786041">
            <a:off x="3304321" y="868401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9021135">
            <a:off x="3353752" y="819072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9256230">
            <a:off x="3406441" y="773234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9491324">
            <a:off x="3462138" y="731106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9726419">
            <a:off x="3520584" y="692881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9961514">
            <a:off x="3581504" y="658740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0196608">
            <a:off x="3644616" y="628840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20431703">
            <a:off x="3709623" y="603325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0666797">
            <a:off x="3776222" y="582309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20901892">
            <a:off x="3844101" y="565894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136987">
            <a:off x="3912945" y="554158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21372081">
            <a:off x="3982428" y="547150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7176">
            <a:off x="4052226" y="544910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242271">
            <a:off x="4122017" y="547441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477365">
            <a:off x="4191471" y="554738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712460">
            <a:off x="4260262" y="566763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947554">
            <a:off x="4328073" y="583462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182649">
            <a:off x="4394583" y="604754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1417744">
            <a:off x="4459483" y="630541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52838">
            <a:off x="4522471" y="660704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887933">
            <a:off x="4583248" y="695099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2123027">
            <a:off x="4641534" y="733568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2358122">
            <a:off x="4697054" y="775928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2593217">
            <a:off x="4749550" y="821986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2828311">
            <a:off x="4798776" y="871520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352925" y="2824095"/>
            <a:ext cx="1509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颠覆</a:t>
            </a:r>
            <a:r>
              <a:rPr lang="zh-CN" altLang="en-US" sz="2400" dirty="0">
                <a:solidFill>
                  <a:schemeClr val="bg1"/>
                </a:solidFill>
                <a:latin typeface="Source Han Sans Bold" panose="020B0800000000000000" pitchFamily="34" charset="-122"/>
                <a:ea typeface="Source Han Sans Bold" panose="020B0800000000000000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Source Han Sans Bold" panose="020B0800000000000000" pitchFamily="34" charset="-122"/>
              <a:ea typeface="Source Han Sans Bold" panose="020B08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Source Han Sans Bold" panose="020B0800000000000000" pitchFamily="34" charset="-122"/>
                <a:ea typeface="Source Han Sans Bold" panose="020B0800000000000000" pitchFamily="34" charset="-122"/>
              </a:rPr>
              <a:t>传统</a:t>
            </a:r>
            <a:r>
              <a:rPr lang="en-US" altLang="zh-CN" sz="3200" dirty="0" smtClean="0">
                <a:solidFill>
                  <a:schemeClr val="bg1"/>
                </a:solidFill>
                <a:latin typeface="Source Han Sans Bold" panose="020B0800000000000000" pitchFamily="34" charset="-122"/>
                <a:ea typeface="Source Han Sans Bold" panose="020B0800000000000000" pitchFamily="34" charset="-122"/>
              </a:rPr>
              <a:t>!</a:t>
            </a:r>
            <a:endParaRPr lang="zh-CN" altLang="en-US" sz="3200" dirty="0">
              <a:solidFill>
                <a:schemeClr val="bg1"/>
              </a:solidFill>
              <a:latin typeface="Source Han Sans Bold" panose="020B0800000000000000" pitchFamily="34" charset="-122"/>
              <a:ea typeface="Source Han Sans Bold" panose="020B0800000000000000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23296" y="194356"/>
            <a:ext cx="3938016" cy="752785"/>
            <a:chOff x="223296" y="194356"/>
            <a:chExt cx="3938016" cy="752785"/>
          </a:xfrm>
        </p:grpSpPr>
        <p:sp>
          <p:nvSpPr>
            <p:cNvPr id="42" name="文本框 41"/>
            <p:cNvSpPr txBox="1"/>
            <p:nvPr/>
          </p:nvSpPr>
          <p:spPr>
            <a:xfrm>
              <a:off x="223296" y="194356"/>
              <a:ext cx="3938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5g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云端维修管理系统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78714" y="638146"/>
              <a:ext cx="2344466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51801" y="314325"/>
              <a:ext cx="0" cy="589102"/>
            </a:xfrm>
            <a:prstGeom prst="line">
              <a:avLst/>
            </a:prstGeom>
            <a:ln w="12700"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11058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3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3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3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3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3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3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3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3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3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3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3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3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3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3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3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3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3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1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4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6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0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2" dur="1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1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4" dur="1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1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6" dur="1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8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1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0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3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1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9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2" dur="1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1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4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1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3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6" dur="1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9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1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8" dur="1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1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1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0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3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1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2" dur="1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1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1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4" dur="1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7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0" dur="1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3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6" dur="1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9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/>
      <p:bldP spid="4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接连接符 88"/>
          <p:cNvCxnSpPr/>
          <p:nvPr/>
        </p:nvCxnSpPr>
        <p:spPr>
          <a:xfrm>
            <a:off x="-487680" y="1991870"/>
            <a:ext cx="14660880" cy="2503081"/>
          </a:xfrm>
          <a:prstGeom prst="line">
            <a:avLst/>
          </a:prstGeom>
          <a:ln w="1270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0" y="4521424"/>
            <a:ext cx="12192000" cy="1592583"/>
          </a:xfrm>
          <a:prstGeom prst="line">
            <a:avLst/>
          </a:prstGeom>
          <a:ln w="1270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078513" y="824244"/>
            <a:ext cx="4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</a:t>
            </a:r>
            <a:r>
              <a:rPr lang="en-US" altLang="zh-CN" sz="24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5G</a:t>
            </a:r>
            <a:r>
              <a:rPr lang="zh-CN" altLang="en-US" sz="24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技术几大特点」</a:t>
            </a:r>
            <a:endParaRPr lang="zh-CN" altLang="en-US" sz="2400" spc="2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4277525" y="1732101"/>
            <a:ext cx="81459" cy="81459"/>
          </a:xfrm>
          <a:prstGeom prst="ellipse">
            <a:avLst/>
          </a:prstGeom>
          <a:solidFill>
            <a:srgbClr val="05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3422309" y="3146132"/>
            <a:ext cx="81459" cy="81459"/>
          </a:xfrm>
          <a:prstGeom prst="ellipse">
            <a:avLst/>
          </a:prstGeom>
          <a:solidFill>
            <a:srgbClr val="05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>
            <a:spLocks noChangeAspect="1"/>
          </p:cNvSpPr>
          <p:nvPr/>
        </p:nvSpPr>
        <p:spPr>
          <a:xfrm>
            <a:off x="8019709" y="5055290"/>
            <a:ext cx="81459" cy="81459"/>
          </a:xfrm>
          <a:prstGeom prst="ellipse">
            <a:avLst/>
          </a:prstGeom>
          <a:solidFill>
            <a:srgbClr val="05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271588" y="1258228"/>
            <a:ext cx="3400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高速度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每一代移动通信技术的更迭，用户最直接的感受就是速度的提升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高速度是</a:t>
            </a:r>
            <a:r>
              <a:rPr lang="en-US" altLang="zh-CN" dirty="0" smtClean="0">
                <a:solidFill>
                  <a:schemeClr val="bg1"/>
                </a:solidFill>
              </a:rPr>
              <a:t>5G</a:t>
            </a:r>
            <a:r>
              <a:rPr lang="zh-CN" altLang="en-US" dirty="0" smtClean="0">
                <a:solidFill>
                  <a:schemeClr val="bg1"/>
                </a:solidFill>
              </a:rPr>
              <a:t>不同于</a:t>
            </a:r>
            <a:r>
              <a:rPr lang="en-US" altLang="zh-CN" dirty="0" smtClean="0">
                <a:solidFill>
                  <a:schemeClr val="bg1"/>
                </a:solidFill>
              </a:rPr>
              <a:t>4G</a:t>
            </a:r>
            <a:r>
              <a:rPr lang="zh-CN" altLang="en-US" dirty="0" smtClean="0">
                <a:solidFill>
                  <a:schemeClr val="bg1"/>
                </a:solidFill>
              </a:rPr>
              <a:t>最显著的一个特点。人类对于速度的追求是永无止境的，所以也永远没有所谓的够用，</a:t>
            </a:r>
            <a:r>
              <a:rPr lang="en-US" altLang="zh-CN" dirty="0" smtClean="0">
                <a:solidFill>
                  <a:schemeClr val="bg1"/>
                </a:solidFill>
              </a:rPr>
              <a:t>3G</a:t>
            </a:r>
            <a:r>
              <a:rPr lang="zh-CN" altLang="en-US" dirty="0" smtClean="0">
                <a:solidFill>
                  <a:schemeClr val="bg1"/>
                </a:solidFill>
              </a:rPr>
              <a:t>不够用，</a:t>
            </a:r>
            <a:r>
              <a:rPr lang="en-US" altLang="zh-CN" dirty="0" smtClean="0">
                <a:solidFill>
                  <a:schemeClr val="bg1"/>
                </a:solidFill>
              </a:rPr>
              <a:t>4G</a:t>
            </a:r>
            <a:r>
              <a:rPr lang="zh-CN" altLang="en-US" dirty="0" smtClean="0">
                <a:solidFill>
                  <a:schemeClr val="bg1"/>
                </a:solidFill>
              </a:rPr>
              <a:t>不够用，</a:t>
            </a:r>
            <a:r>
              <a:rPr lang="en-US" altLang="zh-CN" dirty="0" smtClean="0">
                <a:solidFill>
                  <a:schemeClr val="bg1"/>
                </a:solidFill>
              </a:rPr>
              <a:t>5G</a:t>
            </a:r>
            <a:r>
              <a:rPr lang="zh-CN" altLang="en-US" dirty="0" smtClean="0">
                <a:solidFill>
                  <a:schemeClr val="bg1"/>
                </a:solidFill>
              </a:rPr>
              <a:t>也会不够用。人类会一直追求用各种新技术来支持更大的带宽、更高的速度，并在此基础上支持更多的服务，让传统的业务和服务有更好的体验。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7642821" y="1639799"/>
            <a:ext cx="81459" cy="81459"/>
          </a:xfrm>
          <a:prstGeom prst="ellipse">
            <a:avLst/>
          </a:prstGeom>
          <a:solidFill>
            <a:srgbClr val="05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514138" y="1776127"/>
            <a:ext cx="180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泛在网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rgbClr val="FF8585"/>
              </a:solidFill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4358984" y="1855851"/>
            <a:ext cx="1615096" cy="3767709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43000">
                  <a:srgbClr val="05DAE3"/>
                </a:gs>
                <a:gs pos="88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3508288" y="3212163"/>
            <a:ext cx="2013251" cy="2477428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43000">
                  <a:srgbClr val="05DAE3"/>
                </a:gs>
                <a:gs pos="88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6492900" y="2552198"/>
            <a:ext cx="1070566" cy="2706901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43000">
                  <a:srgbClr val="05DAE3"/>
                </a:gs>
                <a:gs pos="88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6" idx="0"/>
          </p:cNvCxnSpPr>
          <p:nvPr/>
        </p:nvCxnSpPr>
        <p:spPr>
          <a:xfrm flipH="1">
            <a:off x="7261951" y="5055290"/>
            <a:ext cx="798488" cy="914096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43000">
                  <a:srgbClr val="05DAE3"/>
                </a:gs>
                <a:gs pos="88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057901" y="2026027"/>
            <a:ext cx="41719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各种业务的大发展对</a:t>
            </a:r>
            <a:r>
              <a:rPr lang="en-US" altLang="zh-CN" sz="1600" dirty="0" smtClean="0">
                <a:solidFill>
                  <a:schemeClr val="bg1"/>
                </a:solidFill>
              </a:rPr>
              <a:t>5G</a:t>
            </a:r>
            <a:r>
              <a:rPr lang="zh-CN" altLang="en-US" sz="1600" dirty="0" smtClean="0">
                <a:solidFill>
                  <a:schemeClr val="bg1"/>
                </a:solidFill>
              </a:rPr>
              <a:t>网络提出了更高的要求，网络需要无所不包，广泛存在。只有无处不在的网络，才能支撑日趋丰富的业务和复杂的场景。例如，目前，我们在地下停车场，如果没有网络，虽然有一定的麻烦，但还可以忍受。如果无人驾驶广泛采用，地下停车场仍无网络，这些无人驾驶汽车就无法自动进入车库停车充电，因此这个网络必须广泛存在。微基站，即小型基站。微基站的部署可弥补宏基站的空白，覆盖宏基站无法触及的末梢通信，为泛在网的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全面实现提供可能，使得所有的智能终端都能突破时间、地点和空间的限制，在任何角落连接到网络信号。</a:t>
            </a:r>
          </a:p>
          <a:p>
            <a:endParaRPr lang="zh-CN" alt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3636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4" grpId="0" animBg="1"/>
      <p:bldP spid="66" grpId="0" animBg="1"/>
      <p:bldP spid="67" grpId="0"/>
      <p:bldP spid="65" grpId="0" animBg="1"/>
      <p:bldP spid="69" grpId="0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537"/>
            </a:gs>
            <a:gs pos="46000">
              <a:srgbClr val="180F3A"/>
            </a:gs>
            <a:gs pos="85000">
              <a:srgbClr val="4A113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5198" y="5932117"/>
            <a:ext cx="674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8513" y="5189630"/>
            <a:ext cx="4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2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</a:t>
            </a:r>
            <a:r>
              <a:rPr lang="zh-CN" altLang="en-US" sz="2400" kern="0" spc="200" dirty="0" smtClean="0">
                <a:ln w="0">
                  <a:noFill/>
                </a:ln>
                <a:gradFill>
                  <a:gsLst>
                    <a:gs pos="9000">
                      <a:srgbClr val="05DAE3"/>
                    </a:gs>
                    <a:gs pos="58000">
                      <a:srgbClr val="05DAE3"/>
                    </a:gs>
                    <a:gs pos="36000">
                      <a:srgbClr val="22B9FE"/>
                    </a:gs>
                    <a:gs pos="84000">
                      <a:srgbClr val="22B9FE"/>
                    </a:gs>
                  </a:gsLst>
                  <a:lin ang="5400000" scaled="0"/>
                </a:gradFill>
                <a:latin typeface="Source Han Sans Light" panose="020B0300000000000000" pitchFamily="34" charset="-122"/>
                <a:ea typeface="Source Han Sans Heavy" panose="020B0A00000000000000" pitchFamily="34" charset="-122"/>
              </a:rPr>
              <a:t>颠覆传统</a:t>
            </a:r>
            <a:r>
              <a:rPr kumimoji="0" lang="zh-CN" altLang="en-US" sz="2400" b="0" i="0" u="none" strike="noStrike" kern="0" cap="none" spc="2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」</a:t>
            </a:r>
            <a:endParaRPr kumimoji="0" lang="zh-CN" altLang="en-US" sz="2400" b="0" i="0" u="none" strike="noStrike" kern="0" cap="none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01920" y="5587795"/>
            <a:ext cx="187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PART THREE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38209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54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矩形 39"/>
          <p:cNvSpPr/>
          <p:nvPr/>
        </p:nvSpPr>
        <p:spPr>
          <a:xfrm>
            <a:off x="2907395" y="2638518"/>
            <a:ext cx="6358526" cy="4519996"/>
          </a:xfrm>
          <a:custGeom>
            <a:avLst/>
            <a:gdLst>
              <a:gd name="connsiteX0" fmla="*/ 0 w 3727048"/>
              <a:gd name="connsiteY0" fmla="*/ 0 h 3501342"/>
              <a:gd name="connsiteX1" fmla="*/ 3727048 w 3727048"/>
              <a:gd name="connsiteY1" fmla="*/ 0 h 3501342"/>
              <a:gd name="connsiteX2" fmla="*/ 3727048 w 3727048"/>
              <a:gd name="connsiteY2" fmla="*/ 3501342 h 3501342"/>
              <a:gd name="connsiteX3" fmla="*/ 0 w 3727048"/>
              <a:gd name="connsiteY3" fmla="*/ 3501342 h 3501342"/>
              <a:gd name="connsiteX4" fmla="*/ 0 w 3727048"/>
              <a:gd name="connsiteY4" fmla="*/ 0 h 3501342"/>
              <a:gd name="connsiteX0" fmla="*/ 0 w 4618298"/>
              <a:gd name="connsiteY0" fmla="*/ 0 h 3559215"/>
              <a:gd name="connsiteX1" fmla="*/ 3727048 w 4618298"/>
              <a:gd name="connsiteY1" fmla="*/ 0 h 3559215"/>
              <a:gd name="connsiteX2" fmla="*/ 4618298 w 4618298"/>
              <a:gd name="connsiteY2" fmla="*/ 3559215 h 3559215"/>
              <a:gd name="connsiteX3" fmla="*/ 0 w 4618298"/>
              <a:gd name="connsiteY3" fmla="*/ 3501342 h 3559215"/>
              <a:gd name="connsiteX4" fmla="*/ 0 w 4618298"/>
              <a:gd name="connsiteY4" fmla="*/ 0 h 3559215"/>
              <a:gd name="connsiteX0" fmla="*/ 925975 w 5544273"/>
              <a:gd name="connsiteY0" fmla="*/ 0 h 3559215"/>
              <a:gd name="connsiteX1" fmla="*/ 4653023 w 5544273"/>
              <a:gd name="connsiteY1" fmla="*/ 0 h 3559215"/>
              <a:gd name="connsiteX2" fmla="*/ 5544273 w 5544273"/>
              <a:gd name="connsiteY2" fmla="*/ 3559215 h 3559215"/>
              <a:gd name="connsiteX3" fmla="*/ 0 w 5544273"/>
              <a:gd name="connsiteY3" fmla="*/ 3512917 h 3559215"/>
              <a:gd name="connsiteX4" fmla="*/ 925975 w 5544273"/>
              <a:gd name="connsiteY4" fmla="*/ 0 h 3559215"/>
              <a:gd name="connsiteX0" fmla="*/ 1250066 w 5544273"/>
              <a:gd name="connsiteY0" fmla="*/ 138897 h 3559215"/>
              <a:gd name="connsiteX1" fmla="*/ 4653023 w 5544273"/>
              <a:gd name="connsiteY1" fmla="*/ 0 h 3559215"/>
              <a:gd name="connsiteX2" fmla="*/ 5544273 w 5544273"/>
              <a:gd name="connsiteY2" fmla="*/ 3559215 h 3559215"/>
              <a:gd name="connsiteX3" fmla="*/ 0 w 5544273"/>
              <a:gd name="connsiteY3" fmla="*/ 3512917 h 3559215"/>
              <a:gd name="connsiteX4" fmla="*/ 1250066 w 5544273"/>
              <a:gd name="connsiteY4" fmla="*/ 138897 h 3559215"/>
              <a:gd name="connsiteX0" fmla="*/ 1134319 w 5544273"/>
              <a:gd name="connsiteY0" fmla="*/ 23151 h 3559215"/>
              <a:gd name="connsiteX1" fmla="*/ 4653023 w 5544273"/>
              <a:gd name="connsiteY1" fmla="*/ 0 h 3559215"/>
              <a:gd name="connsiteX2" fmla="*/ 5544273 w 5544273"/>
              <a:gd name="connsiteY2" fmla="*/ 3559215 h 3559215"/>
              <a:gd name="connsiteX3" fmla="*/ 0 w 5544273"/>
              <a:gd name="connsiteY3" fmla="*/ 3512917 h 3559215"/>
              <a:gd name="connsiteX4" fmla="*/ 1134319 w 5544273"/>
              <a:gd name="connsiteY4" fmla="*/ 23151 h 3559215"/>
              <a:gd name="connsiteX0" fmla="*/ 1134319 w 5544273"/>
              <a:gd name="connsiteY0" fmla="*/ 11576 h 3547640"/>
              <a:gd name="connsiteX1" fmla="*/ 4282633 w 5544273"/>
              <a:gd name="connsiteY1" fmla="*/ 0 h 3547640"/>
              <a:gd name="connsiteX2" fmla="*/ 5544273 w 5544273"/>
              <a:gd name="connsiteY2" fmla="*/ 3547640 h 3547640"/>
              <a:gd name="connsiteX3" fmla="*/ 0 w 5544273"/>
              <a:gd name="connsiteY3" fmla="*/ 3501342 h 3547640"/>
              <a:gd name="connsiteX4" fmla="*/ 1134319 w 5544273"/>
              <a:gd name="connsiteY4" fmla="*/ 11576 h 3547640"/>
              <a:gd name="connsiteX0" fmla="*/ 1134319 w 5544273"/>
              <a:gd name="connsiteY0" fmla="*/ 405115 h 3941179"/>
              <a:gd name="connsiteX1" fmla="*/ 4247909 w 5544273"/>
              <a:gd name="connsiteY1" fmla="*/ 0 h 3941179"/>
              <a:gd name="connsiteX2" fmla="*/ 5544273 w 5544273"/>
              <a:gd name="connsiteY2" fmla="*/ 3941179 h 3941179"/>
              <a:gd name="connsiteX3" fmla="*/ 0 w 5544273"/>
              <a:gd name="connsiteY3" fmla="*/ 3894881 h 3941179"/>
              <a:gd name="connsiteX4" fmla="*/ 1134319 w 5544273"/>
              <a:gd name="connsiteY4" fmla="*/ 405115 h 3941179"/>
              <a:gd name="connsiteX0" fmla="*/ 1319514 w 5544273"/>
              <a:gd name="connsiteY0" fmla="*/ 34725 h 3941179"/>
              <a:gd name="connsiteX1" fmla="*/ 4247909 w 5544273"/>
              <a:gd name="connsiteY1" fmla="*/ 0 h 3941179"/>
              <a:gd name="connsiteX2" fmla="*/ 5544273 w 5544273"/>
              <a:gd name="connsiteY2" fmla="*/ 3941179 h 3941179"/>
              <a:gd name="connsiteX3" fmla="*/ 0 w 5544273"/>
              <a:gd name="connsiteY3" fmla="*/ 3894881 h 3941179"/>
              <a:gd name="connsiteX4" fmla="*/ 1319514 w 5544273"/>
              <a:gd name="connsiteY4" fmla="*/ 34725 h 394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273" h="3941179">
                <a:moveTo>
                  <a:pt x="1319514" y="34725"/>
                </a:moveTo>
                <a:lnTo>
                  <a:pt x="4247909" y="0"/>
                </a:lnTo>
                <a:lnTo>
                  <a:pt x="5544273" y="3941179"/>
                </a:lnTo>
                <a:lnTo>
                  <a:pt x="0" y="3894881"/>
                </a:lnTo>
                <a:lnTo>
                  <a:pt x="1319514" y="34725"/>
                </a:lnTo>
                <a:close/>
              </a:path>
            </a:pathLst>
          </a:custGeom>
          <a:ln w="25400">
            <a:gradFill>
              <a:gsLst>
                <a:gs pos="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outerShdw blurRad="177800" sx="102000" sy="102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2" name="组合 41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矩形 79"/>
          <p:cNvSpPr/>
          <p:nvPr/>
        </p:nvSpPr>
        <p:spPr>
          <a:xfrm>
            <a:off x="-1595438" y="357187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00025" y="3643397"/>
            <a:ext cx="3252734" cy="2853560"/>
            <a:chOff x="2150706" y="-429031"/>
            <a:chExt cx="7585709" cy="6654797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3" name="椭圆 2"/>
            <p:cNvSpPr/>
            <p:nvPr/>
          </p:nvSpPr>
          <p:spPr>
            <a:xfrm>
              <a:off x="3420706" y="840965"/>
              <a:ext cx="5384799" cy="5384801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2150705" y="840966"/>
              <a:ext cx="5384801" cy="538479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 rot="16435095">
              <a:off x="2153674" y="754184"/>
              <a:ext cx="5384801" cy="538479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16670189">
              <a:off x="2162566" y="667807"/>
              <a:ext cx="5384801" cy="538479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16905284">
              <a:off x="2177340" y="582238"/>
              <a:ext cx="5384801" cy="538479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7140378">
              <a:off x="2197926" y="497881"/>
              <a:ext cx="5384801" cy="538479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7375473">
              <a:off x="2224227" y="415126"/>
              <a:ext cx="5384801" cy="538479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7610568">
              <a:off x="2256125" y="334363"/>
              <a:ext cx="5384801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7845662">
              <a:off x="2293462" y="255967"/>
              <a:ext cx="5384800" cy="538479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8080757">
              <a:off x="2336072" y="180306"/>
              <a:ext cx="5384801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8315851">
              <a:off x="2383752" y="107736"/>
              <a:ext cx="5384800" cy="538479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8550946">
              <a:off x="2436281" y="38591"/>
              <a:ext cx="5384800" cy="538479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8786041">
              <a:off x="2493411" y="-26803"/>
              <a:ext cx="5384800" cy="538479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9021135">
              <a:off x="2554876" y="-88138"/>
              <a:ext cx="5384799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9256230">
              <a:off x="2620387" y="-145132"/>
              <a:ext cx="5384799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9491324">
              <a:off x="2689641" y="-197516"/>
              <a:ext cx="5384799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9726419">
              <a:off x="2762312" y="-245044"/>
              <a:ext cx="5384799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9961514">
              <a:off x="2838061" y="-287496"/>
              <a:ext cx="5384799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0196608">
              <a:off x="2916534" y="-324672"/>
              <a:ext cx="5384798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20431703">
              <a:off x="2997365" y="-356400"/>
              <a:ext cx="5384798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20666797">
              <a:off x="3080173" y="-382529"/>
              <a:ext cx="5384799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0901892">
              <a:off x="3164574" y="-402937"/>
              <a:ext cx="5384798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21136987">
              <a:off x="3250174" y="-417534"/>
              <a:ext cx="5384798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1372081">
              <a:off x="3336569" y="-426244"/>
              <a:ext cx="5384799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7176">
              <a:off x="3423358" y="-429031"/>
              <a:ext cx="5384799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242271">
              <a:off x="3510133" y="-425883"/>
              <a:ext cx="5384799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477365">
              <a:off x="3596493" y="-416811"/>
              <a:ext cx="5384798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712460">
              <a:off x="3682028" y="-401858"/>
              <a:ext cx="5384798" cy="5384801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947554">
              <a:off x="3766343" y="-381098"/>
              <a:ext cx="5384798" cy="5384801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82649">
              <a:off x="3849044" y="-354622"/>
              <a:ext cx="5384799" cy="5384801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417744">
              <a:off x="3929739" y="-322558"/>
              <a:ext cx="5384799" cy="5384801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652838">
              <a:off x="4008058" y="-285055"/>
              <a:ext cx="5384799" cy="5384801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887933">
              <a:off x="4083627" y="-242287"/>
              <a:ext cx="5384800" cy="5384801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2123027">
              <a:off x="4156099" y="-194456"/>
              <a:ext cx="5384799" cy="5384801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2358122">
              <a:off x="4225134" y="-141785"/>
              <a:ext cx="5384800" cy="5384801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593217">
              <a:off x="4290407" y="-84518"/>
              <a:ext cx="5384800" cy="5384801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2828311">
              <a:off x="4351614" y="-22926"/>
              <a:ext cx="5384801" cy="538480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5DAE3"/>
                  </a:gs>
                  <a:gs pos="34000">
                    <a:srgbClr val="05DAE3">
                      <a:alpha val="0"/>
                    </a:srgbClr>
                  </a:gs>
                  <a:gs pos="70000">
                    <a:srgbClr val="05DAE3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弧形 80"/>
          <p:cNvSpPr/>
          <p:nvPr/>
        </p:nvSpPr>
        <p:spPr>
          <a:xfrm flipH="1">
            <a:off x="3802887" y="1258296"/>
            <a:ext cx="2217289" cy="1912489"/>
          </a:xfrm>
          <a:custGeom>
            <a:avLst/>
            <a:gdLst>
              <a:gd name="connsiteX0" fmla="*/ 1709289 w 3418578"/>
              <a:gd name="connsiteY0" fmla="*/ 0 h 3418578"/>
              <a:gd name="connsiteX1" fmla="*/ 3418578 w 3418578"/>
              <a:gd name="connsiteY1" fmla="*/ 1709289 h 3418578"/>
              <a:gd name="connsiteX2" fmla="*/ 1709289 w 3418578"/>
              <a:gd name="connsiteY2" fmla="*/ 1709289 h 3418578"/>
              <a:gd name="connsiteX3" fmla="*/ 1709289 w 3418578"/>
              <a:gd name="connsiteY3" fmla="*/ 0 h 3418578"/>
              <a:gd name="connsiteX0" fmla="*/ 1709289 w 3418578"/>
              <a:gd name="connsiteY0" fmla="*/ 0 h 3418578"/>
              <a:gd name="connsiteX1" fmla="*/ 3418578 w 3418578"/>
              <a:gd name="connsiteY1" fmla="*/ 1709289 h 3418578"/>
              <a:gd name="connsiteX0" fmla="*/ 508000 w 2217289"/>
              <a:gd name="connsiteY0" fmla="*/ 20320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508000 w 2217289"/>
              <a:gd name="connsiteY3" fmla="*/ 203200 h 1912489"/>
              <a:gd name="connsiteX0" fmla="*/ 0 w 2217289"/>
              <a:gd name="connsiteY0" fmla="*/ 0 h 1912489"/>
              <a:gd name="connsiteX1" fmla="*/ 2217289 w 2217289"/>
              <a:gd name="connsiteY1" fmla="*/ 1912489 h 1912489"/>
              <a:gd name="connsiteX0" fmla="*/ 81280 w 2217289"/>
              <a:gd name="connsiteY0" fmla="*/ 22352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81280 w 2217289"/>
              <a:gd name="connsiteY3" fmla="*/ 223520 h 1912489"/>
              <a:gd name="connsiteX0" fmla="*/ 0 w 2217289"/>
              <a:gd name="connsiteY0" fmla="*/ 0 h 1912489"/>
              <a:gd name="connsiteX1" fmla="*/ 2217289 w 2217289"/>
              <a:gd name="connsiteY1" fmla="*/ 1912489 h 1912489"/>
              <a:gd name="connsiteX0" fmla="*/ 81280 w 2217289"/>
              <a:gd name="connsiteY0" fmla="*/ 22352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81280 w 2217289"/>
              <a:gd name="connsiteY3" fmla="*/ 223520 h 1912489"/>
              <a:gd name="connsiteX0" fmla="*/ 0 w 2217289"/>
              <a:gd name="connsiteY0" fmla="*/ 0 h 1912489"/>
              <a:gd name="connsiteX1" fmla="*/ 2044569 w 2217289"/>
              <a:gd name="connsiteY1" fmla="*/ 1912489 h 1912489"/>
              <a:gd name="connsiteX0" fmla="*/ 81280 w 2217289"/>
              <a:gd name="connsiteY0" fmla="*/ 22352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81280 w 2217289"/>
              <a:gd name="connsiteY3" fmla="*/ 223520 h 1912489"/>
              <a:gd name="connsiteX0" fmla="*/ 0 w 2217289"/>
              <a:gd name="connsiteY0" fmla="*/ 0 h 1912489"/>
              <a:gd name="connsiteX1" fmla="*/ 2003929 w 2217289"/>
              <a:gd name="connsiteY1" fmla="*/ 1912489 h 1912489"/>
              <a:gd name="connsiteX0" fmla="*/ 81280 w 2217289"/>
              <a:gd name="connsiteY0" fmla="*/ 22352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81280 w 2217289"/>
              <a:gd name="connsiteY3" fmla="*/ 223520 h 1912489"/>
              <a:gd name="connsiteX0" fmla="*/ 0 w 2217289"/>
              <a:gd name="connsiteY0" fmla="*/ 0 h 1912489"/>
              <a:gd name="connsiteX1" fmla="*/ 1861689 w 2217289"/>
              <a:gd name="connsiteY1" fmla="*/ 1871849 h 1912489"/>
              <a:gd name="connsiteX0" fmla="*/ 81280 w 2217289"/>
              <a:gd name="connsiteY0" fmla="*/ 22352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81280 w 2217289"/>
              <a:gd name="connsiteY3" fmla="*/ 223520 h 1912489"/>
              <a:gd name="connsiteX0" fmla="*/ 0 w 2217289"/>
              <a:gd name="connsiteY0" fmla="*/ 0 h 1912489"/>
              <a:gd name="connsiteX1" fmla="*/ 1861689 w 2217289"/>
              <a:gd name="connsiteY1" fmla="*/ 1871849 h 191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289" h="1912489" stroke="0" extrusionOk="0">
                <a:moveTo>
                  <a:pt x="81280" y="223520"/>
                </a:moveTo>
                <a:cubicBezTo>
                  <a:pt x="1025294" y="223520"/>
                  <a:pt x="2217289" y="968475"/>
                  <a:pt x="2217289" y="1912489"/>
                </a:cubicBezTo>
                <a:lnTo>
                  <a:pt x="508000" y="1912489"/>
                </a:lnTo>
                <a:lnTo>
                  <a:pt x="81280" y="223520"/>
                </a:lnTo>
                <a:close/>
              </a:path>
              <a:path w="2217289" h="1912489" fill="none">
                <a:moveTo>
                  <a:pt x="0" y="0"/>
                </a:moveTo>
                <a:cubicBezTo>
                  <a:pt x="944014" y="0"/>
                  <a:pt x="1902329" y="897355"/>
                  <a:pt x="1861689" y="1871849"/>
                </a:cubicBezTo>
              </a:path>
            </a:pathLst>
          </a:custGeom>
          <a:ln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2287242" y="4781851"/>
            <a:ext cx="150352" cy="306544"/>
            <a:chOff x="9021763" y="1927226"/>
            <a:chExt cx="163513" cy="333375"/>
          </a:xfrm>
        </p:grpSpPr>
        <p:sp>
          <p:nvSpPr>
            <p:cNvPr id="87" name="Freeform 591"/>
            <p:cNvSpPr>
              <a:spLocks noEditPoints="1"/>
            </p:cNvSpPr>
            <p:nvPr/>
          </p:nvSpPr>
          <p:spPr bwMode="auto">
            <a:xfrm>
              <a:off x="9021763" y="1927226"/>
              <a:ext cx="163513" cy="333375"/>
            </a:xfrm>
            <a:custGeom>
              <a:avLst/>
              <a:gdLst>
                <a:gd name="T0" fmla="*/ 119 w 141"/>
                <a:gd name="T1" fmla="*/ 166 h 288"/>
                <a:gd name="T2" fmla="*/ 119 w 141"/>
                <a:gd name="T3" fmla="*/ 49 h 288"/>
                <a:gd name="T4" fmla="*/ 70 w 141"/>
                <a:gd name="T5" fmla="*/ 0 h 288"/>
                <a:gd name="T6" fmla="*/ 22 w 141"/>
                <a:gd name="T7" fmla="*/ 49 h 288"/>
                <a:gd name="T8" fmla="*/ 22 w 141"/>
                <a:gd name="T9" fmla="*/ 166 h 288"/>
                <a:gd name="T10" fmla="*/ 0 w 141"/>
                <a:gd name="T11" fmla="*/ 217 h 288"/>
                <a:gd name="T12" fmla="*/ 70 w 141"/>
                <a:gd name="T13" fmla="*/ 288 h 288"/>
                <a:gd name="T14" fmla="*/ 141 w 141"/>
                <a:gd name="T15" fmla="*/ 217 h 288"/>
                <a:gd name="T16" fmla="*/ 119 w 141"/>
                <a:gd name="T17" fmla="*/ 166 h 288"/>
                <a:gd name="T18" fmla="*/ 70 w 141"/>
                <a:gd name="T19" fmla="*/ 273 h 288"/>
                <a:gd name="T20" fmla="*/ 15 w 141"/>
                <a:gd name="T21" fmla="*/ 217 h 288"/>
                <a:gd name="T22" fmla="*/ 37 w 141"/>
                <a:gd name="T23" fmla="*/ 174 h 288"/>
                <a:gd name="T24" fmla="*/ 37 w 141"/>
                <a:gd name="T25" fmla="*/ 49 h 288"/>
                <a:gd name="T26" fmla="*/ 70 w 141"/>
                <a:gd name="T27" fmla="*/ 15 h 288"/>
                <a:gd name="T28" fmla="*/ 70 w 141"/>
                <a:gd name="T29" fmla="*/ 15 h 288"/>
                <a:gd name="T30" fmla="*/ 70 w 141"/>
                <a:gd name="T31" fmla="*/ 15 h 288"/>
                <a:gd name="T32" fmla="*/ 104 w 141"/>
                <a:gd name="T33" fmla="*/ 49 h 288"/>
                <a:gd name="T34" fmla="*/ 104 w 141"/>
                <a:gd name="T35" fmla="*/ 174 h 288"/>
                <a:gd name="T36" fmla="*/ 126 w 141"/>
                <a:gd name="T37" fmla="*/ 217 h 288"/>
                <a:gd name="T38" fmla="*/ 70 w 141"/>
                <a:gd name="T39" fmla="*/ 27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288">
                  <a:moveTo>
                    <a:pt x="119" y="166"/>
                  </a:moveTo>
                  <a:cubicBezTo>
                    <a:pt x="119" y="49"/>
                    <a:pt x="119" y="49"/>
                    <a:pt x="119" y="49"/>
                  </a:cubicBezTo>
                  <a:cubicBezTo>
                    <a:pt x="119" y="22"/>
                    <a:pt x="97" y="0"/>
                    <a:pt x="70" y="0"/>
                  </a:cubicBezTo>
                  <a:cubicBezTo>
                    <a:pt x="44" y="0"/>
                    <a:pt x="22" y="22"/>
                    <a:pt x="22" y="49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8" y="180"/>
                    <a:pt x="0" y="198"/>
                    <a:pt x="0" y="217"/>
                  </a:cubicBezTo>
                  <a:cubicBezTo>
                    <a:pt x="0" y="256"/>
                    <a:pt x="32" y="288"/>
                    <a:pt x="70" y="288"/>
                  </a:cubicBezTo>
                  <a:cubicBezTo>
                    <a:pt x="109" y="288"/>
                    <a:pt x="141" y="256"/>
                    <a:pt x="141" y="217"/>
                  </a:cubicBezTo>
                  <a:cubicBezTo>
                    <a:pt x="141" y="198"/>
                    <a:pt x="133" y="180"/>
                    <a:pt x="119" y="166"/>
                  </a:cubicBezTo>
                  <a:close/>
                  <a:moveTo>
                    <a:pt x="70" y="273"/>
                  </a:moveTo>
                  <a:cubicBezTo>
                    <a:pt x="40" y="273"/>
                    <a:pt x="15" y="248"/>
                    <a:pt x="15" y="217"/>
                  </a:cubicBezTo>
                  <a:cubicBezTo>
                    <a:pt x="15" y="200"/>
                    <a:pt x="23" y="184"/>
                    <a:pt x="37" y="174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30"/>
                    <a:pt x="52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89" y="15"/>
                    <a:pt x="104" y="30"/>
                    <a:pt x="104" y="49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17" y="184"/>
                    <a:pt x="126" y="200"/>
                    <a:pt x="126" y="217"/>
                  </a:cubicBezTo>
                  <a:cubicBezTo>
                    <a:pt x="126" y="248"/>
                    <a:pt x="101" y="273"/>
                    <a:pt x="70" y="273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92"/>
            <p:cNvSpPr>
              <a:spLocks/>
            </p:cNvSpPr>
            <p:nvPr/>
          </p:nvSpPr>
          <p:spPr bwMode="auto">
            <a:xfrm>
              <a:off x="9063038" y="2028826"/>
              <a:ext cx="80963" cy="192088"/>
            </a:xfrm>
            <a:custGeom>
              <a:avLst/>
              <a:gdLst>
                <a:gd name="T0" fmla="*/ 35 w 71"/>
                <a:gd name="T1" fmla="*/ 0 h 165"/>
                <a:gd name="T2" fmla="*/ 22 w 71"/>
                <a:gd name="T3" fmla="*/ 13 h 165"/>
                <a:gd name="T4" fmla="*/ 22 w 71"/>
                <a:gd name="T5" fmla="*/ 96 h 165"/>
                <a:gd name="T6" fmla="*/ 18 w 71"/>
                <a:gd name="T7" fmla="*/ 98 h 165"/>
                <a:gd name="T8" fmla="*/ 0 w 71"/>
                <a:gd name="T9" fmla="*/ 129 h 165"/>
                <a:gd name="T10" fmla="*/ 35 w 71"/>
                <a:gd name="T11" fmla="*/ 165 h 165"/>
                <a:gd name="T12" fmla="*/ 71 w 71"/>
                <a:gd name="T13" fmla="*/ 129 h 165"/>
                <a:gd name="T14" fmla="*/ 53 w 71"/>
                <a:gd name="T15" fmla="*/ 98 h 165"/>
                <a:gd name="T16" fmla="*/ 49 w 71"/>
                <a:gd name="T17" fmla="*/ 96 h 165"/>
                <a:gd name="T18" fmla="*/ 49 w 71"/>
                <a:gd name="T19" fmla="*/ 13 h 165"/>
                <a:gd name="T20" fmla="*/ 35 w 71"/>
                <a:gd name="T2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65">
                  <a:moveTo>
                    <a:pt x="35" y="0"/>
                  </a:moveTo>
                  <a:cubicBezTo>
                    <a:pt x="28" y="0"/>
                    <a:pt x="22" y="6"/>
                    <a:pt x="22" y="1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7" y="104"/>
                    <a:pt x="0" y="116"/>
                    <a:pt x="0" y="129"/>
                  </a:cubicBezTo>
                  <a:cubicBezTo>
                    <a:pt x="0" y="149"/>
                    <a:pt x="16" y="165"/>
                    <a:pt x="35" y="165"/>
                  </a:cubicBezTo>
                  <a:cubicBezTo>
                    <a:pt x="55" y="165"/>
                    <a:pt x="71" y="149"/>
                    <a:pt x="71" y="129"/>
                  </a:cubicBezTo>
                  <a:cubicBezTo>
                    <a:pt x="71" y="116"/>
                    <a:pt x="64" y="104"/>
                    <a:pt x="53" y="98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6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51801" y="194356"/>
            <a:ext cx="2049965" cy="756696"/>
            <a:chOff x="251801" y="194356"/>
            <a:chExt cx="2049965" cy="756696"/>
          </a:xfrm>
        </p:grpSpPr>
        <p:sp>
          <p:nvSpPr>
            <p:cNvPr id="90" name="文本框 89"/>
            <p:cNvSpPr txBox="1"/>
            <p:nvPr/>
          </p:nvSpPr>
          <p:spPr>
            <a:xfrm>
              <a:off x="278714" y="194356"/>
              <a:ext cx="2023052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6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78714" y="638146"/>
              <a:ext cx="1050214" cy="31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251801" y="314325"/>
              <a:ext cx="0" cy="589102"/>
            </a:xfrm>
            <a:prstGeom prst="line">
              <a:avLst/>
            </a:prstGeom>
            <a:ln w="12700"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1486852" y="2712939"/>
            <a:ext cx="2489513" cy="0"/>
          </a:xfrm>
          <a:prstGeom prst="line">
            <a:avLst/>
          </a:prstGeom>
          <a:ln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3753124" y="1927667"/>
            <a:ext cx="477014" cy="254740"/>
          </a:xfrm>
          <a:prstGeom prst="line">
            <a:avLst/>
          </a:prstGeom>
          <a:ln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377087" y="1283538"/>
            <a:ext cx="311240" cy="420252"/>
          </a:xfrm>
          <a:prstGeom prst="line">
            <a:avLst/>
          </a:prstGeom>
          <a:ln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>
            <a:off x="7928239" y="1890743"/>
            <a:ext cx="1101094" cy="371193"/>
          </a:xfrm>
          <a:prstGeom prst="line">
            <a:avLst/>
          </a:prstGeom>
          <a:ln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/>
          <p:cNvGrpSpPr/>
          <p:nvPr/>
        </p:nvGrpSpPr>
        <p:grpSpPr>
          <a:xfrm>
            <a:off x="333578" y="2286000"/>
            <a:ext cx="1097846" cy="1097846"/>
            <a:chOff x="2819287" y="2595161"/>
            <a:chExt cx="496934" cy="496934"/>
          </a:xfrm>
        </p:grpSpPr>
        <p:sp>
          <p:nvSpPr>
            <p:cNvPr id="113" name="椭圆 112"/>
            <p:cNvSpPr/>
            <p:nvPr/>
          </p:nvSpPr>
          <p:spPr>
            <a:xfrm>
              <a:off x="2844054" y="2619928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819287" y="2595161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2935835" y="2707726"/>
              <a:ext cx="271806" cy="271805"/>
              <a:chOff x="10493936" y="2111603"/>
              <a:chExt cx="698919" cy="698919"/>
            </a:xfrm>
          </p:grpSpPr>
          <p:sp>
            <p:nvSpPr>
              <p:cNvPr id="107" name="Freeform 562"/>
              <p:cNvSpPr>
                <a:spLocks/>
              </p:cNvSpPr>
              <p:nvPr/>
            </p:nvSpPr>
            <p:spPr bwMode="auto">
              <a:xfrm>
                <a:off x="11073123" y="2408048"/>
                <a:ext cx="119732" cy="104586"/>
              </a:xfrm>
              <a:custGeom>
                <a:avLst/>
                <a:gdLst>
                  <a:gd name="T0" fmla="*/ 70 w 70"/>
                  <a:gd name="T1" fmla="*/ 20 h 61"/>
                  <a:gd name="T2" fmla="*/ 70 w 70"/>
                  <a:gd name="T3" fmla="*/ 20 h 61"/>
                  <a:gd name="T4" fmla="*/ 19 w 70"/>
                  <a:gd name="T5" fmla="*/ 20 h 61"/>
                  <a:gd name="T6" fmla="*/ 19 w 70"/>
                  <a:gd name="T7" fmla="*/ 0 h 61"/>
                  <a:gd name="T8" fmla="*/ 0 w 70"/>
                  <a:gd name="T9" fmla="*/ 31 h 61"/>
                  <a:gd name="T10" fmla="*/ 19 w 70"/>
                  <a:gd name="T11" fmla="*/ 61 h 61"/>
                  <a:gd name="T12" fmla="*/ 19 w 70"/>
                  <a:gd name="T13" fmla="*/ 41 h 61"/>
                  <a:gd name="T14" fmla="*/ 70 w 70"/>
                  <a:gd name="T15" fmla="*/ 41 h 61"/>
                  <a:gd name="T16" fmla="*/ 70 w 70"/>
                  <a:gd name="T17" fmla="*/ 41 h 61"/>
                  <a:gd name="T18" fmla="*/ 70 w 70"/>
                  <a:gd name="T19" fmla="*/ 31 h 61"/>
                  <a:gd name="T20" fmla="*/ 70 w 70"/>
                  <a:gd name="T21" fmla="*/ 2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61">
                    <a:moveTo>
                      <a:pt x="70" y="20"/>
                    </a:moveTo>
                    <a:cubicBezTo>
                      <a:pt x="70" y="20"/>
                      <a:pt x="70" y="20"/>
                      <a:pt x="7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38"/>
                      <a:pt x="70" y="34"/>
                      <a:pt x="70" y="31"/>
                    </a:cubicBezTo>
                    <a:cubicBezTo>
                      <a:pt x="70" y="27"/>
                      <a:pt x="70" y="24"/>
                      <a:pt x="70" y="20"/>
                    </a:cubicBezTo>
                    <a:close/>
                  </a:path>
                </a:pathLst>
              </a:custGeom>
              <a:solidFill>
                <a:srgbClr val="33BF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63"/>
              <p:cNvSpPr>
                <a:spLocks/>
              </p:cNvSpPr>
              <p:nvPr/>
            </p:nvSpPr>
            <p:spPr bwMode="auto">
              <a:xfrm>
                <a:off x="10736694" y="2445342"/>
                <a:ext cx="218455" cy="195490"/>
              </a:xfrm>
              <a:custGeom>
                <a:avLst/>
                <a:gdLst>
                  <a:gd name="T0" fmla="*/ 107 w 165"/>
                  <a:gd name="T1" fmla="*/ 0 h 148"/>
                  <a:gd name="T2" fmla="*/ 82 w 165"/>
                  <a:gd name="T3" fmla="*/ 10 h 148"/>
                  <a:gd name="T4" fmla="*/ 102 w 165"/>
                  <a:gd name="T5" fmla="*/ 81 h 148"/>
                  <a:gd name="T6" fmla="*/ 82 w 165"/>
                  <a:gd name="T7" fmla="*/ 109 h 148"/>
                  <a:gd name="T8" fmla="*/ 63 w 165"/>
                  <a:gd name="T9" fmla="*/ 81 h 148"/>
                  <a:gd name="T10" fmla="*/ 82 w 165"/>
                  <a:gd name="T11" fmla="*/ 10 h 148"/>
                  <a:gd name="T12" fmla="*/ 58 w 165"/>
                  <a:gd name="T13" fmla="*/ 0 h 148"/>
                  <a:gd name="T14" fmla="*/ 0 w 165"/>
                  <a:gd name="T15" fmla="*/ 58 h 148"/>
                  <a:gd name="T16" fmla="*/ 0 w 165"/>
                  <a:gd name="T17" fmla="*/ 121 h 148"/>
                  <a:gd name="T18" fmla="*/ 75 w 165"/>
                  <a:gd name="T19" fmla="*/ 148 h 148"/>
                  <a:gd name="T20" fmla="*/ 90 w 165"/>
                  <a:gd name="T21" fmla="*/ 148 h 148"/>
                  <a:gd name="T22" fmla="*/ 165 w 165"/>
                  <a:gd name="T23" fmla="*/ 121 h 148"/>
                  <a:gd name="T24" fmla="*/ 165 w 165"/>
                  <a:gd name="T25" fmla="*/ 58 h 148"/>
                  <a:gd name="T26" fmla="*/ 107 w 165"/>
                  <a:gd name="T2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5" h="148">
                    <a:moveTo>
                      <a:pt x="107" y="0"/>
                    </a:moveTo>
                    <a:cubicBezTo>
                      <a:pt x="82" y="10"/>
                      <a:pt x="82" y="10"/>
                      <a:pt x="82" y="10"/>
                    </a:cubicBezTo>
                    <a:cubicBezTo>
                      <a:pt x="102" y="81"/>
                      <a:pt x="102" y="81"/>
                      <a:pt x="102" y="81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6" y="6"/>
                      <a:pt x="0" y="21"/>
                      <a:pt x="0" y="58"/>
                    </a:cubicBezTo>
                    <a:cubicBezTo>
                      <a:pt x="0" y="111"/>
                      <a:pt x="0" y="121"/>
                      <a:pt x="0" y="121"/>
                    </a:cubicBezTo>
                    <a:cubicBezTo>
                      <a:pt x="0" y="121"/>
                      <a:pt x="2" y="148"/>
                      <a:pt x="75" y="148"/>
                    </a:cubicBezTo>
                    <a:cubicBezTo>
                      <a:pt x="90" y="148"/>
                      <a:pt x="90" y="148"/>
                      <a:pt x="90" y="148"/>
                    </a:cubicBezTo>
                    <a:cubicBezTo>
                      <a:pt x="163" y="148"/>
                      <a:pt x="165" y="121"/>
                      <a:pt x="165" y="121"/>
                    </a:cubicBezTo>
                    <a:cubicBezTo>
                      <a:pt x="165" y="121"/>
                      <a:pt x="165" y="111"/>
                      <a:pt x="165" y="58"/>
                    </a:cubicBezTo>
                    <a:cubicBezTo>
                      <a:pt x="165" y="21"/>
                      <a:pt x="129" y="6"/>
                      <a:pt x="107" y="0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Oval 564"/>
              <p:cNvSpPr>
                <a:spLocks noChangeArrowheads="1"/>
              </p:cNvSpPr>
              <p:nvPr/>
            </p:nvSpPr>
            <p:spPr bwMode="auto">
              <a:xfrm>
                <a:off x="10774175" y="2280469"/>
                <a:ext cx="143490" cy="143927"/>
              </a:xfrm>
              <a:prstGeom prst="ellipse">
                <a:avLst/>
              </a:pr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65"/>
              <p:cNvSpPr>
                <a:spLocks/>
              </p:cNvSpPr>
              <p:nvPr/>
            </p:nvSpPr>
            <p:spPr bwMode="auto">
              <a:xfrm>
                <a:off x="10791824" y="2111603"/>
                <a:ext cx="103864" cy="119732"/>
              </a:xfrm>
              <a:custGeom>
                <a:avLst/>
                <a:gdLst>
                  <a:gd name="T0" fmla="*/ 0 w 61"/>
                  <a:gd name="T1" fmla="*/ 51 h 70"/>
                  <a:gd name="T2" fmla="*/ 30 w 61"/>
                  <a:gd name="T3" fmla="*/ 70 h 70"/>
                  <a:gd name="T4" fmla="*/ 61 w 61"/>
                  <a:gd name="T5" fmla="*/ 51 h 70"/>
                  <a:gd name="T6" fmla="*/ 41 w 61"/>
                  <a:gd name="T7" fmla="*/ 51 h 70"/>
                  <a:gd name="T8" fmla="*/ 41 w 61"/>
                  <a:gd name="T9" fmla="*/ 0 h 70"/>
                  <a:gd name="T10" fmla="*/ 41 w 61"/>
                  <a:gd name="T11" fmla="*/ 0 h 70"/>
                  <a:gd name="T12" fmla="*/ 30 w 61"/>
                  <a:gd name="T13" fmla="*/ 0 h 70"/>
                  <a:gd name="T14" fmla="*/ 20 w 61"/>
                  <a:gd name="T15" fmla="*/ 0 h 70"/>
                  <a:gd name="T16" fmla="*/ 20 w 61"/>
                  <a:gd name="T17" fmla="*/ 0 h 70"/>
                  <a:gd name="T18" fmla="*/ 20 w 61"/>
                  <a:gd name="T19" fmla="*/ 51 h 70"/>
                  <a:gd name="T20" fmla="*/ 0 w 61"/>
                  <a:gd name="T21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70">
                    <a:moveTo>
                      <a:pt x="0" y="51"/>
                    </a:moveTo>
                    <a:cubicBezTo>
                      <a:pt x="30" y="70"/>
                      <a:pt x="30" y="70"/>
                      <a:pt x="30" y="70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7" y="0"/>
                      <a:pt x="34" y="0"/>
                      <a:pt x="30" y="0"/>
                    </a:cubicBezTo>
                    <a:cubicBezTo>
                      <a:pt x="27" y="0"/>
                      <a:pt x="23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51"/>
                      <a:pt x="20" y="51"/>
                      <a:pt x="20" y="51"/>
                    </a:cubicBez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33BF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66"/>
              <p:cNvSpPr>
                <a:spLocks/>
              </p:cNvSpPr>
              <p:nvPr/>
            </p:nvSpPr>
            <p:spPr bwMode="auto">
              <a:xfrm>
                <a:off x="10791824" y="2689347"/>
                <a:ext cx="103864" cy="121175"/>
              </a:xfrm>
              <a:custGeom>
                <a:avLst/>
                <a:gdLst>
                  <a:gd name="T0" fmla="*/ 61 w 61"/>
                  <a:gd name="T1" fmla="*/ 20 h 71"/>
                  <a:gd name="T2" fmla="*/ 30 w 61"/>
                  <a:gd name="T3" fmla="*/ 0 h 71"/>
                  <a:gd name="T4" fmla="*/ 0 w 61"/>
                  <a:gd name="T5" fmla="*/ 20 h 71"/>
                  <a:gd name="T6" fmla="*/ 20 w 61"/>
                  <a:gd name="T7" fmla="*/ 20 h 71"/>
                  <a:gd name="T8" fmla="*/ 20 w 61"/>
                  <a:gd name="T9" fmla="*/ 70 h 71"/>
                  <a:gd name="T10" fmla="*/ 20 w 61"/>
                  <a:gd name="T11" fmla="*/ 71 h 71"/>
                  <a:gd name="T12" fmla="*/ 30 w 61"/>
                  <a:gd name="T13" fmla="*/ 71 h 71"/>
                  <a:gd name="T14" fmla="*/ 41 w 61"/>
                  <a:gd name="T15" fmla="*/ 71 h 71"/>
                  <a:gd name="T16" fmla="*/ 41 w 61"/>
                  <a:gd name="T17" fmla="*/ 70 h 71"/>
                  <a:gd name="T18" fmla="*/ 41 w 61"/>
                  <a:gd name="T19" fmla="*/ 20 h 71"/>
                  <a:gd name="T20" fmla="*/ 61 w 61"/>
                  <a:gd name="T21" fmla="*/ 2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71">
                    <a:moveTo>
                      <a:pt x="61" y="2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23" y="71"/>
                      <a:pt x="27" y="71"/>
                      <a:pt x="30" y="71"/>
                    </a:cubicBezTo>
                    <a:cubicBezTo>
                      <a:pt x="34" y="71"/>
                      <a:pt x="37" y="71"/>
                      <a:pt x="41" y="71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20"/>
                      <a:pt x="41" y="20"/>
                      <a:pt x="41" y="20"/>
                    </a:cubicBezTo>
                    <a:lnTo>
                      <a:pt x="61" y="20"/>
                    </a:lnTo>
                    <a:close/>
                  </a:path>
                </a:pathLst>
              </a:custGeom>
              <a:solidFill>
                <a:srgbClr val="33BF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67"/>
              <p:cNvSpPr>
                <a:spLocks/>
              </p:cNvSpPr>
              <p:nvPr/>
            </p:nvSpPr>
            <p:spPr bwMode="auto">
              <a:xfrm>
                <a:off x="10493936" y="2408048"/>
                <a:ext cx="119011" cy="104586"/>
              </a:xfrm>
              <a:custGeom>
                <a:avLst/>
                <a:gdLst>
                  <a:gd name="T0" fmla="*/ 51 w 70"/>
                  <a:gd name="T1" fmla="*/ 20 h 61"/>
                  <a:gd name="T2" fmla="*/ 0 w 70"/>
                  <a:gd name="T3" fmla="*/ 20 h 61"/>
                  <a:gd name="T4" fmla="*/ 0 w 70"/>
                  <a:gd name="T5" fmla="*/ 31 h 61"/>
                  <a:gd name="T6" fmla="*/ 0 w 70"/>
                  <a:gd name="T7" fmla="*/ 41 h 61"/>
                  <a:gd name="T8" fmla="*/ 51 w 70"/>
                  <a:gd name="T9" fmla="*/ 41 h 61"/>
                  <a:gd name="T10" fmla="*/ 51 w 70"/>
                  <a:gd name="T11" fmla="*/ 61 h 61"/>
                  <a:gd name="T12" fmla="*/ 70 w 70"/>
                  <a:gd name="T13" fmla="*/ 31 h 61"/>
                  <a:gd name="T14" fmla="*/ 51 w 70"/>
                  <a:gd name="T15" fmla="*/ 0 h 61"/>
                  <a:gd name="T16" fmla="*/ 51 w 70"/>
                  <a:gd name="T17" fmla="*/ 2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61">
                    <a:moveTo>
                      <a:pt x="51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7"/>
                      <a:pt x="0" y="31"/>
                    </a:cubicBezTo>
                    <a:cubicBezTo>
                      <a:pt x="0" y="34"/>
                      <a:pt x="0" y="38"/>
                      <a:pt x="0" y="41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51" y="0"/>
                      <a:pt x="51" y="0"/>
                      <a:pt x="51" y="0"/>
                    </a:cubicBezTo>
                    <a:lnTo>
                      <a:pt x="51" y="20"/>
                    </a:lnTo>
                    <a:close/>
                  </a:path>
                </a:pathLst>
              </a:custGeom>
              <a:solidFill>
                <a:srgbClr val="33BFC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2" name="组合 131"/>
          <p:cNvGrpSpPr/>
          <p:nvPr/>
        </p:nvGrpSpPr>
        <p:grpSpPr>
          <a:xfrm>
            <a:off x="3207054" y="1629573"/>
            <a:ext cx="496934" cy="496934"/>
            <a:chOff x="3146505" y="1640565"/>
            <a:chExt cx="496934" cy="496934"/>
          </a:xfrm>
        </p:grpSpPr>
        <p:sp>
          <p:nvSpPr>
            <p:cNvPr id="124" name="椭圆 123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493770" y="530402"/>
            <a:ext cx="496934" cy="496934"/>
            <a:chOff x="3908107" y="859015"/>
            <a:chExt cx="496934" cy="496934"/>
          </a:xfrm>
        </p:grpSpPr>
        <p:sp>
          <p:nvSpPr>
            <p:cNvPr id="135" name="椭圆 134"/>
            <p:cNvSpPr/>
            <p:nvPr/>
          </p:nvSpPr>
          <p:spPr>
            <a:xfrm>
              <a:off x="3932874" y="88378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08107" y="85901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4043223" y="999531"/>
              <a:ext cx="239398" cy="193160"/>
              <a:chOff x="1776409" y="3875098"/>
              <a:chExt cx="279399" cy="225437"/>
            </a:xfrm>
          </p:grpSpPr>
          <p:sp>
            <p:nvSpPr>
              <p:cNvPr id="142" name="Freeform 283"/>
              <p:cNvSpPr>
                <a:spLocks/>
              </p:cNvSpPr>
              <p:nvPr/>
            </p:nvSpPr>
            <p:spPr bwMode="auto">
              <a:xfrm>
                <a:off x="1776409" y="3875098"/>
                <a:ext cx="279399" cy="106364"/>
              </a:xfrm>
              <a:custGeom>
                <a:avLst/>
                <a:gdLst>
                  <a:gd name="T0" fmla="*/ 285 w 288"/>
                  <a:gd name="T1" fmla="*/ 44 h 111"/>
                  <a:gd name="T2" fmla="*/ 144 w 288"/>
                  <a:gd name="T3" fmla="*/ 0 h 111"/>
                  <a:gd name="T4" fmla="*/ 4 w 288"/>
                  <a:gd name="T5" fmla="*/ 44 h 111"/>
                  <a:gd name="T6" fmla="*/ 0 w 288"/>
                  <a:gd name="T7" fmla="*/ 54 h 111"/>
                  <a:gd name="T8" fmla="*/ 0 w 288"/>
                  <a:gd name="T9" fmla="*/ 106 h 111"/>
                  <a:gd name="T10" fmla="*/ 6 w 288"/>
                  <a:gd name="T11" fmla="*/ 110 h 111"/>
                  <a:gd name="T12" fmla="*/ 67 w 288"/>
                  <a:gd name="T13" fmla="*/ 95 h 111"/>
                  <a:gd name="T14" fmla="*/ 72 w 288"/>
                  <a:gd name="T15" fmla="*/ 87 h 111"/>
                  <a:gd name="T16" fmla="*/ 72 w 288"/>
                  <a:gd name="T17" fmla="*/ 65 h 111"/>
                  <a:gd name="T18" fmla="*/ 76 w 288"/>
                  <a:gd name="T19" fmla="*/ 55 h 111"/>
                  <a:gd name="T20" fmla="*/ 144 w 288"/>
                  <a:gd name="T21" fmla="*/ 40 h 111"/>
                  <a:gd name="T22" fmla="*/ 212 w 288"/>
                  <a:gd name="T23" fmla="*/ 55 h 111"/>
                  <a:gd name="T24" fmla="*/ 216 w 288"/>
                  <a:gd name="T25" fmla="*/ 65 h 111"/>
                  <a:gd name="T26" fmla="*/ 216 w 288"/>
                  <a:gd name="T27" fmla="*/ 84 h 111"/>
                  <a:gd name="T28" fmla="*/ 222 w 288"/>
                  <a:gd name="T29" fmla="*/ 92 h 111"/>
                  <a:gd name="T30" fmla="*/ 283 w 288"/>
                  <a:gd name="T31" fmla="*/ 110 h 111"/>
                  <a:gd name="T32" fmla="*/ 288 w 288"/>
                  <a:gd name="T33" fmla="*/ 106 h 111"/>
                  <a:gd name="T34" fmla="*/ 288 w 288"/>
                  <a:gd name="T35" fmla="*/ 54 h 111"/>
                  <a:gd name="T36" fmla="*/ 285 w 288"/>
                  <a:gd name="T37" fmla="*/ 4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8" h="111">
                    <a:moveTo>
                      <a:pt x="285" y="44"/>
                    </a:moveTo>
                    <a:cubicBezTo>
                      <a:pt x="285" y="44"/>
                      <a:pt x="252" y="0"/>
                      <a:pt x="144" y="0"/>
                    </a:cubicBezTo>
                    <a:cubicBezTo>
                      <a:pt x="37" y="0"/>
                      <a:pt x="4" y="44"/>
                      <a:pt x="4" y="44"/>
                    </a:cubicBezTo>
                    <a:cubicBezTo>
                      <a:pt x="2" y="46"/>
                      <a:pt x="0" y="51"/>
                      <a:pt x="0" y="54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0"/>
                      <a:pt x="3" y="111"/>
                      <a:pt x="6" y="110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70" y="94"/>
                      <a:pt x="72" y="90"/>
                      <a:pt x="72" y="87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2" y="61"/>
                      <a:pt x="74" y="57"/>
                      <a:pt x="76" y="55"/>
                    </a:cubicBezTo>
                    <a:cubicBezTo>
                      <a:pt x="76" y="55"/>
                      <a:pt x="91" y="40"/>
                      <a:pt x="144" y="40"/>
                    </a:cubicBezTo>
                    <a:cubicBezTo>
                      <a:pt x="198" y="40"/>
                      <a:pt x="212" y="55"/>
                      <a:pt x="212" y="55"/>
                    </a:cubicBezTo>
                    <a:cubicBezTo>
                      <a:pt x="215" y="57"/>
                      <a:pt x="216" y="61"/>
                      <a:pt x="216" y="65"/>
                    </a:cubicBezTo>
                    <a:cubicBezTo>
                      <a:pt x="216" y="84"/>
                      <a:pt x="216" y="84"/>
                      <a:pt x="216" y="84"/>
                    </a:cubicBezTo>
                    <a:cubicBezTo>
                      <a:pt x="216" y="87"/>
                      <a:pt x="219" y="90"/>
                      <a:pt x="222" y="92"/>
                    </a:cubicBezTo>
                    <a:cubicBezTo>
                      <a:pt x="283" y="110"/>
                      <a:pt x="283" y="110"/>
                      <a:pt x="283" y="110"/>
                    </a:cubicBezTo>
                    <a:cubicBezTo>
                      <a:pt x="286" y="111"/>
                      <a:pt x="288" y="110"/>
                      <a:pt x="288" y="106"/>
                    </a:cubicBezTo>
                    <a:cubicBezTo>
                      <a:pt x="288" y="54"/>
                      <a:pt x="288" y="54"/>
                      <a:pt x="288" y="54"/>
                    </a:cubicBezTo>
                    <a:cubicBezTo>
                      <a:pt x="288" y="51"/>
                      <a:pt x="287" y="46"/>
                      <a:pt x="285" y="44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84"/>
              <p:cNvSpPr>
                <a:spLocks noEditPoints="1"/>
              </p:cNvSpPr>
              <p:nvPr/>
            </p:nvSpPr>
            <p:spPr bwMode="auto">
              <a:xfrm>
                <a:off x="1790699" y="3932260"/>
                <a:ext cx="249237" cy="168275"/>
              </a:xfrm>
              <a:custGeom>
                <a:avLst/>
                <a:gdLst>
                  <a:gd name="T0" fmla="*/ 246 w 258"/>
                  <a:gd name="T1" fmla="*/ 99 h 174"/>
                  <a:gd name="T2" fmla="*/ 196 w 258"/>
                  <a:gd name="T3" fmla="*/ 52 h 174"/>
                  <a:gd name="T4" fmla="*/ 185 w 258"/>
                  <a:gd name="T5" fmla="*/ 46 h 174"/>
                  <a:gd name="T6" fmla="*/ 177 w 258"/>
                  <a:gd name="T7" fmla="*/ 12 h 174"/>
                  <a:gd name="T8" fmla="*/ 163 w 258"/>
                  <a:gd name="T9" fmla="*/ 0 h 174"/>
                  <a:gd name="T10" fmla="*/ 96 w 258"/>
                  <a:gd name="T11" fmla="*/ 0 h 174"/>
                  <a:gd name="T12" fmla="*/ 81 w 258"/>
                  <a:gd name="T13" fmla="*/ 12 h 174"/>
                  <a:gd name="T14" fmla="*/ 74 w 258"/>
                  <a:gd name="T15" fmla="*/ 46 h 174"/>
                  <a:gd name="T16" fmla="*/ 63 w 258"/>
                  <a:gd name="T17" fmla="*/ 52 h 174"/>
                  <a:gd name="T18" fmla="*/ 13 w 258"/>
                  <a:gd name="T19" fmla="*/ 99 h 174"/>
                  <a:gd name="T20" fmla="*/ 3 w 258"/>
                  <a:gd name="T21" fmla="*/ 119 h 174"/>
                  <a:gd name="T22" fmla="*/ 1 w 258"/>
                  <a:gd name="T23" fmla="*/ 162 h 174"/>
                  <a:gd name="T24" fmla="*/ 12 w 258"/>
                  <a:gd name="T25" fmla="*/ 174 h 174"/>
                  <a:gd name="T26" fmla="*/ 246 w 258"/>
                  <a:gd name="T27" fmla="*/ 174 h 174"/>
                  <a:gd name="T28" fmla="*/ 258 w 258"/>
                  <a:gd name="T29" fmla="*/ 162 h 174"/>
                  <a:gd name="T30" fmla="*/ 255 w 258"/>
                  <a:gd name="T31" fmla="*/ 119 h 174"/>
                  <a:gd name="T32" fmla="*/ 246 w 258"/>
                  <a:gd name="T33" fmla="*/ 99 h 174"/>
                  <a:gd name="T34" fmla="*/ 129 w 258"/>
                  <a:gd name="T35" fmla="*/ 154 h 174"/>
                  <a:gd name="T36" fmla="*/ 71 w 258"/>
                  <a:gd name="T37" fmla="*/ 96 h 174"/>
                  <a:gd name="T38" fmla="*/ 129 w 258"/>
                  <a:gd name="T39" fmla="*/ 38 h 174"/>
                  <a:gd name="T40" fmla="*/ 187 w 258"/>
                  <a:gd name="T41" fmla="*/ 96 h 174"/>
                  <a:gd name="T42" fmla="*/ 129 w 258"/>
                  <a:gd name="T43" fmla="*/ 15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8" h="174">
                    <a:moveTo>
                      <a:pt x="246" y="99"/>
                    </a:moveTo>
                    <a:cubicBezTo>
                      <a:pt x="196" y="52"/>
                      <a:pt x="196" y="52"/>
                      <a:pt x="196" y="52"/>
                    </a:cubicBezTo>
                    <a:cubicBezTo>
                      <a:pt x="193" y="49"/>
                      <a:pt x="189" y="47"/>
                      <a:pt x="185" y="46"/>
                    </a:cubicBezTo>
                    <a:cubicBezTo>
                      <a:pt x="177" y="12"/>
                      <a:pt x="177" y="12"/>
                      <a:pt x="177" y="12"/>
                    </a:cubicBezTo>
                    <a:cubicBezTo>
                      <a:pt x="176" y="6"/>
                      <a:pt x="169" y="0"/>
                      <a:pt x="163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3" y="6"/>
                      <a:pt x="81" y="12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0" y="47"/>
                      <a:pt x="65" y="49"/>
                      <a:pt x="63" y="52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8" y="104"/>
                      <a:pt x="4" y="113"/>
                      <a:pt x="3" y="119"/>
                    </a:cubicBezTo>
                    <a:cubicBezTo>
                      <a:pt x="1" y="162"/>
                      <a:pt x="1" y="162"/>
                      <a:pt x="1" y="162"/>
                    </a:cubicBezTo>
                    <a:cubicBezTo>
                      <a:pt x="0" y="168"/>
                      <a:pt x="5" y="174"/>
                      <a:pt x="12" y="174"/>
                    </a:cubicBezTo>
                    <a:cubicBezTo>
                      <a:pt x="246" y="174"/>
                      <a:pt x="246" y="174"/>
                      <a:pt x="246" y="174"/>
                    </a:cubicBezTo>
                    <a:cubicBezTo>
                      <a:pt x="253" y="174"/>
                      <a:pt x="258" y="168"/>
                      <a:pt x="258" y="162"/>
                    </a:cubicBezTo>
                    <a:cubicBezTo>
                      <a:pt x="255" y="119"/>
                      <a:pt x="255" y="119"/>
                      <a:pt x="255" y="119"/>
                    </a:cubicBezTo>
                    <a:cubicBezTo>
                      <a:pt x="255" y="113"/>
                      <a:pt x="250" y="104"/>
                      <a:pt x="246" y="99"/>
                    </a:cubicBezTo>
                    <a:close/>
                    <a:moveTo>
                      <a:pt x="129" y="154"/>
                    </a:moveTo>
                    <a:cubicBezTo>
                      <a:pt x="97" y="154"/>
                      <a:pt x="71" y="128"/>
                      <a:pt x="71" y="96"/>
                    </a:cubicBezTo>
                    <a:cubicBezTo>
                      <a:pt x="71" y="64"/>
                      <a:pt x="97" y="38"/>
                      <a:pt x="129" y="38"/>
                    </a:cubicBezTo>
                    <a:cubicBezTo>
                      <a:pt x="161" y="38"/>
                      <a:pt x="187" y="64"/>
                      <a:pt x="187" y="96"/>
                    </a:cubicBezTo>
                    <a:cubicBezTo>
                      <a:pt x="187" y="128"/>
                      <a:pt x="161" y="154"/>
                      <a:pt x="129" y="154"/>
                    </a:cubicBez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Oval 285"/>
              <p:cNvSpPr>
                <a:spLocks noChangeArrowheads="1"/>
              </p:cNvSpPr>
              <p:nvPr/>
            </p:nvSpPr>
            <p:spPr bwMode="auto">
              <a:xfrm>
                <a:off x="1879600" y="3986213"/>
                <a:ext cx="73025" cy="74613"/>
              </a:xfrm>
              <a:prstGeom prst="ellipse">
                <a:avLst/>
              </a:prstGeom>
              <a:solidFill>
                <a:srgbClr val="05DAE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6" name="文本框 145"/>
          <p:cNvSpPr txBox="1"/>
          <p:nvPr/>
        </p:nvSpPr>
        <p:spPr>
          <a:xfrm>
            <a:off x="5032318" y="531500"/>
            <a:ext cx="17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「项目思路」</a:t>
            </a:r>
            <a:endParaRPr lang="zh-CN" altLang="en-US" spc="2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sp>
        <p:nvSpPr>
          <p:cNvPr id="150" name="弧形 80"/>
          <p:cNvSpPr/>
          <p:nvPr/>
        </p:nvSpPr>
        <p:spPr>
          <a:xfrm rot="7778575" flipH="1">
            <a:off x="6666503" y="1838442"/>
            <a:ext cx="1780269" cy="1535544"/>
          </a:xfrm>
          <a:custGeom>
            <a:avLst/>
            <a:gdLst>
              <a:gd name="connsiteX0" fmla="*/ 1709289 w 3418578"/>
              <a:gd name="connsiteY0" fmla="*/ 0 h 3418578"/>
              <a:gd name="connsiteX1" fmla="*/ 3418578 w 3418578"/>
              <a:gd name="connsiteY1" fmla="*/ 1709289 h 3418578"/>
              <a:gd name="connsiteX2" fmla="*/ 1709289 w 3418578"/>
              <a:gd name="connsiteY2" fmla="*/ 1709289 h 3418578"/>
              <a:gd name="connsiteX3" fmla="*/ 1709289 w 3418578"/>
              <a:gd name="connsiteY3" fmla="*/ 0 h 3418578"/>
              <a:gd name="connsiteX0" fmla="*/ 1709289 w 3418578"/>
              <a:gd name="connsiteY0" fmla="*/ 0 h 3418578"/>
              <a:gd name="connsiteX1" fmla="*/ 3418578 w 3418578"/>
              <a:gd name="connsiteY1" fmla="*/ 1709289 h 3418578"/>
              <a:gd name="connsiteX0" fmla="*/ 508000 w 2217289"/>
              <a:gd name="connsiteY0" fmla="*/ 20320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508000 w 2217289"/>
              <a:gd name="connsiteY3" fmla="*/ 203200 h 1912489"/>
              <a:gd name="connsiteX0" fmla="*/ 0 w 2217289"/>
              <a:gd name="connsiteY0" fmla="*/ 0 h 1912489"/>
              <a:gd name="connsiteX1" fmla="*/ 2217289 w 2217289"/>
              <a:gd name="connsiteY1" fmla="*/ 1912489 h 1912489"/>
              <a:gd name="connsiteX0" fmla="*/ 81280 w 2217289"/>
              <a:gd name="connsiteY0" fmla="*/ 22352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81280 w 2217289"/>
              <a:gd name="connsiteY3" fmla="*/ 223520 h 1912489"/>
              <a:gd name="connsiteX0" fmla="*/ 0 w 2217289"/>
              <a:gd name="connsiteY0" fmla="*/ 0 h 1912489"/>
              <a:gd name="connsiteX1" fmla="*/ 2217289 w 2217289"/>
              <a:gd name="connsiteY1" fmla="*/ 1912489 h 1912489"/>
              <a:gd name="connsiteX0" fmla="*/ 81280 w 2217289"/>
              <a:gd name="connsiteY0" fmla="*/ 22352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81280 w 2217289"/>
              <a:gd name="connsiteY3" fmla="*/ 223520 h 1912489"/>
              <a:gd name="connsiteX0" fmla="*/ 0 w 2217289"/>
              <a:gd name="connsiteY0" fmla="*/ 0 h 1912489"/>
              <a:gd name="connsiteX1" fmla="*/ 2044569 w 2217289"/>
              <a:gd name="connsiteY1" fmla="*/ 1912489 h 1912489"/>
              <a:gd name="connsiteX0" fmla="*/ 81280 w 2217289"/>
              <a:gd name="connsiteY0" fmla="*/ 22352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81280 w 2217289"/>
              <a:gd name="connsiteY3" fmla="*/ 223520 h 1912489"/>
              <a:gd name="connsiteX0" fmla="*/ 0 w 2217289"/>
              <a:gd name="connsiteY0" fmla="*/ 0 h 1912489"/>
              <a:gd name="connsiteX1" fmla="*/ 2003929 w 2217289"/>
              <a:gd name="connsiteY1" fmla="*/ 1912489 h 1912489"/>
              <a:gd name="connsiteX0" fmla="*/ 81280 w 2217289"/>
              <a:gd name="connsiteY0" fmla="*/ 22352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81280 w 2217289"/>
              <a:gd name="connsiteY3" fmla="*/ 223520 h 1912489"/>
              <a:gd name="connsiteX0" fmla="*/ 0 w 2217289"/>
              <a:gd name="connsiteY0" fmla="*/ 0 h 1912489"/>
              <a:gd name="connsiteX1" fmla="*/ 1861689 w 2217289"/>
              <a:gd name="connsiteY1" fmla="*/ 1871849 h 1912489"/>
              <a:gd name="connsiteX0" fmla="*/ 81280 w 2217289"/>
              <a:gd name="connsiteY0" fmla="*/ 223520 h 1912489"/>
              <a:gd name="connsiteX1" fmla="*/ 2217289 w 2217289"/>
              <a:gd name="connsiteY1" fmla="*/ 1912489 h 1912489"/>
              <a:gd name="connsiteX2" fmla="*/ 508000 w 2217289"/>
              <a:gd name="connsiteY2" fmla="*/ 1912489 h 1912489"/>
              <a:gd name="connsiteX3" fmla="*/ 81280 w 2217289"/>
              <a:gd name="connsiteY3" fmla="*/ 223520 h 1912489"/>
              <a:gd name="connsiteX0" fmla="*/ 0 w 2217289"/>
              <a:gd name="connsiteY0" fmla="*/ 0 h 1912489"/>
              <a:gd name="connsiteX1" fmla="*/ 1861689 w 2217289"/>
              <a:gd name="connsiteY1" fmla="*/ 1871849 h 191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289" h="1912489" stroke="0" extrusionOk="0">
                <a:moveTo>
                  <a:pt x="81280" y="223520"/>
                </a:moveTo>
                <a:cubicBezTo>
                  <a:pt x="1025294" y="223520"/>
                  <a:pt x="2217289" y="968475"/>
                  <a:pt x="2217289" y="1912489"/>
                </a:cubicBezTo>
                <a:lnTo>
                  <a:pt x="508000" y="1912489"/>
                </a:lnTo>
                <a:lnTo>
                  <a:pt x="81280" y="223520"/>
                </a:lnTo>
                <a:close/>
              </a:path>
              <a:path w="2217289" h="1912489" fill="none">
                <a:moveTo>
                  <a:pt x="0" y="0"/>
                </a:moveTo>
                <a:cubicBezTo>
                  <a:pt x="944014" y="0"/>
                  <a:pt x="1902329" y="897355"/>
                  <a:pt x="1861689" y="1871849"/>
                </a:cubicBezTo>
              </a:path>
            </a:pathLst>
          </a:custGeom>
          <a:ln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4014036" y="1301055"/>
            <a:ext cx="43653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结合传统工厂设备维护系统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(eam)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我们发现了诸多不足 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对此我们团队想出了结合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5G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的解决方案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针对传统工厂系统的问题多样化  处理问题速度慢 处理人员技术不全等问题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.,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我们提出了以下解决方案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我们开发的这个运维维修系统是针对全国的所有工厂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我们将全国工厂的所有问题与对应的解决方案存入我们的云端库中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结合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5G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技术的高效性对应的问题会有成百上千种的解决方案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我们的系统会自动匹配出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种最好解决方案提供给客户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尽量做到高效与准确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如果还不能解决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CN" altLang="en-US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我们会自动在后台发送信息给该公司的维修机器人进行维修</a:t>
            </a:r>
            <a:r>
              <a:rPr lang="en-US" altLang="zh-CN" sz="2000" kern="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9321110" y="668929"/>
            <a:ext cx="1500554" cy="1500554"/>
            <a:chOff x="9901436" y="656492"/>
            <a:chExt cx="1500554" cy="1500554"/>
          </a:xfrm>
        </p:grpSpPr>
        <p:sp>
          <p:nvSpPr>
            <p:cNvPr id="153" name="椭圆 152"/>
            <p:cNvSpPr/>
            <p:nvPr/>
          </p:nvSpPr>
          <p:spPr>
            <a:xfrm>
              <a:off x="9918044" y="675640"/>
              <a:ext cx="1460626" cy="1460626"/>
            </a:xfrm>
            <a:prstGeom prst="ellipse">
              <a:avLst/>
            </a:prstGeom>
            <a:blipFill dpi="0" rotWithShape="1">
              <a:blip r:embed="rId3" cstate="print">
                <a:extLst/>
              </a:blip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空心弧 153"/>
            <p:cNvSpPr/>
            <p:nvPr/>
          </p:nvSpPr>
          <p:spPr>
            <a:xfrm rot="10800000">
              <a:off x="9901436" y="656492"/>
              <a:ext cx="1500554" cy="1500554"/>
            </a:xfrm>
            <a:prstGeom prst="blockArc">
              <a:avLst>
                <a:gd name="adj1" fmla="val 21582056"/>
                <a:gd name="adj2" fmla="val 21581624"/>
                <a:gd name="adj3" fmla="val 2487"/>
              </a:avLst>
            </a:prstGeom>
            <a:solidFill>
              <a:srgbClr val="6DFEFB"/>
            </a:solidFill>
            <a:ln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69304" y="1971982"/>
            <a:ext cx="248566" cy="248566"/>
            <a:chOff x="10769304" y="1971982"/>
            <a:chExt cx="248566" cy="248566"/>
          </a:xfrm>
        </p:grpSpPr>
        <p:sp>
          <p:nvSpPr>
            <p:cNvPr id="159" name="Freeform 617"/>
            <p:cNvSpPr>
              <a:spLocks/>
            </p:cNvSpPr>
            <p:nvPr/>
          </p:nvSpPr>
          <p:spPr bwMode="auto">
            <a:xfrm>
              <a:off x="10852559" y="2063719"/>
              <a:ext cx="79308" cy="39653"/>
            </a:xfrm>
            <a:custGeom>
              <a:avLst/>
              <a:gdLst>
                <a:gd name="T0" fmla="*/ 0 w 224"/>
                <a:gd name="T1" fmla="*/ 112 h 112"/>
                <a:gd name="T2" fmla="*/ 28 w 224"/>
                <a:gd name="T3" fmla="*/ 88 h 112"/>
                <a:gd name="T4" fmla="*/ 56 w 224"/>
                <a:gd name="T5" fmla="*/ 112 h 112"/>
                <a:gd name="T6" fmla="*/ 84 w 224"/>
                <a:gd name="T7" fmla="*/ 88 h 112"/>
                <a:gd name="T8" fmla="*/ 112 w 224"/>
                <a:gd name="T9" fmla="*/ 112 h 112"/>
                <a:gd name="T10" fmla="*/ 140 w 224"/>
                <a:gd name="T11" fmla="*/ 88 h 112"/>
                <a:gd name="T12" fmla="*/ 168 w 224"/>
                <a:gd name="T13" fmla="*/ 112 h 112"/>
                <a:gd name="T14" fmla="*/ 196 w 224"/>
                <a:gd name="T15" fmla="*/ 88 h 112"/>
                <a:gd name="T16" fmla="*/ 224 w 224"/>
                <a:gd name="T17" fmla="*/ 112 h 112"/>
                <a:gd name="T18" fmla="*/ 112 w 224"/>
                <a:gd name="T19" fmla="*/ 0 h 112"/>
                <a:gd name="T20" fmla="*/ 0 w 224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112">
                  <a:moveTo>
                    <a:pt x="0" y="112"/>
                  </a:moveTo>
                  <a:cubicBezTo>
                    <a:pt x="0" y="97"/>
                    <a:pt x="13" y="88"/>
                    <a:pt x="28" y="88"/>
                  </a:cubicBezTo>
                  <a:cubicBezTo>
                    <a:pt x="43" y="88"/>
                    <a:pt x="56" y="100"/>
                    <a:pt x="56" y="112"/>
                  </a:cubicBezTo>
                  <a:cubicBezTo>
                    <a:pt x="56" y="100"/>
                    <a:pt x="69" y="88"/>
                    <a:pt x="84" y="88"/>
                  </a:cubicBezTo>
                  <a:cubicBezTo>
                    <a:pt x="99" y="88"/>
                    <a:pt x="112" y="100"/>
                    <a:pt x="112" y="112"/>
                  </a:cubicBezTo>
                  <a:cubicBezTo>
                    <a:pt x="112" y="100"/>
                    <a:pt x="125" y="88"/>
                    <a:pt x="140" y="88"/>
                  </a:cubicBezTo>
                  <a:cubicBezTo>
                    <a:pt x="155" y="88"/>
                    <a:pt x="168" y="100"/>
                    <a:pt x="168" y="112"/>
                  </a:cubicBezTo>
                  <a:cubicBezTo>
                    <a:pt x="168" y="100"/>
                    <a:pt x="181" y="88"/>
                    <a:pt x="196" y="88"/>
                  </a:cubicBezTo>
                  <a:cubicBezTo>
                    <a:pt x="211" y="88"/>
                    <a:pt x="224" y="97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18"/>
            <p:cNvSpPr>
              <a:spLocks/>
            </p:cNvSpPr>
            <p:nvPr/>
          </p:nvSpPr>
          <p:spPr bwMode="auto">
            <a:xfrm>
              <a:off x="10892213" y="2103372"/>
              <a:ext cx="11223" cy="33967"/>
            </a:xfrm>
            <a:custGeom>
              <a:avLst/>
              <a:gdLst>
                <a:gd name="T0" fmla="*/ 32 w 32"/>
                <a:gd name="T1" fmla="*/ 80 h 96"/>
                <a:gd name="T2" fmla="*/ 16 w 32"/>
                <a:gd name="T3" fmla="*/ 96 h 96"/>
                <a:gd name="T4" fmla="*/ 0 w 32"/>
                <a:gd name="T5" fmla="*/ 80 h 96"/>
                <a:gd name="T6" fmla="*/ 0 w 32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96">
                  <a:moveTo>
                    <a:pt x="32" y="80"/>
                  </a:moveTo>
                  <a:cubicBezTo>
                    <a:pt x="32" y="89"/>
                    <a:pt x="25" y="96"/>
                    <a:pt x="16" y="96"/>
                  </a:cubicBezTo>
                  <a:cubicBezTo>
                    <a:pt x="7" y="96"/>
                    <a:pt x="0" y="89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0769304" y="1971982"/>
              <a:ext cx="248566" cy="248566"/>
            </a:xfrm>
            <a:prstGeom prst="ellipse">
              <a:avLst/>
            </a:prstGeom>
            <a:noFill/>
            <a:ln w="3175">
              <a:solidFill>
                <a:schemeClr val="bg1"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0451442" y="2302790"/>
            <a:ext cx="248566" cy="248566"/>
            <a:chOff x="10451442" y="2302790"/>
            <a:chExt cx="248566" cy="248566"/>
          </a:xfrm>
        </p:grpSpPr>
        <p:sp>
          <p:nvSpPr>
            <p:cNvPr id="156" name="椭圆 155"/>
            <p:cNvSpPr/>
            <p:nvPr/>
          </p:nvSpPr>
          <p:spPr>
            <a:xfrm>
              <a:off x="10451442" y="2302790"/>
              <a:ext cx="248566" cy="248566"/>
            </a:xfrm>
            <a:prstGeom prst="ellipse">
              <a:avLst/>
            </a:prstGeom>
            <a:noFill/>
            <a:ln w="3175">
              <a:solidFill>
                <a:schemeClr val="bg1"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0524881" y="2386705"/>
              <a:ext cx="101680" cy="80740"/>
              <a:chOff x="11018938" y="3043364"/>
              <a:chExt cx="254112" cy="201779"/>
            </a:xfrm>
          </p:grpSpPr>
          <p:sp>
            <p:nvSpPr>
              <p:cNvPr id="163" name="Freeform 600"/>
              <p:cNvSpPr>
                <a:spLocks/>
              </p:cNvSpPr>
              <p:nvPr/>
            </p:nvSpPr>
            <p:spPr bwMode="auto">
              <a:xfrm>
                <a:off x="11018938" y="3125862"/>
                <a:ext cx="67884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601"/>
              <p:cNvSpPr>
                <a:spLocks/>
              </p:cNvSpPr>
              <p:nvPr/>
            </p:nvSpPr>
            <p:spPr bwMode="auto">
              <a:xfrm>
                <a:off x="11205166" y="3128219"/>
                <a:ext cx="67884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602"/>
              <p:cNvSpPr>
                <a:spLocks/>
              </p:cNvSpPr>
              <p:nvPr/>
            </p:nvSpPr>
            <p:spPr bwMode="auto">
              <a:xfrm>
                <a:off x="11079290" y="3128229"/>
                <a:ext cx="171598" cy="116914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603"/>
              <p:cNvSpPr>
                <a:spLocks/>
              </p:cNvSpPr>
              <p:nvPr/>
            </p:nvSpPr>
            <p:spPr bwMode="auto">
              <a:xfrm>
                <a:off x="11035930" y="3043364"/>
                <a:ext cx="181497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9938394" y="2427073"/>
            <a:ext cx="248566" cy="248566"/>
            <a:chOff x="9938394" y="2427073"/>
            <a:chExt cx="248566" cy="248566"/>
          </a:xfrm>
        </p:grpSpPr>
        <p:sp>
          <p:nvSpPr>
            <p:cNvPr id="155" name="椭圆 154"/>
            <p:cNvSpPr/>
            <p:nvPr/>
          </p:nvSpPr>
          <p:spPr>
            <a:xfrm>
              <a:off x="9938394" y="2427073"/>
              <a:ext cx="248566" cy="248566"/>
            </a:xfrm>
            <a:prstGeom prst="ellipse">
              <a:avLst/>
            </a:prstGeom>
            <a:noFill/>
            <a:ln w="3175">
              <a:solidFill>
                <a:schemeClr val="bg1"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Freeform 620"/>
            <p:cNvSpPr>
              <a:spLocks/>
            </p:cNvSpPr>
            <p:nvPr/>
          </p:nvSpPr>
          <p:spPr bwMode="auto">
            <a:xfrm>
              <a:off x="10018972" y="2527269"/>
              <a:ext cx="87416" cy="63328"/>
            </a:xfrm>
            <a:custGeom>
              <a:avLst/>
              <a:gdLst>
                <a:gd name="T0" fmla="*/ 232 w 232"/>
                <a:gd name="T1" fmla="*/ 160 h 168"/>
                <a:gd name="T2" fmla="*/ 224 w 232"/>
                <a:gd name="T3" fmla="*/ 168 h 168"/>
                <a:gd name="T4" fmla="*/ 8 w 232"/>
                <a:gd name="T5" fmla="*/ 168 h 168"/>
                <a:gd name="T6" fmla="*/ 0 w 232"/>
                <a:gd name="T7" fmla="*/ 160 h 168"/>
                <a:gd name="T8" fmla="*/ 0 w 232"/>
                <a:gd name="T9" fmla="*/ 8 h 168"/>
                <a:gd name="T10" fmla="*/ 8 w 232"/>
                <a:gd name="T11" fmla="*/ 0 h 168"/>
                <a:gd name="T12" fmla="*/ 224 w 232"/>
                <a:gd name="T13" fmla="*/ 0 h 168"/>
                <a:gd name="T14" fmla="*/ 232 w 232"/>
                <a:gd name="T15" fmla="*/ 8 h 168"/>
                <a:gd name="T16" fmla="*/ 232 w 232"/>
                <a:gd name="T17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68">
                  <a:moveTo>
                    <a:pt x="232" y="160"/>
                  </a:moveTo>
                  <a:cubicBezTo>
                    <a:pt x="232" y="164"/>
                    <a:pt x="228" y="168"/>
                    <a:pt x="224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8" y="0"/>
                    <a:pt x="232" y="4"/>
                    <a:pt x="232" y="8"/>
                  </a:cubicBezTo>
                  <a:lnTo>
                    <a:pt x="232" y="160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21"/>
            <p:cNvSpPr>
              <a:spLocks/>
            </p:cNvSpPr>
            <p:nvPr/>
          </p:nvSpPr>
          <p:spPr bwMode="auto">
            <a:xfrm>
              <a:off x="10049121" y="2512115"/>
              <a:ext cx="27118" cy="15154"/>
            </a:xfrm>
            <a:custGeom>
              <a:avLst/>
              <a:gdLst>
                <a:gd name="T0" fmla="*/ 0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68 w 72"/>
                <a:gd name="T7" fmla="*/ 0 h 40"/>
                <a:gd name="T8" fmla="*/ 72 w 72"/>
                <a:gd name="T9" fmla="*/ 4 h 40"/>
                <a:gd name="T10" fmla="*/ 72 w 7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40">
                  <a:moveTo>
                    <a:pt x="0" y="4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40"/>
                    <a:pt x="72" y="40"/>
                    <a:pt x="72" y="40"/>
                  </a:cubicBezTo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Line 622"/>
            <p:cNvSpPr>
              <a:spLocks noChangeShapeType="1"/>
            </p:cNvSpPr>
            <p:nvPr/>
          </p:nvSpPr>
          <p:spPr bwMode="auto">
            <a:xfrm>
              <a:off x="10049121" y="2518177"/>
              <a:ext cx="27118" cy="0"/>
            </a:xfrm>
            <a:prstGeom prst="line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Line 623"/>
            <p:cNvSpPr>
              <a:spLocks noChangeShapeType="1"/>
            </p:cNvSpPr>
            <p:nvPr/>
          </p:nvSpPr>
          <p:spPr bwMode="auto">
            <a:xfrm>
              <a:off x="10029513" y="2545294"/>
              <a:ext cx="64924" cy="0"/>
            </a:xfrm>
            <a:prstGeom prst="line">
              <a:avLst/>
            </a:prstGeom>
            <a:noFill/>
            <a:ln w="31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Line 624"/>
            <p:cNvSpPr>
              <a:spLocks noChangeShapeType="1"/>
            </p:cNvSpPr>
            <p:nvPr/>
          </p:nvSpPr>
          <p:spPr bwMode="auto">
            <a:xfrm>
              <a:off x="10029506" y="2560448"/>
              <a:ext cx="64924" cy="0"/>
            </a:xfrm>
            <a:prstGeom prst="line">
              <a:avLst/>
            </a:prstGeom>
            <a:noFill/>
            <a:ln w="31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88" name="直接连接符 187"/>
          <p:cNvCxnSpPr/>
          <p:nvPr/>
        </p:nvCxnSpPr>
        <p:spPr>
          <a:xfrm flipH="1" flipV="1">
            <a:off x="7666998" y="3710629"/>
            <a:ext cx="1259611" cy="644278"/>
          </a:xfrm>
          <a:prstGeom prst="line">
            <a:avLst/>
          </a:prstGeom>
          <a:ln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9123345" y="4252833"/>
            <a:ext cx="496934" cy="496934"/>
            <a:chOff x="9123345" y="4252833"/>
            <a:chExt cx="496934" cy="496934"/>
          </a:xfrm>
        </p:grpSpPr>
        <p:sp>
          <p:nvSpPr>
            <p:cNvPr id="192" name="椭圆 191"/>
            <p:cNvSpPr/>
            <p:nvPr/>
          </p:nvSpPr>
          <p:spPr>
            <a:xfrm>
              <a:off x="9148112" y="4277600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9123345" y="4252833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9303711" y="4363696"/>
              <a:ext cx="188912" cy="277813"/>
              <a:chOff x="4052888" y="4405313"/>
              <a:chExt cx="188912" cy="277813"/>
            </a:xfrm>
          </p:grpSpPr>
          <p:sp>
            <p:nvSpPr>
              <p:cNvPr id="202" name="Freeform 115"/>
              <p:cNvSpPr>
                <a:spLocks/>
              </p:cNvSpPr>
              <p:nvPr/>
            </p:nvSpPr>
            <p:spPr bwMode="auto">
              <a:xfrm>
                <a:off x="4052888" y="4405313"/>
                <a:ext cx="106363" cy="277813"/>
              </a:xfrm>
              <a:custGeom>
                <a:avLst/>
                <a:gdLst>
                  <a:gd name="T0" fmla="*/ 82 w 111"/>
                  <a:gd name="T1" fmla="*/ 184 h 288"/>
                  <a:gd name="T2" fmla="*/ 79 w 111"/>
                  <a:gd name="T3" fmla="*/ 182 h 288"/>
                  <a:gd name="T4" fmla="*/ 79 w 111"/>
                  <a:gd name="T5" fmla="*/ 24 h 288"/>
                  <a:gd name="T6" fmla="*/ 55 w 111"/>
                  <a:gd name="T7" fmla="*/ 0 h 288"/>
                  <a:gd name="T8" fmla="*/ 31 w 111"/>
                  <a:gd name="T9" fmla="*/ 24 h 288"/>
                  <a:gd name="T10" fmla="*/ 31 w 111"/>
                  <a:gd name="T11" fmla="*/ 182 h 288"/>
                  <a:gd name="T12" fmla="*/ 28 w 111"/>
                  <a:gd name="T13" fmla="*/ 184 h 288"/>
                  <a:gd name="T14" fmla="*/ 0 w 111"/>
                  <a:gd name="T15" fmla="*/ 232 h 288"/>
                  <a:gd name="T16" fmla="*/ 55 w 111"/>
                  <a:gd name="T17" fmla="*/ 288 h 288"/>
                  <a:gd name="T18" fmla="*/ 110 w 111"/>
                  <a:gd name="T19" fmla="*/ 232 h 288"/>
                  <a:gd name="T20" fmla="*/ 82 w 111"/>
                  <a:gd name="T21" fmla="*/ 18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" h="288">
                    <a:moveTo>
                      <a:pt x="82" y="184"/>
                    </a:moveTo>
                    <a:cubicBezTo>
                      <a:pt x="79" y="182"/>
                      <a:pt x="79" y="182"/>
                      <a:pt x="79" y="182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11"/>
                      <a:pt x="68" y="0"/>
                      <a:pt x="55" y="0"/>
                    </a:cubicBezTo>
                    <a:cubicBezTo>
                      <a:pt x="42" y="0"/>
                      <a:pt x="31" y="11"/>
                      <a:pt x="31" y="24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28" y="184"/>
                      <a:pt x="28" y="184"/>
                      <a:pt x="28" y="184"/>
                    </a:cubicBezTo>
                    <a:cubicBezTo>
                      <a:pt x="11" y="193"/>
                      <a:pt x="0" y="211"/>
                      <a:pt x="0" y="232"/>
                    </a:cubicBezTo>
                    <a:cubicBezTo>
                      <a:pt x="0" y="263"/>
                      <a:pt x="25" y="287"/>
                      <a:pt x="55" y="288"/>
                    </a:cubicBezTo>
                    <a:cubicBezTo>
                      <a:pt x="86" y="287"/>
                      <a:pt x="110" y="263"/>
                      <a:pt x="110" y="232"/>
                    </a:cubicBezTo>
                    <a:cubicBezTo>
                      <a:pt x="111" y="211"/>
                      <a:pt x="99" y="193"/>
                      <a:pt x="82" y="184"/>
                    </a:cubicBez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16"/>
              <p:cNvSpPr>
                <a:spLocks/>
              </p:cNvSpPr>
              <p:nvPr/>
            </p:nvSpPr>
            <p:spPr bwMode="auto">
              <a:xfrm>
                <a:off x="4165600" y="4432301"/>
                <a:ext cx="76200" cy="15875"/>
              </a:xfrm>
              <a:custGeom>
                <a:avLst/>
                <a:gdLst>
                  <a:gd name="T0" fmla="*/ 8 w 79"/>
                  <a:gd name="T1" fmla="*/ 16 h 16"/>
                  <a:gd name="T2" fmla="*/ 71 w 79"/>
                  <a:gd name="T3" fmla="*/ 16 h 16"/>
                  <a:gd name="T4" fmla="*/ 79 w 79"/>
                  <a:gd name="T5" fmla="*/ 8 h 16"/>
                  <a:gd name="T6" fmla="*/ 71 w 79"/>
                  <a:gd name="T7" fmla="*/ 0 h 16"/>
                  <a:gd name="T8" fmla="*/ 8 w 79"/>
                  <a:gd name="T9" fmla="*/ 0 h 16"/>
                  <a:gd name="T10" fmla="*/ 0 w 79"/>
                  <a:gd name="T11" fmla="*/ 8 h 16"/>
                  <a:gd name="T12" fmla="*/ 8 w 7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6">
                    <a:moveTo>
                      <a:pt x="8" y="16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6" y="16"/>
                      <a:pt x="79" y="12"/>
                      <a:pt x="79" y="8"/>
                    </a:cubicBezTo>
                    <a:cubicBezTo>
                      <a:pt x="79" y="3"/>
                      <a:pt x="76" y="0"/>
                      <a:pt x="7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17"/>
              <p:cNvSpPr>
                <a:spLocks/>
              </p:cNvSpPr>
              <p:nvPr/>
            </p:nvSpPr>
            <p:spPr bwMode="auto">
              <a:xfrm>
                <a:off x="4165600" y="4475163"/>
                <a:ext cx="76200" cy="14288"/>
              </a:xfrm>
              <a:custGeom>
                <a:avLst/>
                <a:gdLst>
                  <a:gd name="T0" fmla="*/ 71 w 79"/>
                  <a:gd name="T1" fmla="*/ 0 h 16"/>
                  <a:gd name="T2" fmla="*/ 8 w 79"/>
                  <a:gd name="T3" fmla="*/ 0 h 16"/>
                  <a:gd name="T4" fmla="*/ 0 w 79"/>
                  <a:gd name="T5" fmla="*/ 8 h 16"/>
                  <a:gd name="T6" fmla="*/ 8 w 79"/>
                  <a:gd name="T7" fmla="*/ 16 h 16"/>
                  <a:gd name="T8" fmla="*/ 71 w 79"/>
                  <a:gd name="T9" fmla="*/ 16 h 16"/>
                  <a:gd name="T10" fmla="*/ 79 w 79"/>
                  <a:gd name="T11" fmla="*/ 8 h 16"/>
                  <a:gd name="T12" fmla="*/ 71 w 7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6">
                    <a:moveTo>
                      <a:pt x="7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6" y="16"/>
                      <a:pt x="79" y="12"/>
                      <a:pt x="79" y="8"/>
                    </a:cubicBezTo>
                    <a:cubicBezTo>
                      <a:pt x="79" y="3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18"/>
              <p:cNvSpPr>
                <a:spLocks/>
              </p:cNvSpPr>
              <p:nvPr/>
            </p:nvSpPr>
            <p:spPr bwMode="auto">
              <a:xfrm>
                <a:off x="4165600" y="4518026"/>
                <a:ext cx="76200" cy="14288"/>
              </a:xfrm>
              <a:custGeom>
                <a:avLst/>
                <a:gdLst>
                  <a:gd name="T0" fmla="*/ 71 w 79"/>
                  <a:gd name="T1" fmla="*/ 0 h 16"/>
                  <a:gd name="T2" fmla="*/ 8 w 79"/>
                  <a:gd name="T3" fmla="*/ 0 h 16"/>
                  <a:gd name="T4" fmla="*/ 0 w 79"/>
                  <a:gd name="T5" fmla="*/ 8 h 16"/>
                  <a:gd name="T6" fmla="*/ 8 w 79"/>
                  <a:gd name="T7" fmla="*/ 16 h 16"/>
                  <a:gd name="T8" fmla="*/ 71 w 79"/>
                  <a:gd name="T9" fmla="*/ 16 h 16"/>
                  <a:gd name="T10" fmla="*/ 79 w 79"/>
                  <a:gd name="T11" fmla="*/ 8 h 16"/>
                  <a:gd name="T12" fmla="*/ 71 w 7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6">
                    <a:moveTo>
                      <a:pt x="7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6"/>
                      <a:pt x="8" y="16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6" y="16"/>
                      <a:pt x="79" y="13"/>
                      <a:pt x="79" y="8"/>
                    </a:cubicBezTo>
                    <a:cubicBezTo>
                      <a:pt x="79" y="4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19"/>
              <p:cNvSpPr>
                <a:spLocks/>
              </p:cNvSpPr>
              <p:nvPr/>
            </p:nvSpPr>
            <p:spPr bwMode="auto">
              <a:xfrm>
                <a:off x="4165600" y="4559301"/>
                <a:ext cx="76200" cy="15875"/>
              </a:xfrm>
              <a:custGeom>
                <a:avLst/>
                <a:gdLst>
                  <a:gd name="T0" fmla="*/ 71 w 79"/>
                  <a:gd name="T1" fmla="*/ 0 h 16"/>
                  <a:gd name="T2" fmla="*/ 8 w 79"/>
                  <a:gd name="T3" fmla="*/ 0 h 16"/>
                  <a:gd name="T4" fmla="*/ 0 w 79"/>
                  <a:gd name="T5" fmla="*/ 8 h 16"/>
                  <a:gd name="T6" fmla="*/ 8 w 79"/>
                  <a:gd name="T7" fmla="*/ 16 h 16"/>
                  <a:gd name="T8" fmla="*/ 71 w 79"/>
                  <a:gd name="T9" fmla="*/ 16 h 16"/>
                  <a:gd name="T10" fmla="*/ 79 w 79"/>
                  <a:gd name="T11" fmla="*/ 8 h 16"/>
                  <a:gd name="T12" fmla="*/ 71 w 7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6">
                    <a:moveTo>
                      <a:pt x="7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6" y="16"/>
                      <a:pt x="79" y="12"/>
                      <a:pt x="79" y="8"/>
                    </a:cubicBezTo>
                    <a:cubicBezTo>
                      <a:pt x="79" y="3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207" name="直接连接符 206"/>
          <p:cNvCxnSpPr/>
          <p:nvPr/>
        </p:nvCxnSpPr>
        <p:spPr>
          <a:xfrm flipH="1">
            <a:off x="7926956" y="3122042"/>
            <a:ext cx="642401" cy="1"/>
          </a:xfrm>
          <a:prstGeom prst="line">
            <a:avLst/>
          </a:prstGeom>
          <a:ln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1691743" y="1846474"/>
            <a:ext cx="14977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 smtClean="0">
                <a:solidFill>
                  <a:prstClr val="white">
                    <a:lumMod val="7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1589340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"/>
                            </p:stCondLst>
                            <p:childTnLst>
                              <p:par>
                                <p:cTn id="10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1" grpId="0" animBg="1"/>
      <p:bldP spid="146" grpId="0"/>
      <p:bldP spid="150" grpId="0" animBg="1"/>
      <p:bldP spid="151" grpId="0"/>
      <p:bldP spid="2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8837" y="4329113"/>
            <a:ext cx="7996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与时俱进  </a:t>
            </a:r>
            <a:r>
              <a:rPr lang="en-US" altLang="zh-CN" dirty="0" smtClean="0">
                <a:solidFill>
                  <a:schemeClr val="bg1"/>
                </a:solidFill>
              </a:rPr>
              <a:t>5G</a:t>
            </a:r>
            <a:r>
              <a:rPr lang="zh-CN" altLang="en-US" dirty="0" smtClean="0">
                <a:solidFill>
                  <a:schemeClr val="bg1"/>
                </a:solidFill>
              </a:rPr>
              <a:t>技术必定会代替传统的通信技术  人工智能将会替代传统制造业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人与人进行合作转变到人与机器进行合作  再到后面的机器与机器进行合作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从生产制造到销售售后一体化完成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真正的实现全国甚至全球  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云端一体化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真正的创建人类文化与科技的又一新至高点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7838" y="1885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未来展望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55838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2355" y="2113069"/>
            <a:ext cx="8454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THX             </a:t>
            </a:r>
            <a:r>
              <a:rPr lang="en-US" altLang="zh-CN" sz="8000" dirty="0">
                <a:solidFill>
                  <a:srgbClr val="05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YOU</a:t>
            </a:r>
            <a:endParaRPr lang="zh-CN" altLang="en-US" sz="8000" dirty="0"/>
          </a:p>
        </p:txBody>
      </p:sp>
      <p:sp>
        <p:nvSpPr>
          <p:cNvPr id="256" name="文本框 255"/>
          <p:cNvSpPr txBox="1"/>
          <p:nvPr/>
        </p:nvSpPr>
        <p:spPr>
          <a:xfrm>
            <a:off x="4362450" y="5325587"/>
            <a:ext cx="346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200" dirty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</a:t>
            </a:r>
            <a:r>
              <a:rPr lang="zh-CN" altLang="en-US" sz="3200" spc="200" dirty="0">
                <a:ln w="0">
                  <a:noFill/>
                </a:ln>
                <a:gradFill>
                  <a:gsLst>
                    <a:gs pos="9000">
                      <a:srgbClr val="05DAE3"/>
                    </a:gs>
                    <a:gs pos="58000">
                      <a:srgbClr val="05DAE3"/>
                    </a:gs>
                    <a:gs pos="36000">
                      <a:srgbClr val="22B9FE"/>
                    </a:gs>
                    <a:gs pos="84000">
                      <a:srgbClr val="22B9FE"/>
                    </a:gs>
                  </a:gsLst>
                  <a:lin ang="5400000" scaled="0"/>
                </a:gra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谢谢聆听</a:t>
            </a:r>
            <a:r>
              <a:rPr lang="zh-CN" altLang="en-US" sz="3200" spc="200" dirty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」</a:t>
            </a:r>
          </a:p>
        </p:txBody>
      </p:sp>
      <p:sp>
        <p:nvSpPr>
          <p:cNvPr id="9" name="椭圆 8"/>
          <p:cNvSpPr/>
          <p:nvPr/>
        </p:nvSpPr>
        <p:spPr>
          <a:xfrm rot="1221863">
            <a:off x="1153445" y="1311861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221863">
            <a:off x="1505564" y="1529115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806651">
            <a:off x="1624183" y="1953485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21021863">
            <a:off x="889960" y="1690458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21021863">
            <a:off x="1273006" y="1745618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20606651">
            <a:off x="1508714" y="2272119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3337271" flipH="1">
            <a:off x="1517800" y="1812064"/>
            <a:ext cx="296188" cy="35707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3337271" flipH="1">
            <a:off x="1131068" y="1531630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3752483" flipH="1">
            <a:off x="2075810" y="2224261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 rot="2279567">
            <a:off x="756390" y="1948586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2279567">
            <a:off x="882714" y="2412197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279567">
            <a:off x="1032157" y="216398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9379567">
            <a:off x="961345" y="2231009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279567">
            <a:off x="935158" y="2280437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548116">
            <a:off x="892836" y="2072657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279567">
            <a:off x="2255345" y="1915794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707099">
            <a:off x="1089595" y="2026752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2884495">
            <a:off x="1056628" y="2347441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9379567">
            <a:off x="1249975" y="2042097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9379567">
            <a:off x="1158669" y="2144783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7596317">
            <a:off x="162331" y="2398640"/>
            <a:ext cx="296188" cy="35707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7596317">
            <a:off x="623834" y="2537396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7181105">
            <a:off x="154693" y="2587823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1511725" flipH="1">
            <a:off x="986483" y="2654526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1926937" flipH="1">
            <a:off x="843160" y="2616967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10454021">
            <a:off x="1991729" y="191744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0454021">
            <a:off x="423661" y="1801377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0454021">
            <a:off x="440008" y="2063777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5954021">
            <a:off x="2178357" y="1872313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0454021">
            <a:off x="1943506" y="1884726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9722570">
            <a:off x="1028910" y="2536524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0454021">
            <a:off x="441065" y="2551204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8881553">
            <a:off x="2926965" y="1761052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058949">
            <a:off x="351803" y="2472412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5954021">
            <a:off x="592508" y="2391780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5954021">
            <a:off x="587435" y="2254466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8821073">
            <a:off x="194305" y="2353809"/>
            <a:ext cx="206496" cy="2489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8405861">
            <a:off x="115942" y="2885193"/>
            <a:ext cx="139407" cy="14017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221863">
            <a:off x="1349895" y="2032154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221863">
            <a:off x="1702014" y="2249408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806651">
            <a:off x="1626908" y="2307944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21021863">
            <a:off x="1278341" y="1725707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21021863">
            <a:off x="3199257" y="1944555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20606651">
            <a:off x="2435298" y="1805789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3337271" flipH="1">
            <a:off x="1327518" y="2251923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3752483" flipH="1">
            <a:off x="1398153" y="2388131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rot="2279567">
            <a:off x="952840" y="2668879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19379567">
            <a:off x="1309704" y="2500965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548116">
            <a:off x="677301" y="2754479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707099">
            <a:off x="753274" y="2961718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9379567">
            <a:off x="1446425" y="2762390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9379567">
            <a:off x="1918068" y="2323808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8806513" flipV="1">
            <a:off x="10959607" y="4586875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8806513" flipV="1">
            <a:off x="11221004" y="4414177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 rot="19221725" flipV="1">
            <a:off x="11162184" y="4075857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 rot="20606513" flipV="1">
            <a:off x="10556065" y="4363462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rot="20606513" flipV="1">
            <a:off x="10916762" y="4322560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rot="21021725" flipV="1">
            <a:off x="10917925" y="3840914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691105" flipH="1" flipV="1">
            <a:off x="11065751" y="3977210"/>
            <a:ext cx="296188" cy="35707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691105" flipH="1" flipV="1">
            <a:off x="10911706" y="4696935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75893" flipH="1" flipV="1">
            <a:off x="11456356" y="3669848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 rot="17748809" flipV="1">
            <a:off x="10353053" y="4323110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 rot="17748809" flipV="1">
            <a:off x="10272445" y="3897262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17748809" flipV="1">
            <a:off x="10505423" y="4008108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648809" flipV="1">
            <a:off x="10457660" y="4174204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17748809" flipV="1">
            <a:off x="10378655" y="3996604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18480260" flipV="1">
            <a:off x="10420721" y="415155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17748809" flipV="1">
            <a:off x="11685341" y="3573930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19321277" flipV="1">
            <a:off x="10657492" y="4277630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17143881" flipV="1">
            <a:off x="10475435" y="3957485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 rot="648809" flipV="1">
            <a:off x="10804114" y="4233838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rot="648809" flipV="1">
            <a:off x="10676859" y="4182001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2432059" flipV="1">
            <a:off x="9590561" y="4049186"/>
            <a:ext cx="296188" cy="35707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2432059" flipV="1">
            <a:off x="9984759" y="3898642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2847271" flipV="1">
            <a:off x="9563599" y="4155306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8516651" flipH="1" flipV="1">
            <a:off x="10286314" y="3753174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8101439" flipH="1" flipV="1">
            <a:off x="10176948" y="3861572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 rot="9574355" flipV="1">
            <a:off x="11475279" y="3805768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9574355" flipV="1">
            <a:off x="10130155" y="4647985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9574355" flipV="1">
            <a:off x="10018316" y="435940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4074355" flipV="1">
            <a:off x="11708024" y="3958865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9574355" flipV="1">
            <a:off x="11458122" y="3906586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0305806" flipV="1">
            <a:off x="10338067" y="3675257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9574355" flipV="1">
            <a:off x="9776901" y="3804610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46823" flipV="1">
            <a:off x="12423459" y="3705016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8969427" flipV="1">
            <a:off x="9787828" y="4156463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4074355" flipV="1">
            <a:off x="10059812" y="4210276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4074355" flipV="1">
            <a:off x="10115871" y="4335729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207303" flipV="1">
            <a:off x="9667511" y="4197672"/>
            <a:ext cx="206496" cy="2489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22515" flipV="1">
            <a:off x="9390088" y="3873438"/>
            <a:ext cx="139407" cy="14017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8806513" flipV="1">
            <a:off x="10817940" y="3853837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8806513" flipV="1">
            <a:off x="11079337" y="3681139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9221725" flipV="1">
            <a:off x="11008167" y="3756596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20606513" flipV="1">
            <a:off x="10889003" y="4160399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20606513" flipV="1">
            <a:off x="12557388" y="3293790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21021725" flipV="1">
            <a:off x="11955196" y="3850354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691105" flipH="1" flipV="1">
            <a:off x="10770039" y="3963897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275893" flipH="1" flipV="1">
            <a:off x="10775957" y="3821929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 rot="17748809" flipV="1">
            <a:off x="10211386" y="359007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648809" flipV="1">
            <a:off x="10651084" y="3778202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8480260" flipV="1">
            <a:off x="9926359" y="3634888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9321277" flipV="1">
            <a:off x="9943008" y="3587134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648809" flipV="1">
            <a:off x="10662447" y="3500800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648809" flipV="1">
            <a:off x="11279249" y="3686156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/>
        </p:nvSpPr>
        <p:spPr>
          <a:xfrm rot="10800000">
            <a:off x="5952314" y="4499431"/>
            <a:ext cx="287370" cy="247732"/>
          </a:xfrm>
          <a:prstGeom prst="triangle">
            <a:avLst/>
          </a:prstGeom>
          <a:noFill/>
          <a:ln w="15875" cap="rnd">
            <a:solidFill>
              <a:srgbClr val="05DAE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1007292" y="6033718"/>
            <a:ext cx="1017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7776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6000"/>
                                  </p:iterate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1" grpId="0" animBg="1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5250" y="2113069"/>
            <a:ext cx="6487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</a:t>
            </a:r>
            <a:r>
              <a:rPr lang="en-US" altLang="zh-CN" sz="8000" dirty="0" smtClean="0">
                <a:solidFill>
                  <a:srgbClr val="05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/>
          </a:p>
        </p:txBody>
      </p:sp>
      <p:sp>
        <p:nvSpPr>
          <p:cNvPr id="256" name="文本框 255"/>
          <p:cNvSpPr txBox="1"/>
          <p:nvPr/>
        </p:nvSpPr>
        <p:spPr>
          <a:xfrm>
            <a:off x="4937760" y="5325587"/>
            <a:ext cx="23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</a:t>
            </a:r>
            <a:r>
              <a:rPr lang="en-US" altLang="zh-CN" sz="32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5</a:t>
            </a:r>
            <a:r>
              <a:rPr lang="en-US" altLang="zh-CN" sz="3200" spc="200" dirty="0" smtClean="0">
                <a:ln w="0">
                  <a:noFill/>
                </a:ln>
                <a:gradFill>
                  <a:gsLst>
                    <a:gs pos="9000">
                      <a:srgbClr val="05DAE3"/>
                    </a:gs>
                    <a:gs pos="58000">
                      <a:srgbClr val="05DAE3"/>
                    </a:gs>
                    <a:gs pos="36000">
                      <a:srgbClr val="22B9FE"/>
                    </a:gs>
                    <a:gs pos="84000">
                      <a:srgbClr val="22B9FE"/>
                    </a:gs>
                  </a:gsLst>
                  <a:lin ang="5400000" scaled="0"/>
                </a:gradFill>
                <a:latin typeface="Source Han Sans Heavy" panose="020B0A00000000000000" pitchFamily="34" charset="-122"/>
                <a:ea typeface="Source Han Sans Light" panose="020B0300000000000000" pitchFamily="34" charset="-122"/>
              </a:rPr>
              <a:t>G</a:t>
            </a:r>
            <a:r>
              <a:rPr lang="zh-CN" altLang="en-US" sz="3200" spc="200" dirty="0" smtClean="0">
                <a:ln w="0">
                  <a:noFill/>
                </a:ln>
                <a:gradFill>
                  <a:gsLst>
                    <a:gs pos="9000">
                      <a:srgbClr val="05DAE3"/>
                    </a:gs>
                    <a:gs pos="58000">
                      <a:srgbClr val="05DAE3"/>
                    </a:gs>
                    <a:gs pos="36000">
                      <a:srgbClr val="22B9FE"/>
                    </a:gs>
                    <a:gs pos="84000">
                      <a:srgbClr val="22B9FE"/>
                    </a:gs>
                  </a:gsLst>
                  <a:lin ang="5400000" scaled="0"/>
                </a:gradFill>
                <a:latin typeface="Source Han Sans Heavy" panose="020B0A00000000000000" pitchFamily="34" charset="-122"/>
                <a:ea typeface="Source Han Sans Light" panose="020B0300000000000000" pitchFamily="34" charset="-122"/>
              </a:rPr>
              <a:t>技术</a:t>
            </a:r>
            <a:r>
              <a:rPr lang="zh-CN" altLang="en-US" sz="32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221863">
            <a:off x="1153445" y="1311861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221863">
            <a:off x="1505564" y="1529115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806651">
            <a:off x="1624183" y="1953485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21021863">
            <a:off x="889960" y="1690458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21021863">
            <a:off x="1273006" y="1745618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20606651">
            <a:off x="1508714" y="2272119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3337271" flipH="1">
            <a:off x="1517800" y="1812064"/>
            <a:ext cx="296188" cy="35707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3337271" flipH="1">
            <a:off x="1131068" y="1531630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3752483" flipH="1">
            <a:off x="2075810" y="2224261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 rot="2279567">
            <a:off x="756390" y="1948586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2279567">
            <a:off x="882714" y="2412197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279567">
            <a:off x="1032157" y="216398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9379567">
            <a:off x="961345" y="2231009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279567">
            <a:off x="935158" y="2280437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548116">
            <a:off x="892836" y="2072657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279567">
            <a:off x="2255345" y="1915794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707099">
            <a:off x="1089595" y="2026752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2884495">
            <a:off x="1056628" y="2347441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9379567">
            <a:off x="1249975" y="2042097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9379567">
            <a:off x="1158669" y="2144783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7596317">
            <a:off x="162331" y="2398640"/>
            <a:ext cx="296188" cy="35707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7596317">
            <a:off x="623834" y="2537396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7181105">
            <a:off x="154693" y="2587823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1511725" flipH="1">
            <a:off x="986483" y="2654526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1926937" flipH="1">
            <a:off x="843160" y="2616967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10454021">
            <a:off x="1991729" y="191744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0454021">
            <a:off x="423661" y="1801377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0454021">
            <a:off x="440008" y="2063777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5954021">
            <a:off x="2178357" y="1872313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0454021">
            <a:off x="1943506" y="1884726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9722570">
            <a:off x="1028910" y="2536524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0454021">
            <a:off x="441065" y="2551204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8881553">
            <a:off x="2926965" y="1761052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058949">
            <a:off x="351803" y="2472412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5954021">
            <a:off x="592508" y="2391780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5954021">
            <a:off x="587435" y="2254466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8821073">
            <a:off x="194305" y="2353809"/>
            <a:ext cx="206496" cy="2489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8405861">
            <a:off x="115942" y="2885193"/>
            <a:ext cx="139407" cy="14017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221863">
            <a:off x="1349895" y="2032154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221863">
            <a:off x="1702014" y="2249408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806651">
            <a:off x="1626908" y="2307944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21021863">
            <a:off x="1278341" y="1725707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21021863">
            <a:off x="3199257" y="1944555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20606651">
            <a:off x="2435298" y="1805789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3337271" flipH="1">
            <a:off x="1327518" y="2251923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3752483" flipH="1">
            <a:off x="1398153" y="2388131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rot="2279567">
            <a:off x="952840" y="2668879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19379567">
            <a:off x="1309704" y="2500965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548116">
            <a:off x="677301" y="2754479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707099">
            <a:off x="753274" y="2961718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9379567">
            <a:off x="1446425" y="2762390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9379567">
            <a:off x="1918068" y="2323808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8806513" flipV="1">
            <a:off x="10959607" y="4586875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8806513" flipV="1">
            <a:off x="11221004" y="4414177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 rot="19221725" flipV="1">
            <a:off x="11162184" y="4075857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 rot="20606513" flipV="1">
            <a:off x="10556065" y="4363462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rot="20606513" flipV="1">
            <a:off x="10916762" y="4322560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rot="21021725" flipV="1">
            <a:off x="10917925" y="3840914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691105" flipH="1" flipV="1">
            <a:off x="11065751" y="3977210"/>
            <a:ext cx="296188" cy="35707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691105" flipH="1" flipV="1">
            <a:off x="10911706" y="4696935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75893" flipH="1" flipV="1">
            <a:off x="11456356" y="3669848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 rot="17748809" flipV="1">
            <a:off x="10353053" y="4323110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 rot="17748809" flipV="1">
            <a:off x="10272445" y="3897262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17748809" flipV="1">
            <a:off x="10505423" y="4008108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648809" flipV="1">
            <a:off x="10457660" y="4174204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17748809" flipV="1">
            <a:off x="10378655" y="3996604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18480260" flipV="1">
            <a:off x="10420721" y="415155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17748809" flipV="1">
            <a:off x="11685341" y="3573930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19321277" flipV="1">
            <a:off x="10657492" y="4277630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17143881" flipV="1">
            <a:off x="10475435" y="3957485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 rot="648809" flipV="1">
            <a:off x="10804114" y="4233838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rot="648809" flipV="1">
            <a:off x="10676859" y="4182001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2432059" flipV="1">
            <a:off x="9590561" y="4049186"/>
            <a:ext cx="296188" cy="35707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2432059" flipV="1">
            <a:off x="9984759" y="3898642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2847271" flipV="1">
            <a:off x="9563599" y="4155306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8516651" flipH="1" flipV="1">
            <a:off x="10286314" y="3753174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8101439" flipH="1" flipV="1">
            <a:off x="10176948" y="3861572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 rot="9574355" flipV="1">
            <a:off x="11475279" y="3805768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9574355" flipV="1">
            <a:off x="10130155" y="4647985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9574355" flipV="1">
            <a:off x="10018316" y="435940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4074355" flipV="1">
            <a:off x="11708024" y="3958865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9574355" flipV="1">
            <a:off x="11458122" y="3906586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0305806" flipV="1">
            <a:off x="10338067" y="3675257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9574355" flipV="1">
            <a:off x="9776901" y="3804610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46823" flipV="1">
            <a:off x="12423459" y="3705016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8969427" flipV="1">
            <a:off x="9787828" y="4156463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4074355" flipV="1">
            <a:off x="10059812" y="4210276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4074355" flipV="1">
            <a:off x="10115871" y="4335729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207303" flipV="1">
            <a:off x="9667511" y="4197672"/>
            <a:ext cx="206496" cy="2489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22515" flipV="1">
            <a:off x="9390088" y="3873438"/>
            <a:ext cx="139407" cy="14017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8806513" flipV="1">
            <a:off x="10817940" y="3853837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8806513" flipV="1">
            <a:off x="11079337" y="3681139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9221725" flipV="1">
            <a:off x="11008167" y="3756596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20606513" flipV="1">
            <a:off x="10889003" y="4160399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20606513" flipV="1">
            <a:off x="12557388" y="3293790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21021725" flipV="1">
            <a:off x="11955196" y="3850354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691105" flipH="1" flipV="1">
            <a:off x="10770039" y="3963897"/>
            <a:ext cx="78224" cy="943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275893" flipH="1" flipV="1">
            <a:off x="10775957" y="3821929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 rot="17748809" flipV="1">
            <a:off x="10211386" y="359007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648809" flipV="1">
            <a:off x="10651084" y="3778202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8480260" flipV="1">
            <a:off x="9926359" y="3634888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9321277" flipV="1">
            <a:off x="9943008" y="3587134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648809" flipV="1">
            <a:off x="10662447" y="3500800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648809" flipV="1">
            <a:off x="11279249" y="3686156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/>
        </p:nvSpPr>
        <p:spPr>
          <a:xfrm rot="10800000">
            <a:off x="5952314" y="4499431"/>
            <a:ext cx="287370" cy="247732"/>
          </a:xfrm>
          <a:prstGeom prst="triangle">
            <a:avLst/>
          </a:prstGeom>
          <a:noFill/>
          <a:ln w="15875" cap="rnd">
            <a:solidFill>
              <a:srgbClr val="05DAE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7325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6000"/>
                                  </p:iterate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801" y="194356"/>
            <a:ext cx="1381927" cy="776189"/>
            <a:chOff x="251801" y="194356"/>
            <a:chExt cx="1381927" cy="776189"/>
          </a:xfrm>
        </p:grpSpPr>
        <p:sp>
          <p:nvSpPr>
            <p:cNvPr id="3" name="文本框 2"/>
            <p:cNvSpPr txBox="1"/>
            <p:nvPr/>
          </p:nvSpPr>
          <p:spPr>
            <a:xfrm>
              <a:off x="278714" y="194356"/>
              <a:ext cx="1355014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spc="200" dirty="0">
                  <a:solidFill>
                    <a:schemeClr val="bg1">
                      <a:lumMod val="95000"/>
                    </a:schemeClr>
                  </a:solidFill>
                  <a:latin typeface="Source Han Sans Heavy" panose="020B0A00000000000000" pitchFamily="34" charset="-122"/>
                  <a:ea typeface="Source Han Sans Heavy" panose="020B0A00000000000000" pitchFamily="34" charset="-122"/>
                  <a:cs typeface="Segoe UI Light" panose="020B0502040204020203" pitchFamily="34" charset="0"/>
                </a:rPr>
                <a:t>目录</a:t>
              </a:r>
              <a:endParaRPr lang="zh-CN" altLang="en-US" sz="16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8714" y="638146"/>
              <a:ext cx="1050214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>
                      <a:lumMod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  <a:cs typeface="Segoe UI Light" panose="020B0502040204020203" pitchFamily="34" charset="0"/>
                </a:rPr>
                <a:t>CONTENTS</a:t>
              </a: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51801" y="314325"/>
              <a:ext cx="0" cy="589102"/>
            </a:xfrm>
            <a:prstGeom prst="line">
              <a:avLst/>
            </a:prstGeom>
            <a:ln w="12700"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574903" y="1387891"/>
            <a:ext cx="1013930" cy="1013930"/>
            <a:chOff x="2389670" y="1387891"/>
            <a:chExt cx="1013930" cy="1013930"/>
          </a:xfrm>
        </p:grpSpPr>
        <p:sp>
          <p:nvSpPr>
            <p:cNvPr id="7" name="椭圆 6"/>
            <p:cNvSpPr/>
            <p:nvPr/>
          </p:nvSpPr>
          <p:spPr>
            <a:xfrm>
              <a:off x="2389670" y="1387891"/>
              <a:ext cx="1013930" cy="101393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8100" y="1571690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6842" y="1525523"/>
            <a:ext cx="1253020" cy="623620"/>
            <a:chOff x="286842" y="1525523"/>
            <a:chExt cx="1253020" cy="623620"/>
          </a:xfrm>
        </p:grpSpPr>
        <p:sp>
          <p:nvSpPr>
            <p:cNvPr id="6" name="文本框 5"/>
            <p:cNvSpPr txBox="1"/>
            <p:nvPr/>
          </p:nvSpPr>
          <p:spPr>
            <a:xfrm>
              <a:off x="286842" y="1810589"/>
              <a:ext cx="1253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bg1"/>
                  </a:solidFill>
                </a:rPr>
                <a:t>传统 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6842" y="1525523"/>
              <a:ext cx="1253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  <a:latin typeface="Source Han Sans Regular" panose="020B0500000000000000" pitchFamily="34" charset="-122"/>
                  <a:ea typeface="Source Han Sans Regular" panose="020B0500000000000000" pitchFamily="34" charset="-122"/>
                </a:rPr>
                <a:t>第一部分</a:t>
              </a:r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2588833" y="1893821"/>
            <a:ext cx="1346200" cy="508000"/>
          </a:xfrm>
          <a:custGeom>
            <a:avLst/>
            <a:gdLst>
              <a:gd name="connsiteX0" fmla="*/ 0 w 1346200"/>
              <a:gd name="connsiteY0" fmla="*/ 0 h 508000"/>
              <a:gd name="connsiteX1" fmla="*/ 838200 w 1346200"/>
              <a:gd name="connsiteY1" fmla="*/ 0 h 508000"/>
              <a:gd name="connsiteX2" fmla="*/ 1346200 w 134620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200" h="508000">
                <a:moveTo>
                  <a:pt x="0" y="0"/>
                </a:moveTo>
                <a:lnTo>
                  <a:pt x="838200" y="0"/>
                </a:lnTo>
                <a:lnTo>
                  <a:pt x="1346200" y="508000"/>
                </a:lnTo>
              </a:path>
            </a:pathLst>
          </a:custGeom>
          <a:noFill/>
          <a:ln>
            <a:gradFill>
              <a:gsLst>
                <a:gs pos="0">
                  <a:srgbClr val="05DAE3">
                    <a:alpha val="45000"/>
                  </a:srgbClr>
                </a:gs>
                <a:gs pos="23000">
                  <a:srgbClr val="16C7F3"/>
                </a:gs>
                <a:gs pos="54000">
                  <a:srgbClr val="05DAE3"/>
                </a:gs>
                <a:gs pos="60000">
                  <a:srgbClr val="22B9FE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577874" y="5481635"/>
            <a:ext cx="1013930" cy="1013930"/>
            <a:chOff x="2389670" y="1387891"/>
            <a:chExt cx="1013930" cy="1013930"/>
          </a:xfrm>
        </p:grpSpPr>
        <p:sp>
          <p:nvSpPr>
            <p:cNvPr id="17" name="椭圆 16"/>
            <p:cNvSpPr/>
            <p:nvPr/>
          </p:nvSpPr>
          <p:spPr>
            <a:xfrm>
              <a:off x="2389670" y="1387891"/>
              <a:ext cx="1013930" cy="101393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396825" y="1571690"/>
              <a:ext cx="984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90865" y="5662130"/>
            <a:ext cx="1909105" cy="623620"/>
            <a:chOff x="1633728" y="5619267"/>
            <a:chExt cx="1909105" cy="623620"/>
          </a:xfrm>
        </p:grpSpPr>
        <p:sp>
          <p:nvSpPr>
            <p:cNvPr id="15" name="文本框 14"/>
            <p:cNvSpPr txBox="1"/>
            <p:nvPr/>
          </p:nvSpPr>
          <p:spPr>
            <a:xfrm>
              <a:off x="1633728" y="5904333"/>
              <a:ext cx="190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bg1"/>
                  </a:solidFill>
                </a:rPr>
                <a:t>注入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5G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89813" y="5619267"/>
              <a:ext cx="1253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  <a:latin typeface="Source Han Sans Regular" panose="020B0500000000000000" pitchFamily="34" charset="-122"/>
                  <a:ea typeface="Source Han Sans Regular" panose="020B0500000000000000" pitchFamily="34" charset="-122"/>
                </a:rPr>
                <a:t>第二部分</a:t>
              </a:r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4591804" y="5130507"/>
            <a:ext cx="1404257" cy="827314"/>
          </a:xfrm>
          <a:custGeom>
            <a:avLst/>
            <a:gdLst>
              <a:gd name="connsiteX0" fmla="*/ 0 w 1346200"/>
              <a:gd name="connsiteY0" fmla="*/ 0 h 508000"/>
              <a:gd name="connsiteX1" fmla="*/ 838200 w 1346200"/>
              <a:gd name="connsiteY1" fmla="*/ 0 h 508000"/>
              <a:gd name="connsiteX2" fmla="*/ 1346200 w 1346200"/>
              <a:gd name="connsiteY2" fmla="*/ 508000 h 508000"/>
              <a:gd name="connsiteX0" fmla="*/ 0 w 1404257"/>
              <a:gd name="connsiteY0" fmla="*/ 827314 h 827314"/>
              <a:gd name="connsiteX1" fmla="*/ 838200 w 1404257"/>
              <a:gd name="connsiteY1" fmla="*/ 827314 h 827314"/>
              <a:gd name="connsiteX2" fmla="*/ 1404257 w 1404257"/>
              <a:gd name="connsiteY2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257" h="827314">
                <a:moveTo>
                  <a:pt x="0" y="827314"/>
                </a:moveTo>
                <a:lnTo>
                  <a:pt x="838200" y="827314"/>
                </a:lnTo>
                <a:lnTo>
                  <a:pt x="1404257" y="0"/>
                </a:lnTo>
              </a:path>
            </a:pathLst>
          </a:custGeom>
          <a:noFill/>
          <a:ln>
            <a:gradFill>
              <a:gsLst>
                <a:gs pos="0">
                  <a:srgbClr val="05DAE3">
                    <a:alpha val="45000"/>
                  </a:srgbClr>
                </a:gs>
                <a:gs pos="23000">
                  <a:srgbClr val="16C7F3"/>
                </a:gs>
                <a:gs pos="54000">
                  <a:srgbClr val="05DAE3"/>
                </a:gs>
                <a:gs pos="60000">
                  <a:srgbClr val="22B9FE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rot="993570" flipH="1">
            <a:off x="8231808" y="5718039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767746" y="428201"/>
            <a:ext cx="1013930" cy="1013930"/>
            <a:chOff x="2389670" y="1387891"/>
            <a:chExt cx="1013930" cy="1013930"/>
          </a:xfrm>
        </p:grpSpPr>
        <p:sp>
          <p:nvSpPr>
            <p:cNvPr id="40" name="椭圆 39"/>
            <p:cNvSpPr/>
            <p:nvPr/>
          </p:nvSpPr>
          <p:spPr>
            <a:xfrm>
              <a:off x="2389670" y="1387891"/>
              <a:ext cx="1013930" cy="101393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96825" y="1571690"/>
              <a:ext cx="984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2" name="任意多边形 41"/>
          <p:cNvSpPr/>
          <p:nvPr/>
        </p:nvSpPr>
        <p:spPr>
          <a:xfrm flipH="1" flipV="1">
            <a:off x="7254478" y="850863"/>
            <a:ext cx="1491343" cy="537028"/>
          </a:xfrm>
          <a:custGeom>
            <a:avLst/>
            <a:gdLst>
              <a:gd name="connsiteX0" fmla="*/ 0 w 1346200"/>
              <a:gd name="connsiteY0" fmla="*/ 0 h 508000"/>
              <a:gd name="connsiteX1" fmla="*/ 838200 w 1346200"/>
              <a:gd name="connsiteY1" fmla="*/ 0 h 508000"/>
              <a:gd name="connsiteX2" fmla="*/ 1346200 w 1346200"/>
              <a:gd name="connsiteY2" fmla="*/ 508000 h 508000"/>
              <a:gd name="connsiteX0" fmla="*/ 0 w 1404257"/>
              <a:gd name="connsiteY0" fmla="*/ 827314 h 827314"/>
              <a:gd name="connsiteX1" fmla="*/ 838200 w 1404257"/>
              <a:gd name="connsiteY1" fmla="*/ 827314 h 827314"/>
              <a:gd name="connsiteX2" fmla="*/ 1404257 w 1404257"/>
              <a:gd name="connsiteY2" fmla="*/ 0 h 827314"/>
              <a:gd name="connsiteX0" fmla="*/ 0 w 1201057"/>
              <a:gd name="connsiteY0" fmla="*/ 537028 h 537028"/>
              <a:gd name="connsiteX1" fmla="*/ 838200 w 1201057"/>
              <a:gd name="connsiteY1" fmla="*/ 537028 h 537028"/>
              <a:gd name="connsiteX2" fmla="*/ 1201057 w 1201057"/>
              <a:gd name="connsiteY2" fmla="*/ 0 h 537028"/>
              <a:gd name="connsiteX0" fmla="*/ 0 w 1491343"/>
              <a:gd name="connsiteY0" fmla="*/ 537028 h 537028"/>
              <a:gd name="connsiteX1" fmla="*/ 1128486 w 1491343"/>
              <a:gd name="connsiteY1" fmla="*/ 537028 h 537028"/>
              <a:gd name="connsiteX2" fmla="*/ 1491343 w 1491343"/>
              <a:gd name="connsiteY2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1343" h="537028">
                <a:moveTo>
                  <a:pt x="0" y="537028"/>
                </a:moveTo>
                <a:lnTo>
                  <a:pt x="1128486" y="537028"/>
                </a:lnTo>
                <a:lnTo>
                  <a:pt x="1491343" y="0"/>
                </a:lnTo>
              </a:path>
            </a:pathLst>
          </a:custGeom>
          <a:noFill/>
          <a:ln>
            <a:gradFill>
              <a:gsLst>
                <a:gs pos="0">
                  <a:srgbClr val="05DAE3">
                    <a:alpha val="45000"/>
                  </a:srgbClr>
                </a:gs>
                <a:gs pos="23000">
                  <a:srgbClr val="16C7F3"/>
                </a:gs>
                <a:gs pos="54000">
                  <a:srgbClr val="05DAE3"/>
                </a:gs>
                <a:gs pos="60000">
                  <a:srgbClr val="22B9FE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856413" y="616010"/>
            <a:ext cx="1909105" cy="623620"/>
            <a:chOff x="9856413" y="616010"/>
            <a:chExt cx="1909105" cy="623620"/>
          </a:xfrm>
        </p:grpSpPr>
        <p:sp>
          <p:nvSpPr>
            <p:cNvPr id="43" name="文本框 42"/>
            <p:cNvSpPr txBox="1"/>
            <p:nvPr/>
          </p:nvSpPr>
          <p:spPr>
            <a:xfrm>
              <a:off x="9856413" y="901076"/>
              <a:ext cx="190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颠覆传统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856413" y="616010"/>
              <a:ext cx="1253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Source Han Sans Regular" panose="020B0500000000000000" pitchFamily="34" charset="-122"/>
                  <a:ea typeface="Source Han Sans Regular" panose="020B0500000000000000" pitchFamily="34" charset="-122"/>
                </a:rPr>
                <a:t>第三部分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89683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537"/>
            </a:gs>
            <a:gs pos="46000">
              <a:srgbClr val="180F3A"/>
            </a:gs>
            <a:gs pos="85000">
              <a:srgbClr val="4A113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9473" y="6089280"/>
            <a:ext cx="674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前辈们耗时多年为我们留下的智慧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8513" y="5189630"/>
            <a:ext cx="4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「传统」</a:t>
            </a:r>
            <a:endParaRPr lang="zh-CN" altLang="en-US" sz="2400" spc="2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1362" y="5559219"/>
            <a:ext cx="4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Tradition</a:t>
            </a:r>
            <a:endParaRPr lang="zh-CN" altLang="en-US" sz="24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5852" y="194356"/>
            <a:ext cx="1397876" cy="847626"/>
            <a:chOff x="235852" y="194356"/>
            <a:chExt cx="1397876" cy="847626"/>
          </a:xfrm>
        </p:grpSpPr>
        <p:sp>
          <p:nvSpPr>
            <p:cNvPr id="7" name="文本框 6"/>
            <p:cNvSpPr txBox="1"/>
            <p:nvPr/>
          </p:nvSpPr>
          <p:spPr>
            <a:xfrm>
              <a:off x="278714" y="194356"/>
              <a:ext cx="1355014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6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5852" y="709583"/>
              <a:ext cx="1050214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51801" y="314325"/>
              <a:ext cx="0" cy="589102"/>
            </a:xfrm>
            <a:prstGeom prst="line">
              <a:avLst/>
            </a:prstGeom>
            <a:ln w="12700"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35953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2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>
            <a:off x="15924159" y="3695628"/>
            <a:ext cx="4863303" cy="4863303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弧形 186"/>
          <p:cNvSpPr/>
          <p:nvPr/>
        </p:nvSpPr>
        <p:spPr>
          <a:xfrm rot="18284835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弧形 187"/>
          <p:cNvSpPr/>
          <p:nvPr/>
        </p:nvSpPr>
        <p:spPr>
          <a:xfrm rot="18981609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弧形 229"/>
          <p:cNvSpPr/>
          <p:nvPr/>
        </p:nvSpPr>
        <p:spPr>
          <a:xfrm rot="2955803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弧形 222"/>
          <p:cNvSpPr/>
          <p:nvPr/>
        </p:nvSpPr>
        <p:spPr>
          <a:xfrm rot="19678384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弧形 223"/>
          <p:cNvSpPr/>
          <p:nvPr/>
        </p:nvSpPr>
        <p:spPr>
          <a:xfrm rot="20375158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弧形 224"/>
          <p:cNvSpPr/>
          <p:nvPr/>
        </p:nvSpPr>
        <p:spPr>
          <a:xfrm rot="21071932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弧形 226"/>
          <p:cNvSpPr/>
          <p:nvPr/>
        </p:nvSpPr>
        <p:spPr>
          <a:xfrm rot="865480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弧形 227"/>
          <p:cNvSpPr/>
          <p:nvPr/>
        </p:nvSpPr>
        <p:spPr>
          <a:xfrm rot="1562255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弧形 228"/>
          <p:cNvSpPr/>
          <p:nvPr/>
        </p:nvSpPr>
        <p:spPr>
          <a:xfrm rot="2259029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弧形 230"/>
          <p:cNvSpPr/>
          <p:nvPr/>
        </p:nvSpPr>
        <p:spPr>
          <a:xfrm rot="3652577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弧形 231"/>
          <p:cNvSpPr/>
          <p:nvPr/>
        </p:nvSpPr>
        <p:spPr>
          <a:xfrm rot="4349352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弧形 232"/>
          <p:cNvSpPr/>
          <p:nvPr/>
        </p:nvSpPr>
        <p:spPr>
          <a:xfrm rot="5046126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弧形 233"/>
          <p:cNvSpPr/>
          <p:nvPr/>
        </p:nvSpPr>
        <p:spPr>
          <a:xfrm rot="5742900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弧形 234"/>
          <p:cNvSpPr/>
          <p:nvPr/>
        </p:nvSpPr>
        <p:spPr>
          <a:xfrm rot="6439675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弧形 235"/>
          <p:cNvSpPr/>
          <p:nvPr/>
        </p:nvSpPr>
        <p:spPr>
          <a:xfrm rot="7136449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弧形 236"/>
          <p:cNvSpPr/>
          <p:nvPr/>
        </p:nvSpPr>
        <p:spPr>
          <a:xfrm rot="7833223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弧形 237"/>
          <p:cNvSpPr/>
          <p:nvPr/>
        </p:nvSpPr>
        <p:spPr>
          <a:xfrm rot="8529997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弧形 238"/>
          <p:cNvSpPr/>
          <p:nvPr/>
        </p:nvSpPr>
        <p:spPr>
          <a:xfrm rot="9226771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弧形 239"/>
          <p:cNvSpPr/>
          <p:nvPr/>
        </p:nvSpPr>
        <p:spPr>
          <a:xfrm rot="9923546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弧形 242"/>
          <p:cNvSpPr/>
          <p:nvPr/>
        </p:nvSpPr>
        <p:spPr>
          <a:xfrm rot="12013868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弧形 243"/>
          <p:cNvSpPr/>
          <p:nvPr/>
        </p:nvSpPr>
        <p:spPr>
          <a:xfrm rot="12710641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弧形 244"/>
          <p:cNvSpPr/>
          <p:nvPr/>
        </p:nvSpPr>
        <p:spPr>
          <a:xfrm rot="13407416">
            <a:off x="3805065" y="1067549"/>
            <a:ext cx="4675385" cy="467538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弧形 245"/>
          <p:cNvSpPr/>
          <p:nvPr/>
        </p:nvSpPr>
        <p:spPr>
          <a:xfrm rot="14104191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弧形 246"/>
          <p:cNvSpPr/>
          <p:nvPr/>
        </p:nvSpPr>
        <p:spPr>
          <a:xfrm rot="14800964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弧形 225"/>
          <p:cNvSpPr/>
          <p:nvPr/>
        </p:nvSpPr>
        <p:spPr>
          <a:xfrm rot="168706">
            <a:off x="3805065" y="1067549"/>
            <a:ext cx="4675385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弧形 240"/>
          <p:cNvSpPr/>
          <p:nvPr/>
        </p:nvSpPr>
        <p:spPr>
          <a:xfrm rot="10620319">
            <a:off x="3805065" y="1067549"/>
            <a:ext cx="4675385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弧形 241"/>
          <p:cNvSpPr/>
          <p:nvPr/>
        </p:nvSpPr>
        <p:spPr>
          <a:xfrm rot="11317094">
            <a:off x="3805065" y="1067549"/>
            <a:ext cx="4675385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弧形 247"/>
          <p:cNvSpPr/>
          <p:nvPr/>
        </p:nvSpPr>
        <p:spPr>
          <a:xfrm rot="15497739">
            <a:off x="3805065" y="1067549"/>
            <a:ext cx="4675385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弧形 248"/>
          <p:cNvSpPr/>
          <p:nvPr/>
        </p:nvSpPr>
        <p:spPr>
          <a:xfrm rot="16194514">
            <a:off x="3805065" y="1067549"/>
            <a:ext cx="4675385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弧形 249"/>
          <p:cNvSpPr/>
          <p:nvPr/>
        </p:nvSpPr>
        <p:spPr>
          <a:xfrm rot="16891287">
            <a:off x="3805065" y="1067549"/>
            <a:ext cx="4675385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弧形 250"/>
          <p:cNvSpPr/>
          <p:nvPr/>
        </p:nvSpPr>
        <p:spPr>
          <a:xfrm rot="17588062">
            <a:off x="3805065" y="1067549"/>
            <a:ext cx="4675384" cy="4675385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/>
          <p:cNvSpPr/>
          <p:nvPr/>
        </p:nvSpPr>
        <p:spPr>
          <a:xfrm>
            <a:off x="3525627" y="861848"/>
            <a:ext cx="5160678" cy="5160678"/>
          </a:xfrm>
          <a:prstGeom prst="arc">
            <a:avLst/>
          </a:prstGeom>
          <a:ln w="6350">
            <a:solidFill>
              <a:srgbClr val="BB10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595714" y="2925822"/>
            <a:ext cx="317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传统，世代相传、从历史沿传下来的思想、文化、道德、风俗、艺术、制度以及行为方式等。对人们的社会行为有无形的影响和控制作用。传统是历史发展继承性的表现，在有阶级的社会里，传统具有阶级性和民族性，积极的传统对社会发展起促进作用，保守和落后的传统对社会的进步和变革起阻碍作用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76478" y="2462823"/>
            <a:ext cx="259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「传统」</a:t>
            </a:r>
            <a:endParaRPr lang="zh-CN" altLang="en-US" sz="2400" spc="2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66602" y="2583175"/>
            <a:ext cx="109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根深蒂固</a:t>
            </a:r>
            <a:endParaRPr lang="zh-CN" altLang="en-US" sz="16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74217" y="4467901"/>
            <a:ext cx="287370" cy="247732"/>
          </a:xfrm>
          <a:prstGeom prst="triangle">
            <a:avLst/>
          </a:prstGeom>
          <a:noFill/>
          <a:ln w="15875" cap="rnd">
            <a:solidFill>
              <a:srgbClr val="05DAE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68224" y="6114007"/>
            <a:ext cx="10655547" cy="55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4001401" y="1282262"/>
            <a:ext cx="4256662" cy="4256662"/>
          </a:xfrm>
          <a:prstGeom prst="arc">
            <a:avLst>
              <a:gd name="adj1" fmla="val 9123592"/>
              <a:gd name="adj2" fmla="val 7448811"/>
            </a:avLst>
          </a:prstGeom>
          <a:ln w="635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16264" y="2075281"/>
            <a:ext cx="1269736" cy="1269736"/>
          </a:xfrm>
          <a:prstGeom prst="ellipse">
            <a:avLst/>
          </a:prstGeom>
          <a:noFill/>
          <a:ln w="15875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210275" y="1510863"/>
            <a:ext cx="3815255" cy="3815255"/>
            <a:chOff x="4188372" y="1521373"/>
            <a:chExt cx="3815255" cy="3815255"/>
          </a:xfrm>
        </p:grpSpPr>
        <p:cxnSp>
          <p:nvCxnSpPr>
            <p:cNvPr id="102" name="直接连接符 101"/>
            <p:cNvCxnSpPr/>
            <p:nvPr/>
          </p:nvCxnSpPr>
          <p:spPr>
            <a:xfrm rot="-5400000">
              <a:off x="4267200" y="3350173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-4628572">
              <a:off x="4313052" y="2943227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-3857143">
              <a:off x="4448308" y="2556686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-3085714">
              <a:off x="4666186" y="2209935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-2314286">
              <a:off x="4955762" y="1920360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-1542857">
              <a:off x="5302514" y="1702481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-771429">
              <a:off x="5689054" y="1567225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6096000" y="1521373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771428">
              <a:off x="6502946" y="1567225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1542857">
              <a:off x="6889486" y="1702481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2314286">
              <a:off x="7236238" y="1920360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3085714">
              <a:off x="7525814" y="2209935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3857142">
              <a:off x="7743692" y="2556686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4628571">
              <a:off x="7878948" y="2943227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400000">
              <a:off x="7924800" y="3350173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6171428">
              <a:off x="7878949" y="3757119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6942857">
              <a:off x="7743692" y="4143659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7714286">
              <a:off x="7525814" y="4490411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8485714">
              <a:off x="7236238" y="4779986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9257142">
              <a:off x="6889487" y="4997865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10028571">
              <a:off x="6502946" y="5133121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10800000">
              <a:off x="6096000" y="5178973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1571429">
              <a:off x="5689054" y="5133121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12342856">
              <a:off x="5302514" y="4997865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13114285">
              <a:off x="4955762" y="4779987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13885714">
              <a:off x="4666186" y="4490411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4657142">
              <a:off x="4448308" y="4143660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15428571">
              <a:off x="4313052" y="3757119"/>
              <a:ext cx="0" cy="157655"/>
            </a:xfrm>
            <a:prstGeom prst="line">
              <a:avLst/>
            </a:prstGeom>
            <a:ln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249921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2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2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2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2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2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2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2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2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2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2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2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2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2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2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2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2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2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2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2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300"/>
                            </p:stCondLst>
                            <p:childTnLst>
                              <p:par>
                                <p:cTn id="19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3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5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7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1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1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7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3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5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7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9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1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3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5" dur="1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7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9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1" dur="1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1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9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300"/>
                            </p:stCondLst>
                            <p:childTnLst>
                              <p:par>
                                <p:cTn id="2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4980"/>
                            </p:stCondLst>
                            <p:childTnLst>
                              <p:par>
                                <p:cTn id="2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1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7" grpId="1" animBg="1"/>
      <p:bldP spid="188" grpId="0" animBg="1"/>
      <p:bldP spid="188" grpId="1" animBg="1"/>
      <p:bldP spid="230" grpId="0" animBg="1"/>
      <p:bldP spid="230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26" grpId="0" animBg="1"/>
      <p:bldP spid="226" grpId="1" animBg="1"/>
      <p:bldP spid="241" grpId="0" animBg="1"/>
      <p:bldP spid="241" grpId="1" animBg="1"/>
      <p:bldP spid="242" grpId="0" animBg="1"/>
      <p:bldP spid="242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" grpId="0" animBg="1"/>
      <p:bldP spid="40" grpId="0"/>
      <p:bldP spid="41" grpId="0"/>
      <p:bldP spid="42" grpId="0"/>
      <p:bldP spid="43" grpId="0" animBg="1"/>
      <p:bldP spid="44" grpId="0"/>
      <p:bldP spid="69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组合 620"/>
          <p:cNvGrpSpPr/>
          <p:nvPr/>
        </p:nvGrpSpPr>
        <p:grpSpPr>
          <a:xfrm>
            <a:off x="251801" y="194356"/>
            <a:ext cx="2049965" cy="709071"/>
            <a:chOff x="251801" y="194356"/>
            <a:chExt cx="2049965" cy="709071"/>
          </a:xfrm>
        </p:grpSpPr>
        <p:sp>
          <p:nvSpPr>
            <p:cNvPr id="622" name="文本框 621"/>
            <p:cNvSpPr txBox="1"/>
            <p:nvPr/>
          </p:nvSpPr>
          <p:spPr>
            <a:xfrm>
              <a:off x="278714" y="194356"/>
              <a:ext cx="2023052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6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624" name="直接连接符 623"/>
            <p:cNvCxnSpPr/>
            <p:nvPr/>
          </p:nvCxnSpPr>
          <p:spPr>
            <a:xfrm>
              <a:off x="251801" y="314325"/>
              <a:ext cx="0" cy="589102"/>
            </a:xfrm>
            <a:prstGeom prst="line">
              <a:avLst/>
            </a:prstGeom>
            <a:ln w="12700"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6" name="直接连接符 625"/>
          <p:cNvCxnSpPr/>
          <p:nvPr/>
        </p:nvCxnSpPr>
        <p:spPr>
          <a:xfrm>
            <a:off x="2489200" y="3715657"/>
            <a:ext cx="2590800" cy="0"/>
          </a:xfrm>
          <a:prstGeom prst="line">
            <a:avLst/>
          </a:prstGeom>
          <a:ln cap="rnd">
            <a:gradFill>
              <a:gsLst>
                <a:gs pos="0">
                  <a:srgbClr val="05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/>
          <p:nvPr/>
        </p:nvCxnSpPr>
        <p:spPr>
          <a:xfrm>
            <a:off x="1447800" y="4934857"/>
            <a:ext cx="2616200" cy="0"/>
          </a:xfrm>
          <a:prstGeom prst="line">
            <a:avLst/>
          </a:prstGeom>
          <a:ln cap="rnd">
            <a:gradFill>
              <a:gsLst>
                <a:gs pos="0">
                  <a:srgbClr val="05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/>
          <p:nvPr/>
        </p:nvCxnSpPr>
        <p:spPr>
          <a:xfrm flipH="1">
            <a:off x="7895771" y="4252686"/>
            <a:ext cx="1872343" cy="0"/>
          </a:xfrm>
          <a:prstGeom prst="line">
            <a:avLst/>
          </a:prstGeom>
          <a:ln cap="rnd">
            <a:gradFill>
              <a:gsLst>
                <a:gs pos="0">
                  <a:srgbClr val="05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03821" y="4650408"/>
            <a:ext cx="568898" cy="568898"/>
            <a:chOff x="803821" y="4650408"/>
            <a:chExt cx="568898" cy="568898"/>
          </a:xfrm>
        </p:grpSpPr>
        <p:grpSp>
          <p:nvGrpSpPr>
            <p:cNvPr id="634" name="组合 633"/>
            <p:cNvGrpSpPr/>
            <p:nvPr/>
          </p:nvGrpSpPr>
          <p:grpSpPr>
            <a:xfrm>
              <a:off x="947776" y="4740388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635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7" name="椭圆 636"/>
            <p:cNvSpPr/>
            <p:nvPr/>
          </p:nvSpPr>
          <p:spPr>
            <a:xfrm>
              <a:off x="803821" y="4650408"/>
              <a:ext cx="568898" cy="568898"/>
            </a:xfrm>
            <a:prstGeom prst="ellipse">
              <a:avLst/>
            </a:prstGeom>
            <a:noFill/>
            <a:ln w="9525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5" name="组合 644"/>
          <p:cNvGrpSpPr/>
          <p:nvPr/>
        </p:nvGrpSpPr>
        <p:grpSpPr>
          <a:xfrm>
            <a:off x="9768114" y="3853853"/>
            <a:ext cx="828098" cy="828098"/>
            <a:chOff x="8417893" y="3335913"/>
            <a:chExt cx="828098" cy="828098"/>
          </a:xfrm>
        </p:grpSpPr>
        <p:sp>
          <p:nvSpPr>
            <p:cNvPr id="643" name="Freeform 789"/>
            <p:cNvSpPr>
              <a:spLocks/>
            </p:cNvSpPr>
            <p:nvPr/>
          </p:nvSpPr>
          <p:spPr bwMode="auto">
            <a:xfrm>
              <a:off x="8579829" y="3514275"/>
              <a:ext cx="504226" cy="501836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8417893" y="3335913"/>
              <a:ext cx="828098" cy="828098"/>
            </a:xfrm>
            <a:prstGeom prst="ellipse">
              <a:avLst/>
            </a:prstGeom>
            <a:noFill/>
            <a:ln w="9525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46" name="弧形 645"/>
          <p:cNvSpPr/>
          <p:nvPr/>
        </p:nvSpPr>
        <p:spPr>
          <a:xfrm>
            <a:off x="4583875" y="682171"/>
            <a:ext cx="3024250" cy="3024250"/>
          </a:xfrm>
          <a:prstGeom prst="arc">
            <a:avLst>
              <a:gd name="adj1" fmla="val 16147754"/>
              <a:gd name="adj2" fmla="val 2473539"/>
            </a:avLst>
          </a:prstGeom>
          <a:ln w="6350"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文本框 646"/>
          <p:cNvSpPr txBox="1"/>
          <p:nvPr/>
        </p:nvSpPr>
        <p:spPr>
          <a:xfrm>
            <a:off x="7598810" y="1770696"/>
            <a:ext cx="293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「传统运维维修的缺点」</a:t>
            </a:r>
            <a:endParaRPr lang="zh-CN" altLang="en-US" spc="2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sp>
        <p:nvSpPr>
          <p:cNvPr id="648" name="文本框 647"/>
          <p:cNvSpPr txBox="1"/>
          <p:nvPr/>
        </p:nvSpPr>
        <p:spPr>
          <a:xfrm>
            <a:off x="7732580" y="2091232"/>
            <a:ext cx="425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运维人员被动、效率低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缺乏一套高效的</a:t>
            </a:r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运维机制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缺乏高效的</a:t>
            </a:r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运维技术工具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缺少</a:t>
            </a:r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5G</a:t>
            </a:r>
            <a:r>
              <a:rPr lang="zh-CN" alt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技术的支持</a:t>
            </a:r>
            <a:endParaRPr lang="zh-CN" alt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49" name="直接连接符 648"/>
          <p:cNvCxnSpPr/>
          <p:nvPr/>
        </p:nvCxnSpPr>
        <p:spPr>
          <a:xfrm>
            <a:off x="11727942" y="6215063"/>
            <a:ext cx="0" cy="347662"/>
          </a:xfrm>
          <a:prstGeom prst="line">
            <a:avLst/>
          </a:prstGeom>
          <a:ln w="28575">
            <a:solidFill>
              <a:srgbClr val="05D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249971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0" animBg="1"/>
      <p:bldP spid="647" grpId="0"/>
      <p:bldP spid="6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直接连接符 236"/>
          <p:cNvCxnSpPr/>
          <p:nvPr/>
        </p:nvCxnSpPr>
        <p:spPr>
          <a:xfrm>
            <a:off x="-487680" y="1991870"/>
            <a:ext cx="14660880" cy="2503081"/>
          </a:xfrm>
          <a:prstGeom prst="line">
            <a:avLst/>
          </a:prstGeom>
          <a:ln w="1270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1801" y="194356"/>
            <a:ext cx="2049965" cy="756696"/>
            <a:chOff x="251801" y="194356"/>
            <a:chExt cx="2049965" cy="756696"/>
          </a:xfrm>
        </p:grpSpPr>
        <p:sp>
          <p:nvSpPr>
            <p:cNvPr id="3" name="文本框 2"/>
            <p:cNvSpPr txBox="1"/>
            <p:nvPr/>
          </p:nvSpPr>
          <p:spPr>
            <a:xfrm>
              <a:off x="278714" y="194356"/>
              <a:ext cx="2023052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6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8714" y="638146"/>
              <a:ext cx="1050214" cy="31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51801" y="314325"/>
              <a:ext cx="0" cy="589102"/>
            </a:xfrm>
            <a:prstGeom prst="line">
              <a:avLst/>
            </a:prstGeom>
            <a:ln w="12700"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/>
          <p:cNvGrpSpPr/>
          <p:nvPr/>
        </p:nvGrpSpPr>
        <p:grpSpPr>
          <a:xfrm>
            <a:off x="10198757" y="2560150"/>
            <a:ext cx="1095118" cy="335735"/>
            <a:chOff x="8870683" y="2560150"/>
            <a:chExt cx="1349643" cy="413766"/>
          </a:xfrm>
        </p:grpSpPr>
        <p:sp>
          <p:nvSpPr>
            <p:cNvPr id="87" name="矩形 86"/>
            <p:cNvSpPr/>
            <p:nvPr/>
          </p:nvSpPr>
          <p:spPr>
            <a:xfrm>
              <a:off x="8870683" y="2786231"/>
              <a:ext cx="836908" cy="18000"/>
            </a:xfrm>
            <a:prstGeom prst="rect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9103771" y="2704201"/>
              <a:ext cx="1025114" cy="49404"/>
            </a:xfrm>
            <a:prstGeom prst="rect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0166986" y="2823885"/>
              <a:ext cx="53340" cy="45719"/>
            </a:xfrm>
            <a:prstGeom prst="rect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090785" y="2689602"/>
              <a:ext cx="76200" cy="62598"/>
              <a:chOff x="1417286" y="2470303"/>
              <a:chExt cx="116239" cy="95490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1417286" y="2520074"/>
                <a:ext cx="45719" cy="45719"/>
              </a:xfrm>
              <a:prstGeom prst="rect">
                <a:avLst/>
              </a:prstGeom>
              <a:solidFill>
                <a:srgbClr val="05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417286" y="2497214"/>
                <a:ext cx="93380" cy="45719"/>
              </a:xfrm>
              <a:prstGeom prst="rect">
                <a:avLst/>
              </a:prstGeom>
              <a:solidFill>
                <a:srgbClr val="05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487806" y="2470303"/>
                <a:ext cx="45719" cy="45719"/>
              </a:xfrm>
              <a:prstGeom prst="rect">
                <a:avLst/>
              </a:prstGeom>
              <a:solidFill>
                <a:srgbClr val="05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9519262" y="2560150"/>
              <a:ext cx="181653" cy="36000"/>
            </a:xfrm>
            <a:prstGeom prst="rect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0067850" y="2576730"/>
              <a:ext cx="75840" cy="36000"/>
            </a:xfrm>
            <a:prstGeom prst="rect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166986" y="2928197"/>
              <a:ext cx="53340" cy="45719"/>
            </a:xfrm>
            <a:prstGeom prst="rect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1" name="任意多边形 150"/>
          <p:cNvSpPr/>
          <p:nvPr/>
        </p:nvSpPr>
        <p:spPr>
          <a:xfrm>
            <a:off x="5802351" y="4906537"/>
            <a:ext cx="587298" cy="320412"/>
          </a:xfrm>
          <a:custGeom>
            <a:avLst/>
            <a:gdLst>
              <a:gd name="connsiteX0" fmla="*/ 0 w 1051560"/>
              <a:gd name="connsiteY0" fmla="*/ 502920 h 579120"/>
              <a:gd name="connsiteX1" fmla="*/ 548640 w 1051560"/>
              <a:gd name="connsiteY1" fmla="*/ 0 h 579120"/>
              <a:gd name="connsiteX2" fmla="*/ 1051560 w 1051560"/>
              <a:gd name="connsiteY2" fmla="*/ 579120 h 579120"/>
              <a:gd name="connsiteX0" fmla="*/ 0 w 1051560"/>
              <a:gd name="connsiteY0" fmla="*/ 556260 h 579120"/>
              <a:gd name="connsiteX1" fmla="*/ 548640 w 1051560"/>
              <a:gd name="connsiteY1" fmla="*/ 0 h 579120"/>
              <a:gd name="connsiteX2" fmla="*/ 1051560 w 1051560"/>
              <a:gd name="connsiteY2" fmla="*/ 579120 h 579120"/>
              <a:gd name="connsiteX0" fmla="*/ 0 w 1051560"/>
              <a:gd name="connsiteY0" fmla="*/ 563880 h 579120"/>
              <a:gd name="connsiteX1" fmla="*/ 548640 w 1051560"/>
              <a:gd name="connsiteY1" fmla="*/ 0 h 579120"/>
              <a:gd name="connsiteX2" fmla="*/ 1051560 w 1051560"/>
              <a:gd name="connsiteY2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579120">
                <a:moveTo>
                  <a:pt x="0" y="563880"/>
                </a:moveTo>
                <a:lnTo>
                  <a:pt x="548640" y="0"/>
                </a:lnTo>
                <a:lnTo>
                  <a:pt x="1051560" y="579120"/>
                </a:lnTo>
              </a:path>
            </a:pathLst>
          </a:custGeom>
          <a:noFill/>
          <a:ln>
            <a:solidFill>
              <a:srgbClr val="BB1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>
            <a:spLocks noChangeAspect="1"/>
          </p:cNvSpPr>
          <p:nvPr/>
        </p:nvSpPr>
        <p:spPr>
          <a:xfrm>
            <a:off x="5759321" y="5540188"/>
            <a:ext cx="36000" cy="36000"/>
          </a:xfrm>
          <a:prstGeom prst="ellipse">
            <a:avLst/>
          </a:prstGeom>
          <a:solidFill>
            <a:srgbClr val="05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7" name="组合 226"/>
          <p:cNvGrpSpPr/>
          <p:nvPr/>
        </p:nvGrpSpPr>
        <p:grpSpPr>
          <a:xfrm>
            <a:off x="6228077" y="4036221"/>
            <a:ext cx="188400" cy="367470"/>
            <a:chOff x="6228077" y="4036221"/>
            <a:chExt cx="188400" cy="367470"/>
          </a:xfrm>
        </p:grpSpPr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228077" y="436769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>
              <a:off x="6380477" y="4036221"/>
              <a:ext cx="36000" cy="36000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8" name="矩形 157"/>
          <p:cNvSpPr/>
          <p:nvPr/>
        </p:nvSpPr>
        <p:spPr>
          <a:xfrm>
            <a:off x="4184470" y="1570693"/>
            <a:ext cx="40703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Tradition</a:t>
            </a:r>
            <a:endParaRPr lang="en-US" altLang="zh-CN" sz="7200" dirty="0">
              <a:solidFill>
                <a:prstClr val="white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V="1">
            <a:off x="5075910" y="2680745"/>
            <a:ext cx="594372" cy="838096"/>
            <a:chOff x="2705201" y="951052"/>
            <a:chExt cx="1110226" cy="1092777"/>
          </a:xfrm>
        </p:grpSpPr>
        <p:grpSp>
          <p:nvGrpSpPr>
            <p:cNvPr id="163" name="组合 162"/>
            <p:cNvGrpSpPr/>
            <p:nvPr/>
          </p:nvGrpSpPr>
          <p:grpSpPr>
            <a:xfrm>
              <a:off x="2705201" y="951052"/>
              <a:ext cx="1110226" cy="1092777"/>
              <a:chOff x="2705201" y="951052"/>
              <a:chExt cx="1110226" cy="1092777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2705201" y="951052"/>
                <a:ext cx="507797" cy="507797"/>
              </a:xfrm>
              <a:prstGeom prst="line">
                <a:avLst/>
              </a:prstGeom>
              <a:ln>
                <a:solidFill>
                  <a:schemeClr val="bg1">
                    <a:alpha val="3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3307630" y="1536032"/>
                <a:ext cx="507797" cy="507797"/>
              </a:xfrm>
              <a:prstGeom prst="line">
                <a:avLst/>
              </a:prstGeom>
              <a:ln>
                <a:solidFill>
                  <a:schemeClr val="bg1">
                    <a:alpha val="3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 flipH="1">
              <a:off x="2705201" y="951052"/>
              <a:ext cx="1110226" cy="1092777"/>
              <a:chOff x="2705201" y="951052"/>
              <a:chExt cx="1110226" cy="1092777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2705201" y="951052"/>
                <a:ext cx="507797" cy="507797"/>
              </a:xfrm>
              <a:prstGeom prst="line">
                <a:avLst/>
              </a:prstGeom>
              <a:ln>
                <a:solidFill>
                  <a:schemeClr val="bg1">
                    <a:alpha val="3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3307630" y="1536032"/>
                <a:ext cx="507797" cy="507797"/>
              </a:xfrm>
              <a:prstGeom prst="line">
                <a:avLst/>
              </a:prstGeom>
              <a:ln>
                <a:solidFill>
                  <a:schemeClr val="bg1">
                    <a:alpha val="3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组合 170"/>
          <p:cNvGrpSpPr/>
          <p:nvPr/>
        </p:nvGrpSpPr>
        <p:grpSpPr>
          <a:xfrm>
            <a:off x="3846186" y="3846787"/>
            <a:ext cx="339072" cy="339072"/>
            <a:chOff x="3704890" y="3242004"/>
            <a:chExt cx="782374" cy="782374"/>
          </a:xfrm>
        </p:grpSpPr>
        <p:sp>
          <p:nvSpPr>
            <p:cNvPr id="168" name="椭圆 167"/>
            <p:cNvSpPr/>
            <p:nvPr/>
          </p:nvSpPr>
          <p:spPr>
            <a:xfrm>
              <a:off x="3704890" y="3242004"/>
              <a:ext cx="782374" cy="782374"/>
            </a:xfrm>
            <a:prstGeom prst="ellipse">
              <a:avLst/>
            </a:prstGeom>
            <a:noFill/>
            <a:ln w="15875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0" name="Freeform 820"/>
            <p:cNvSpPr>
              <a:spLocks/>
            </p:cNvSpPr>
            <p:nvPr/>
          </p:nvSpPr>
          <p:spPr bwMode="auto">
            <a:xfrm>
              <a:off x="3950027" y="3403004"/>
              <a:ext cx="292100" cy="460375"/>
            </a:xfrm>
            <a:custGeom>
              <a:avLst/>
              <a:gdLst>
                <a:gd name="T0" fmla="*/ 184 w 184"/>
                <a:gd name="T1" fmla="*/ 0 h 290"/>
                <a:gd name="T2" fmla="*/ 0 w 184"/>
                <a:gd name="T3" fmla="*/ 165 h 290"/>
                <a:gd name="T4" fmla="*/ 62 w 184"/>
                <a:gd name="T5" fmla="*/ 165 h 290"/>
                <a:gd name="T6" fmla="*/ 0 w 184"/>
                <a:gd name="T7" fmla="*/ 290 h 290"/>
                <a:gd name="T8" fmla="*/ 184 w 184"/>
                <a:gd name="T9" fmla="*/ 126 h 290"/>
                <a:gd name="T10" fmla="*/ 123 w 184"/>
                <a:gd name="T11" fmla="*/ 126 h 290"/>
                <a:gd name="T12" fmla="*/ 184 w 184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90">
                  <a:moveTo>
                    <a:pt x="184" y="0"/>
                  </a:moveTo>
                  <a:lnTo>
                    <a:pt x="0" y="165"/>
                  </a:lnTo>
                  <a:lnTo>
                    <a:pt x="62" y="165"/>
                  </a:lnTo>
                  <a:lnTo>
                    <a:pt x="0" y="290"/>
                  </a:lnTo>
                  <a:lnTo>
                    <a:pt x="184" y="126"/>
                  </a:lnTo>
                  <a:lnTo>
                    <a:pt x="123" y="126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4663374" y="4430061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「打破传统 值得飞跃」</a:t>
            </a:r>
            <a:endParaRPr lang="zh-CN" altLang="en-US" sz="1400" spc="2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3427942" y="4923576"/>
            <a:ext cx="516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就传统的运维维修系统来说  如果加上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5G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技术   效率必会事半功倍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为工厂提供一套更高效的运维管理系统是我们团队的目标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28" name="组合 227"/>
          <p:cNvGrpSpPr/>
          <p:nvPr/>
        </p:nvGrpSpPr>
        <p:grpSpPr>
          <a:xfrm>
            <a:off x="4249040" y="1597943"/>
            <a:ext cx="223899" cy="436710"/>
            <a:chOff x="6228077" y="4036221"/>
            <a:chExt cx="188400" cy="367470"/>
          </a:xfrm>
        </p:grpSpPr>
        <p:sp>
          <p:nvSpPr>
            <p:cNvPr id="229" name="椭圆 228"/>
            <p:cNvSpPr>
              <a:spLocks noChangeAspect="1"/>
            </p:cNvSpPr>
            <p:nvPr/>
          </p:nvSpPr>
          <p:spPr>
            <a:xfrm>
              <a:off x="6228077" y="436769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/>
          </p:nvSpPr>
          <p:spPr>
            <a:xfrm>
              <a:off x="6380477" y="4036221"/>
              <a:ext cx="36000" cy="36000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9417" y="2455662"/>
            <a:ext cx="1624965" cy="440223"/>
            <a:chOff x="759417" y="2455662"/>
            <a:chExt cx="1624965" cy="440223"/>
          </a:xfrm>
        </p:grpSpPr>
        <p:sp>
          <p:nvSpPr>
            <p:cNvPr id="6" name="矩形 5"/>
            <p:cNvSpPr/>
            <p:nvPr/>
          </p:nvSpPr>
          <p:spPr>
            <a:xfrm>
              <a:off x="759417" y="2743200"/>
              <a:ext cx="836908" cy="18000"/>
            </a:xfrm>
            <a:prstGeom prst="rect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38249" y="2624929"/>
              <a:ext cx="358075" cy="85886"/>
            </a:xfrm>
            <a:prstGeom prst="rect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3444" y="2579210"/>
              <a:ext cx="80011" cy="45719"/>
            </a:xfrm>
            <a:prstGeom prst="rect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520124" y="2520813"/>
              <a:ext cx="76200" cy="62598"/>
              <a:chOff x="1417286" y="2470303"/>
              <a:chExt cx="116239" cy="9549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417286" y="2520074"/>
                <a:ext cx="45719" cy="45719"/>
              </a:xfrm>
              <a:prstGeom prst="rect">
                <a:avLst/>
              </a:prstGeom>
              <a:solidFill>
                <a:srgbClr val="05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17286" y="2497214"/>
                <a:ext cx="93380" cy="45719"/>
              </a:xfrm>
              <a:prstGeom prst="rect">
                <a:avLst/>
              </a:prstGeom>
              <a:solidFill>
                <a:srgbClr val="05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487806" y="2470303"/>
                <a:ext cx="45719" cy="45719"/>
              </a:xfrm>
              <a:prstGeom prst="rect">
                <a:avLst/>
              </a:prstGeom>
              <a:solidFill>
                <a:srgbClr val="05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66353" y="2455662"/>
              <a:ext cx="181653" cy="45719"/>
            </a:xfrm>
            <a:prstGeom prst="rect">
              <a:avLst/>
            </a:prstGeom>
            <a:solidFill>
              <a:srgbClr val="05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97713" y="2823885"/>
              <a:ext cx="0" cy="72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05157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12601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485471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692915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59417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66861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174305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381749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554619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762063" y="2823885"/>
              <a:ext cx="0" cy="72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28565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36009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243453" y="2823885"/>
              <a:ext cx="0" cy="72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416323" y="2823885"/>
              <a:ext cx="0" cy="72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623767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831211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932287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39731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47175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520045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727489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93991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001435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08879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589193" y="2823885"/>
              <a:ext cx="0" cy="72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796637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63139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70583" y="2823885"/>
              <a:ext cx="0" cy="72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278027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450897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658341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865785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934933" y="2823885"/>
              <a:ext cx="0" cy="72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176951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004081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246099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073229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07803" y="2823885"/>
              <a:ext cx="0" cy="72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2349821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1969507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2211525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2038655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280673" y="2823885"/>
              <a:ext cx="0" cy="72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315247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900359" y="2841885"/>
              <a:ext cx="0" cy="36000"/>
            </a:xfrm>
            <a:prstGeom prst="line">
              <a:avLst/>
            </a:prstGeom>
            <a:ln w="2540">
              <a:solidFill>
                <a:schemeClr val="bg1">
                  <a:alpha val="4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142377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2384382" y="2841885"/>
              <a:ext cx="0" cy="36000"/>
            </a:xfrm>
            <a:prstGeom prst="line">
              <a:avLst/>
            </a:prstGeom>
            <a:ln w="25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组合 230"/>
            <p:cNvGrpSpPr/>
            <p:nvPr/>
          </p:nvGrpSpPr>
          <p:grpSpPr>
            <a:xfrm rot="4804484">
              <a:off x="1881863" y="2473852"/>
              <a:ext cx="223899" cy="436710"/>
              <a:chOff x="6228077" y="4036221"/>
              <a:chExt cx="188400" cy="367470"/>
            </a:xfrm>
            <a:solidFill>
              <a:schemeClr val="bg1"/>
            </a:solidFill>
          </p:grpSpPr>
          <p:sp>
            <p:nvSpPr>
              <p:cNvPr id="232" name="椭圆 231"/>
              <p:cNvSpPr>
                <a:spLocks noChangeAspect="1"/>
              </p:cNvSpPr>
              <p:nvPr/>
            </p:nvSpPr>
            <p:spPr>
              <a:xfrm>
                <a:off x="6228077" y="436769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/>
            </p:nvSpPr>
            <p:spPr>
              <a:xfrm>
                <a:off x="6380477" y="403622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38" name="直接连接符 237"/>
          <p:cNvCxnSpPr/>
          <p:nvPr/>
        </p:nvCxnSpPr>
        <p:spPr>
          <a:xfrm>
            <a:off x="-594360" y="1997157"/>
            <a:ext cx="14767560" cy="1465135"/>
          </a:xfrm>
          <a:prstGeom prst="line">
            <a:avLst/>
          </a:prstGeom>
          <a:ln w="1270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V="1">
            <a:off x="-442912" y="4464274"/>
            <a:ext cx="12192000" cy="1592583"/>
          </a:xfrm>
          <a:prstGeom prst="line">
            <a:avLst/>
          </a:prstGeom>
          <a:ln w="1270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0210303" y="3915438"/>
            <a:ext cx="1083716" cy="1083715"/>
          </a:xfrm>
          <a:prstGeom prst="ellipse">
            <a:avLst/>
          </a:prstGeom>
          <a:noFill/>
          <a:ln w="15875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33201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1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1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1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1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8" grpId="0"/>
      <p:bldP spid="172" grpId="0"/>
      <p:bldP spid="173" grpId="0"/>
      <p:bldP spid="2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F0930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161287" y="1019992"/>
            <a:ext cx="18409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5875" cap="rnd">
                  <a:gradFill>
                    <a:gsLst>
                      <a:gs pos="41000">
                        <a:srgbClr val="FFFFFF"/>
                      </a:gs>
                      <a:gs pos="7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rgbClr val="0F0930"/>
                    </a:gs>
                    <a:gs pos="53000">
                      <a:srgbClr val="0F0B32"/>
                    </a:gs>
                    <a:gs pos="68000">
                      <a:srgbClr val="0F0C33">
                        <a:alpha val="33000"/>
                      </a:srgbClr>
                    </a:gs>
                    <a:gs pos="81000">
                      <a:srgbClr val="0F0C34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1055">
                      <a:alpha val="6000"/>
                    </a:srgbClr>
                  </a:glow>
                </a:effectLst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 cap="rnd">
                <a:gradFill>
                  <a:gsLst>
                    <a:gs pos="41000">
                      <a:srgbClr val="FFFFFF"/>
                    </a:gs>
                    <a:gs pos="7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rgbClr val="0F0930"/>
                  </a:gs>
                  <a:gs pos="53000">
                    <a:srgbClr val="0F0B32"/>
                  </a:gs>
                  <a:gs pos="68000">
                    <a:srgbClr val="0F0C33">
                      <a:alpha val="33000"/>
                    </a:srgbClr>
                  </a:gs>
                  <a:gs pos="81000">
                    <a:srgbClr val="0F0C34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1055">
                    <a:alpha val="6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78513" y="5587795"/>
            <a:ext cx="4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「注入</a:t>
            </a:r>
            <a:r>
              <a:rPr lang="en-US" altLang="zh-CN" sz="24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5G</a:t>
            </a:r>
            <a:r>
              <a:rPr lang="zh-CN" altLang="en-US" sz="2400" spc="200" dirty="0" smtClean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8513" y="5985960"/>
            <a:ext cx="4122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PART TWO</a:t>
            </a:r>
            <a:endParaRPr lang="zh-CN" altLang="en-US" sz="16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1801" y="194356"/>
            <a:ext cx="1381927" cy="709071"/>
            <a:chOff x="251801" y="194356"/>
            <a:chExt cx="1381927" cy="709071"/>
          </a:xfrm>
        </p:grpSpPr>
        <p:sp>
          <p:nvSpPr>
            <p:cNvPr id="15" name="文本框 14"/>
            <p:cNvSpPr txBox="1"/>
            <p:nvPr/>
          </p:nvSpPr>
          <p:spPr>
            <a:xfrm>
              <a:off x="278714" y="194356"/>
              <a:ext cx="1355014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6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51801" y="314325"/>
              <a:ext cx="0" cy="589102"/>
            </a:xfrm>
            <a:prstGeom prst="line">
              <a:avLst/>
            </a:prstGeom>
            <a:ln w="12700"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957115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1039147" y="-4158495"/>
            <a:ext cx="10808678" cy="10808676"/>
            <a:chOff x="703607" y="1477108"/>
            <a:chExt cx="10808678" cy="10808676"/>
          </a:xfrm>
        </p:grpSpPr>
        <p:sp>
          <p:nvSpPr>
            <p:cNvPr id="3" name="椭圆 2"/>
            <p:cNvSpPr/>
            <p:nvPr/>
          </p:nvSpPr>
          <p:spPr>
            <a:xfrm>
              <a:off x="703607" y="1477108"/>
              <a:ext cx="10808678" cy="10808676"/>
            </a:xfrm>
            <a:prstGeom prst="ellipse">
              <a:avLst/>
            </a:prstGeom>
            <a:gradFill>
              <a:gsLst>
                <a:gs pos="0">
                  <a:schemeClr val="bg1">
                    <a:alpha val="77000"/>
                  </a:schemeClr>
                </a:gs>
                <a:gs pos="24000">
                  <a:srgbClr val="05DAE3">
                    <a:alpha val="32000"/>
                  </a:srgbClr>
                </a:gs>
                <a:gs pos="63000">
                  <a:srgbClr val="05DAE3">
                    <a:alpha val="4000"/>
                  </a:srgbClr>
                </a:gs>
                <a:gs pos="80000">
                  <a:srgbClr val="B40F51">
                    <a:alpha val="0"/>
                  </a:srgbClr>
                </a:gs>
                <a:gs pos="97000">
                  <a:srgbClr val="1E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gradFill>
                <a:gsLst>
                  <a:gs pos="0">
                    <a:srgbClr val="05DAE3"/>
                  </a:gs>
                  <a:gs pos="14000">
                    <a:srgbClr val="05DAE3">
                      <a:alpha val="49000"/>
                    </a:srgbClr>
                  </a:gs>
                  <a:gs pos="87000">
                    <a:srgbClr val="05DAE3">
                      <a:alpha val="49000"/>
                    </a:srgbClr>
                  </a:gs>
                  <a:gs pos="25000">
                    <a:srgbClr val="BB1055">
                      <a:alpha val="0"/>
                    </a:srgbClr>
                  </a:gs>
                  <a:gs pos="75000">
                    <a:srgbClr val="BB1055">
                      <a:alpha val="0"/>
                    </a:srgbClr>
                  </a:gs>
                  <a:gs pos="100000">
                    <a:srgbClr val="05DAE3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3480322" y="4230376"/>
              <a:ext cx="5255249" cy="5255248"/>
            </a:xfrm>
            <a:prstGeom prst="ellipse">
              <a:avLst/>
            </a:prstGeom>
            <a:gradFill>
              <a:gsLst>
                <a:gs pos="0">
                  <a:schemeClr val="bg1">
                    <a:alpha val="77000"/>
                  </a:schemeClr>
                </a:gs>
                <a:gs pos="24000">
                  <a:srgbClr val="05DAE3">
                    <a:alpha val="32000"/>
                  </a:srgbClr>
                </a:gs>
                <a:gs pos="63000">
                  <a:srgbClr val="05DAE3">
                    <a:alpha val="4000"/>
                  </a:srgbClr>
                </a:gs>
                <a:gs pos="80000">
                  <a:srgbClr val="B40F51">
                    <a:alpha val="0"/>
                  </a:srgbClr>
                </a:gs>
                <a:gs pos="97000">
                  <a:srgbClr val="1E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gradFill>
                <a:gsLst>
                  <a:gs pos="0">
                    <a:srgbClr val="05DAE3"/>
                  </a:gs>
                  <a:gs pos="14000">
                    <a:srgbClr val="05DAE3">
                      <a:alpha val="49000"/>
                    </a:srgbClr>
                  </a:gs>
                  <a:gs pos="87000">
                    <a:srgbClr val="05DAE3">
                      <a:alpha val="49000"/>
                    </a:srgbClr>
                  </a:gs>
                  <a:gs pos="25000">
                    <a:srgbClr val="BB1055">
                      <a:alpha val="0"/>
                    </a:srgbClr>
                  </a:gs>
                  <a:gs pos="75000">
                    <a:srgbClr val="BB1055">
                      <a:alpha val="0"/>
                    </a:srgbClr>
                  </a:gs>
                  <a:gs pos="100000">
                    <a:srgbClr val="05DAE3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2508960" y="3259015"/>
              <a:ext cx="7197972" cy="7197970"/>
            </a:xfrm>
            <a:prstGeom prst="ellipse">
              <a:avLst/>
            </a:prstGeom>
            <a:gradFill>
              <a:gsLst>
                <a:gs pos="0">
                  <a:schemeClr val="bg1">
                    <a:alpha val="77000"/>
                  </a:schemeClr>
                </a:gs>
                <a:gs pos="24000">
                  <a:srgbClr val="05DAE3">
                    <a:alpha val="32000"/>
                  </a:srgbClr>
                </a:gs>
                <a:gs pos="63000">
                  <a:srgbClr val="05DAE3">
                    <a:alpha val="4000"/>
                  </a:srgbClr>
                </a:gs>
                <a:gs pos="80000">
                  <a:srgbClr val="B40F51">
                    <a:alpha val="0"/>
                  </a:srgbClr>
                </a:gs>
                <a:gs pos="97000">
                  <a:srgbClr val="1E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gradFill>
                <a:gsLst>
                  <a:gs pos="0">
                    <a:srgbClr val="05DAE3"/>
                  </a:gs>
                  <a:gs pos="14000">
                    <a:srgbClr val="05DAE3">
                      <a:alpha val="49000"/>
                    </a:srgbClr>
                  </a:gs>
                  <a:gs pos="87000">
                    <a:srgbClr val="05DAE3">
                      <a:alpha val="49000"/>
                    </a:srgbClr>
                  </a:gs>
                  <a:gs pos="25000">
                    <a:srgbClr val="BB1055">
                      <a:alpha val="0"/>
                    </a:srgbClr>
                  </a:gs>
                  <a:gs pos="75000">
                    <a:srgbClr val="BB1055">
                      <a:alpha val="0"/>
                    </a:srgbClr>
                  </a:gs>
                  <a:gs pos="100000">
                    <a:srgbClr val="05DAE3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547668" y="2321169"/>
              <a:ext cx="9120556" cy="9120554"/>
            </a:xfrm>
            <a:prstGeom prst="ellipse">
              <a:avLst/>
            </a:prstGeom>
            <a:gradFill>
              <a:gsLst>
                <a:gs pos="0">
                  <a:schemeClr val="bg1">
                    <a:alpha val="77000"/>
                  </a:schemeClr>
                </a:gs>
                <a:gs pos="24000">
                  <a:srgbClr val="05DAE3">
                    <a:alpha val="32000"/>
                  </a:srgbClr>
                </a:gs>
                <a:gs pos="63000">
                  <a:srgbClr val="05DAE3">
                    <a:alpha val="4000"/>
                  </a:srgbClr>
                </a:gs>
                <a:gs pos="80000">
                  <a:srgbClr val="B40F51">
                    <a:alpha val="0"/>
                  </a:srgbClr>
                </a:gs>
                <a:gs pos="97000">
                  <a:srgbClr val="1E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gradFill>
                <a:gsLst>
                  <a:gs pos="0">
                    <a:srgbClr val="05DAE3"/>
                  </a:gs>
                  <a:gs pos="14000">
                    <a:srgbClr val="05DAE3">
                      <a:alpha val="49000"/>
                    </a:srgbClr>
                  </a:gs>
                  <a:gs pos="87000">
                    <a:srgbClr val="05DAE3">
                      <a:alpha val="49000"/>
                    </a:srgbClr>
                  </a:gs>
                  <a:gs pos="25000">
                    <a:srgbClr val="BB1055">
                      <a:alpha val="0"/>
                    </a:srgbClr>
                  </a:gs>
                  <a:gs pos="75000">
                    <a:srgbClr val="BB1055">
                      <a:alpha val="0"/>
                    </a:srgbClr>
                  </a:gs>
                  <a:gs pos="100000">
                    <a:srgbClr val="05DAE3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2941726" y="174880"/>
            <a:ext cx="6444243" cy="4497765"/>
            <a:chOff x="3508288" y="1855851"/>
            <a:chExt cx="5525966" cy="38568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358984" y="1855851"/>
              <a:ext cx="1615096" cy="3767709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43000">
                    <a:srgbClr val="05DAE3"/>
                  </a:gs>
                  <a:gs pos="88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508288" y="3212163"/>
              <a:ext cx="2013251" cy="2477428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43000">
                    <a:srgbClr val="05DAE3"/>
                  </a:gs>
                  <a:gs pos="88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6492900" y="2552198"/>
              <a:ext cx="1070566" cy="2706901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43000">
                    <a:srgbClr val="05DAE3"/>
                  </a:gs>
                  <a:gs pos="88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 flipV="1">
              <a:off x="6668156" y="3976718"/>
              <a:ext cx="2366098" cy="1735988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43000">
                    <a:srgbClr val="05DAE3"/>
                  </a:gs>
                  <a:gs pos="88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/>
          <p:cNvSpPr>
            <a:spLocks noChangeAspect="1"/>
          </p:cNvSpPr>
          <p:nvPr/>
        </p:nvSpPr>
        <p:spPr>
          <a:xfrm>
            <a:off x="4142171" y="1707717"/>
            <a:ext cx="81459" cy="81459"/>
          </a:xfrm>
          <a:prstGeom prst="ellipse">
            <a:avLst/>
          </a:prstGeom>
          <a:solidFill>
            <a:srgbClr val="05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4739579" y="3289496"/>
            <a:ext cx="81459" cy="81459"/>
          </a:xfrm>
          <a:prstGeom prst="ellipse">
            <a:avLst/>
          </a:prstGeom>
          <a:solidFill>
            <a:srgbClr val="05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7524689" y="4277710"/>
            <a:ext cx="81459" cy="81459"/>
          </a:xfrm>
          <a:prstGeom prst="ellipse">
            <a:avLst/>
          </a:prstGeom>
          <a:solidFill>
            <a:srgbClr val="05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8222303" y="2856725"/>
            <a:ext cx="81459" cy="81459"/>
          </a:xfrm>
          <a:prstGeom prst="ellipse">
            <a:avLst/>
          </a:prstGeom>
          <a:solidFill>
            <a:srgbClr val="05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1054" y="677089"/>
            <a:ext cx="169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5G</a:t>
            </a:r>
            <a:r>
              <a:rPr lang="zh-CN" altLang="en-US" dirty="0" smtClean="0">
                <a:solidFill>
                  <a:schemeClr val="bg1"/>
                </a:solidFill>
              </a:rPr>
              <a:t>技术简介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endParaRPr lang="zh-CN" altLang="en-US" dirty="0">
              <a:solidFill>
                <a:srgbClr val="05DAE3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8032" y="1660555"/>
            <a:ext cx="3536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第五代移动通信技术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是最新一代蜂窝移动通信技术，也是继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4G.3G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和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2G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系统之后的延伸。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5G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的性能目标是高数据速率、减少延迟、节省能源、降低成本、提高系统容量和大规模设备连接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9947" y="3471686"/>
            <a:ext cx="4340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54291" y="4627419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5G</a:t>
            </a:r>
            <a:r>
              <a:rPr lang="zh-CN" altLang="en-US" dirty="0" smtClean="0">
                <a:solidFill>
                  <a:schemeClr val="bg1"/>
                </a:solidFill>
              </a:rPr>
              <a:t>运维技术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30836" y="5153890"/>
            <a:ext cx="4087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5G</a:t>
            </a:r>
            <a:r>
              <a:rPr lang="zh-CN" altLang="en-US" dirty="0" smtClean="0">
                <a:solidFill>
                  <a:schemeClr val="bg1"/>
                </a:solidFill>
              </a:rPr>
              <a:t>时代，网络的融合程度将空前加强，终端和服务将继续朝着多元化的方向发展。通过自动化和智能化运维，早期发现问题，消除隐患，将成为</a:t>
            </a:r>
            <a:r>
              <a:rPr lang="en-US" altLang="zh-CN" dirty="0" smtClean="0">
                <a:solidFill>
                  <a:schemeClr val="bg1"/>
                </a:solidFill>
              </a:rPr>
              <a:t>5G</a:t>
            </a:r>
            <a:r>
              <a:rPr lang="zh-CN" altLang="en-US" dirty="0" smtClean="0">
                <a:solidFill>
                  <a:schemeClr val="bg1"/>
                </a:solidFill>
              </a:rPr>
              <a:t>时代网络运维的主线。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8928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84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93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3" grpId="0"/>
      <p:bldP spid="24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tile tx="0" ty="0" sx="100000" sy="100000" flip="none" algn="ctr"/>
        </a:blipFill>
        <a:ln w="15875">
          <a:gradFill>
            <a:gsLst>
              <a:gs pos="0">
                <a:srgbClr val="05DAE3"/>
              </a:gs>
              <a:gs pos="58000">
                <a:srgbClr val="22B9FE"/>
              </a:gs>
              <a:gs pos="83000">
                <a:srgbClr val="05DAE3"/>
              </a:gs>
              <a:gs pos="100000">
                <a:srgbClr val="22B9FE">
                  <a:alpha val="0"/>
                </a:srgbClr>
              </a:gs>
            </a:gsLst>
            <a:lin ang="5400000" scaled="1"/>
          </a:gra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1517</Words>
  <Application>Microsoft Office PowerPoint</Application>
  <PresentationFormat>自定义</PresentationFormat>
  <Paragraphs>72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第一PPT，www.1ppt.com</vt:lpstr>
      <vt:lpstr>第一PPT，www.1ppt.com 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优美炫酷科幻</dc:title>
  <dc:creator>第一PPT</dc:creator>
  <cp:keywords>www.1ppt.com</cp:keywords>
  <dc:description>www.1ppt.com</dc:description>
  <cp:lastModifiedBy>xbany</cp:lastModifiedBy>
  <cp:revision>35</cp:revision>
  <dcterms:created xsi:type="dcterms:W3CDTF">2016-04-26T14:58:39Z</dcterms:created>
  <dcterms:modified xsi:type="dcterms:W3CDTF">2020-08-30T03:10:20Z</dcterms:modified>
</cp:coreProperties>
</file>