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2" y="885060"/>
            <a:ext cx="923810" cy="112381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1" y="903016"/>
            <a:ext cx="990476" cy="11809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1" y="3870688"/>
            <a:ext cx="6958529" cy="224761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479994" y="940374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8025258" y="875133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003940" y="1996013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05152" y="873984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819" y="964267"/>
            <a:ext cx="91428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24" y="420241"/>
            <a:ext cx="838095" cy="112381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31" y="407961"/>
            <a:ext cx="952381" cy="12380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40" y="2101471"/>
            <a:ext cx="961905" cy="10952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29" y="3650261"/>
            <a:ext cx="914286" cy="1114286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489" y="466677"/>
            <a:ext cx="914286" cy="95238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02" y="2083466"/>
            <a:ext cx="914286" cy="95238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0372" y="293541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2754" y="1901152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1771134" y="306521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89490" y="450706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1771134" y="1476457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34062" y="190877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52418" y="205296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1734062" y="307871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1702" y="3716499"/>
            <a:ext cx="914286" cy="952381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015" y="5333288"/>
            <a:ext cx="914286" cy="95238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78585" y="3543363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30967" y="5150974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1709347" y="3556343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27703" y="3700528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1709347" y="4726279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672275" y="5158601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890631" y="5302786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 flipV="1">
            <a:off x="1672275" y="6328537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79" y="511983"/>
            <a:ext cx="914286" cy="952381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892" y="2128772"/>
            <a:ext cx="914286" cy="95238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4484462" y="338847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436844" y="1946458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5515224" y="351827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733580" y="496012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5515224" y="1521763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478152" y="1954085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96508" y="2098270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 flipV="1">
            <a:off x="5478152" y="3124021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792" y="3761805"/>
            <a:ext cx="914286" cy="952381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105" y="5378594"/>
            <a:ext cx="914286" cy="952381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4422675" y="3588669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75057" y="5196280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/>
          <p:nvPr/>
        </p:nvCxnSpPr>
        <p:spPr>
          <a:xfrm>
            <a:off x="5453437" y="360164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671793" y="374583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/>
          <p:cNvCxnSpPr/>
          <p:nvPr/>
        </p:nvCxnSpPr>
        <p:spPr>
          <a:xfrm flipV="1">
            <a:off x="5453437" y="477158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416365" y="5203907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634721" y="5348092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/>
          <p:nvPr/>
        </p:nvCxnSpPr>
        <p:spPr>
          <a:xfrm flipV="1">
            <a:off x="5416365" y="6373843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圖片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8857" y="520221"/>
            <a:ext cx="914286" cy="952381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5170" y="2137010"/>
            <a:ext cx="914286" cy="952381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8685740" y="34708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8638122" y="1954696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/>
          <p:nvPr/>
        </p:nvCxnSpPr>
        <p:spPr>
          <a:xfrm>
            <a:off x="9716502" y="360065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934858" y="504250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/>
          <p:nvPr/>
        </p:nvCxnSpPr>
        <p:spPr>
          <a:xfrm flipV="1">
            <a:off x="9716502" y="1530001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9679430" y="1962323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897786" y="2106508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/>
          <p:cNvCxnSpPr/>
          <p:nvPr/>
        </p:nvCxnSpPr>
        <p:spPr>
          <a:xfrm flipV="1">
            <a:off x="9679430" y="3132259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圖片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7070" y="3770043"/>
            <a:ext cx="914286" cy="952381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3383" y="5386832"/>
            <a:ext cx="914286" cy="95238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8623953" y="3596907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8576335" y="5204518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接點 90"/>
          <p:cNvCxnSpPr/>
          <p:nvPr/>
        </p:nvCxnSpPr>
        <p:spPr>
          <a:xfrm>
            <a:off x="9654715" y="3609887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0873071" y="3754072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/>
          <p:cNvCxnSpPr/>
          <p:nvPr/>
        </p:nvCxnSpPr>
        <p:spPr>
          <a:xfrm flipV="1">
            <a:off x="9654715" y="4779823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9617643" y="5212145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0835999" y="5356330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/>
          <p:cNvCxnSpPr/>
          <p:nvPr/>
        </p:nvCxnSpPr>
        <p:spPr>
          <a:xfrm flipV="1">
            <a:off x="9617643" y="6382081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30" y="439268"/>
            <a:ext cx="838095" cy="11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18" y="2009735"/>
            <a:ext cx="838095" cy="11142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629" y="5273766"/>
            <a:ext cx="828571" cy="11619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9484" y="3716499"/>
            <a:ext cx="857143" cy="116190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0513" y="5326293"/>
            <a:ext cx="790476" cy="11333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3102" y="2039516"/>
            <a:ext cx="780952" cy="111428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3935" y="3686773"/>
            <a:ext cx="857143" cy="114285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6100" y="5294693"/>
            <a:ext cx="761905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7" y="326617"/>
            <a:ext cx="3694061" cy="27738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30" y="3486012"/>
            <a:ext cx="5069642" cy="31148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58" y="247135"/>
            <a:ext cx="3670261" cy="30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43" y="3774973"/>
            <a:ext cx="4633386" cy="29279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1" y="193573"/>
            <a:ext cx="5667375" cy="35814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4" y="575144"/>
            <a:ext cx="5667375" cy="3581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3186" y="4882785"/>
            <a:ext cx="5618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心得：在撰寫程式的過程中，遞回的副程式對我來說很有難度，其實仔細想想大部分的遞回都是可以靠迴圈來執行的，但是迴圈寫法較清晰，遞回的寫法則有些邏輯上的困難，參照了多個網站以及之前的功課跟</a:t>
            </a:r>
            <a:r>
              <a:rPr lang="en-US" altLang="zh-TW" dirty="0" smtClean="0"/>
              <a:t>LAB</a:t>
            </a:r>
            <a:r>
              <a:rPr lang="zh-TW" altLang="en-US" dirty="0" smtClean="0"/>
              <a:t>才能稍為理解一些。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1861658">
            <a:off x="5313945" y="255815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3690716">
            <a:off x="6321387" y="397147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87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26</cp:revision>
  <dcterms:created xsi:type="dcterms:W3CDTF">2018-10-10T08:05:50Z</dcterms:created>
  <dcterms:modified xsi:type="dcterms:W3CDTF">2018-11-08T15:03:51Z</dcterms:modified>
</cp:coreProperties>
</file>