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17" y="873251"/>
            <a:ext cx="1000000" cy="11714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31" y="943673"/>
            <a:ext cx="914286" cy="95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477306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5022570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5001252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02464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738" y="3870688"/>
            <a:ext cx="5361905" cy="226666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067" y="911351"/>
            <a:ext cx="1000000" cy="117142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681" y="981773"/>
            <a:ext cx="914286" cy="95238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353856" y="9578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7899120" y="8926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7877802" y="20135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79014" y="8914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圖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57" y="5327735"/>
            <a:ext cx="914286" cy="1200000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86" y="3181296"/>
            <a:ext cx="885714" cy="1152381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22" y="867861"/>
            <a:ext cx="1209524" cy="112381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540" y="924623"/>
            <a:ext cx="914286" cy="95238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8164715" y="90073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7709979" y="83548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688661" y="195636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589873" y="83434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979" y="819937"/>
            <a:ext cx="1019048" cy="1085714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288" y="859502"/>
            <a:ext cx="914286" cy="952381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335463" y="835609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3880727" y="770368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3859409" y="1891248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60621" y="769219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72" y="3307427"/>
            <a:ext cx="914286" cy="952381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4353347" y="3283534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898611" y="3218293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877293" y="4339173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778505" y="3217144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5372653"/>
            <a:ext cx="914286" cy="952381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4368256" y="534876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3913520" y="528351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3892202" y="640439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793414" y="528237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898" y="3315708"/>
            <a:ext cx="914286" cy="952381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8177073" y="3291815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/>
          <p:nvPr/>
        </p:nvCxnSpPr>
        <p:spPr>
          <a:xfrm>
            <a:off x="7722337" y="3226574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7701019" y="4347454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602231" y="3225425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580" y="5367300"/>
            <a:ext cx="914286" cy="952381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8155755" y="5343407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/>
          <p:cNvCxnSpPr/>
          <p:nvPr/>
        </p:nvCxnSpPr>
        <p:spPr>
          <a:xfrm>
            <a:off x="7701019" y="5278166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679701" y="6399046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80913" y="5277017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056" y="3307427"/>
            <a:ext cx="866667" cy="1085714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450" y="5328743"/>
            <a:ext cx="980952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16" y="182511"/>
            <a:ext cx="4056363" cy="3067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82" y="164782"/>
            <a:ext cx="4599493" cy="3095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319819" y="3598022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1954" y="4413229"/>
            <a:ext cx="561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心得：這次的題目是先提供一個氣泡排序，再讓我們依照題目給予</a:t>
            </a:r>
            <a:r>
              <a:rPr lang="zh-TW" altLang="en-US" smtClean="0"/>
              <a:t>的提示進行化簡的功能。利用每次做完都檢查一次 讓程式避免多跑好幾輪的迴圈，以及因每次排完都會讓最大的數就位，因此就不需要再下去排序一次，利用這兩種方式即有機會少跑好幾圈，節省一點記憶體。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49" y="650897"/>
            <a:ext cx="5261631" cy="33249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1" y="730171"/>
            <a:ext cx="5685714" cy="3552381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783765" y="1843517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34</cp:revision>
  <dcterms:created xsi:type="dcterms:W3CDTF">2018-10-10T08:05:50Z</dcterms:created>
  <dcterms:modified xsi:type="dcterms:W3CDTF">2018-12-01T14:10:23Z</dcterms:modified>
</cp:coreProperties>
</file>