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32" y="5382108"/>
            <a:ext cx="914286" cy="12380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98" y="3096853"/>
            <a:ext cx="990476" cy="12761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421" y="842025"/>
            <a:ext cx="895238" cy="12285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23" y="887234"/>
            <a:ext cx="980952" cy="128571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192" y="4443408"/>
            <a:ext cx="5819048" cy="135238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146" y="965448"/>
            <a:ext cx="914286" cy="95238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9952321" y="941555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9497585" y="876314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9476267" y="1997194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377479" y="875165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168" y="3196030"/>
            <a:ext cx="914286" cy="9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9950343" y="3172137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9495607" y="3106896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9474289" y="4227776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375501" y="3105747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6189" y="5497864"/>
            <a:ext cx="914286" cy="95238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9948364" y="5473971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9493628" y="5408730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9472310" y="6529610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373522" y="5407581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0" y="369134"/>
            <a:ext cx="3907478" cy="2827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7" y="221366"/>
            <a:ext cx="4302543" cy="29747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319819" y="3598022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1954" y="4413229"/>
            <a:ext cx="561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心得：這次的題目是先提供一個氣泡排序，再讓我們依照題目給予</a:t>
            </a:r>
            <a:r>
              <a:rPr lang="zh-TW" altLang="en-US" smtClean="0"/>
              <a:t>的提示進行化簡的功能。利用每次做完都檢查一次 讓程式避免多跑好幾輪的迴圈，以及因每次排完都會讓最大的數就位，因此就不需要再下去排序一次，利用這兩種方式即有機會少跑好幾圈，節省一點記憶體。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49" y="650897"/>
            <a:ext cx="5261631" cy="33249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1" y="730171"/>
            <a:ext cx="5685714" cy="3552381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783765" y="1843517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94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32</cp:revision>
  <dcterms:created xsi:type="dcterms:W3CDTF">2018-10-10T08:05:50Z</dcterms:created>
  <dcterms:modified xsi:type="dcterms:W3CDTF">2018-12-10T14:51:36Z</dcterms:modified>
</cp:coreProperties>
</file>