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24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43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84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46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45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37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38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44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71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27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98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95C9-4BBA-4980-8501-061AEFA66E6C}" type="datetimeFigureOut">
              <a:rPr lang="zh-TW" altLang="en-US" smtClean="0"/>
              <a:t>2018/12/20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84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程式設計心得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班級：電子一乙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學號：</a:t>
            </a:r>
            <a:r>
              <a:rPr lang="en-US" altLang="zh-TW" dirty="0" smtClean="0"/>
              <a:t>107360227</a:t>
            </a:r>
          </a:p>
          <a:p>
            <a:pPr marL="0" indent="0">
              <a:buNone/>
            </a:pPr>
            <a:r>
              <a:rPr lang="zh-TW" altLang="en-US" dirty="0" smtClean="0"/>
              <a:t>姓名：周柏文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3085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228" y="3692350"/>
            <a:ext cx="5514975" cy="2895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565" y="901175"/>
            <a:ext cx="1019048" cy="11238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912" y="867010"/>
            <a:ext cx="1057143" cy="113333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09600" y="3692350"/>
            <a:ext cx="7186232" cy="28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5131" y="943673"/>
            <a:ext cx="914286" cy="9523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69" y="235421"/>
            <a:ext cx="2543175" cy="26479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09600" y="235421"/>
            <a:ext cx="2042984" cy="2647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609600" y="2883371"/>
            <a:ext cx="0" cy="808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652584" y="2883371"/>
            <a:ext cx="5143248" cy="808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477306" y="919780"/>
            <a:ext cx="982112" cy="1059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接點 44"/>
          <p:cNvCxnSpPr/>
          <p:nvPr/>
        </p:nvCxnSpPr>
        <p:spPr>
          <a:xfrm>
            <a:off x="5022570" y="854539"/>
            <a:ext cx="454736" cy="41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V="1">
            <a:off x="5001252" y="1975419"/>
            <a:ext cx="543879" cy="73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902464" y="853390"/>
            <a:ext cx="1120106" cy="1187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754" y="941696"/>
            <a:ext cx="914286" cy="95238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9227929" y="917803"/>
            <a:ext cx="982112" cy="1059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8773193" y="852562"/>
            <a:ext cx="454736" cy="41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8751875" y="1973442"/>
            <a:ext cx="543879" cy="73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653087" y="851413"/>
            <a:ext cx="1120106" cy="1187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9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98" y="267113"/>
            <a:ext cx="3928518" cy="28832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5459" y="151113"/>
            <a:ext cx="3731741" cy="3115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615140" y="107599"/>
            <a:ext cx="3841898" cy="32699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347816" y="1856054"/>
            <a:ext cx="1128584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6988784">
            <a:off x="6319819" y="3598022"/>
            <a:ext cx="1128584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207550" y="3413527"/>
            <a:ext cx="5241202" cy="328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756" y="310158"/>
            <a:ext cx="3629657" cy="284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4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541954" y="4413229"/>
            <a:ext cx="5716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心得</a:t>
            </a:r>
            <a:r>
              <a:rPr lang="zh-TW" altLang="en-US" dirty="0" smtClean="0"/>
              <a:t>：</a:t>
            </a:r>
            <a:r>
              <a:rPr lang="en-US" altLang="zh-TW" dirty="0" smtClean="0"/>
              <a:t>P10-9</a:t>
            </a:r>
            <a:r>
              <a:rPr lang="zh-TW" altLang="en-US" dirty="0" smtClean="0"/>
              <a:t>這次</a:t>
            </a:r>
            <a:r>
              <a:rPr lang="zh-TW" altLang="en-US" dirty="0" smtClean="0"/>
              <a:t>的</a:t>
            </a:r>
            <a:r>
              <a:rPr lang="zh-TW" altLang="en-US" dirty="0" smtClean="0"/>
              <a:t>題目</a:t>
            </a:r>
            <a:r>
              <a:rPr lang="zh-TW" altLang="en-US" dirty="0" smtClean="0"/>
              <a:t>與上次</a:t>
            </a:r>
            <a:r>
              <a:rPr lang="en-US" altLang="zh-TW" dirty="0" smtClean="0"/>
              <a:t>homework</a:t>
            </a:r>
            <a:r>
              <a:rPr lang="zh-TW" altLang="en-US" dirty="0" smtClean="0"/>
              <a:t>得差別有以下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使用了結構而非陣列。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en-US" altLang="zh-TW" dirty="0" smtClean="0"/>
              <a:t>.</a:t>
            </a:r>
            <a:r>
              <a:rPr lang="zh-TW" altLang="en-US" dirty="0" smtClean="0"/>
              <a:t>上次的題目填牌與洗牌同時做，卻會造成填牌到非空位而又要重新尋找的問題，而這次的程式先進行排序，在進行隨機換排就不會有搜尋不到空位的問題。</a:t>
            </a:r>
            <a:endParaRPr lang="en-US" altLang="zh-TW" dirty="0" smtClean="0"/>
          </a:p>
        </p:txBody>
      </p:sp>
      <p:sp>
        <p:nvSpPr>
          <p:cNvPr id="6" name="向右箭號 5"/>
          <p:cNvSpPr/>
          <p:nvPr/>
        </p:nvSpPr>
        <p:spPr>
          <a:xfrm>
            <a:off x="5783765" y="1843517"/>
            <a:ext cx="1128584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48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87</Words>
  <Application>Microsoft Office PowerPoint</Application>
  <PresentationFormat>寬螢幕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程式設計心得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</dc:creator>
  <cp:lastModifiedBy>Windows</cp:lastModifiedBy>
  <cp:revision>33</cp:revision>
  <dcterms:created xsi:type="dcterms:W3CDTF">2018-10-10T08:05:50Z</dcterms:created>
  <dcterms:modified xsi:type="dcterms:W3CDTF">2018-12-20T12:11:20Z</dcterms:modified>
</cp:coreProperties>
</file>