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62" y="879471"/>
            <a:ext cx="942857" cy="120952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35" y="4596523"/>
            <a:ext cx="6504762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15" y="856805"/>
            <a:ext cx="933333" cy="110476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29" y="4397349"/>
            <a:ext cx="790476" cy="11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81" y="852160"/>
            <a:ext cx="933333" cy="11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754" y="929821"/>
            <a:ext cx="914286" cy="9523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27929" y="905928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773193" y="840687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8751875" y="1961567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53087" y="839538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367" y="939721"/>
            <a:ext cx="914286" cy="95238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69542" y="915828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714806" y="850587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693488" y="1971467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94700" y="849438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89" y="4488461"/>
            <a:ext cx="914286" cy="9523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167564" y="4464568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712828" y="4399327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2691510" y="5520207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92722" y="4398178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187" y="4486483"/>
            <a:ext cx="914286" cy="95238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186362" y="446259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8731626" y="439734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710308" y="551822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11520" y="439620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303" y="4433098"/>
            <a:ext cx="809524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5" y="215300"/>
            <a:ext cx="3992108" cy="2986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319819" y="3598022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96" y="259305"/>
            <a:ext cx="3585986" cy="28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1954" y="4413229"/>
            <a:ext cx="571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</a:t>
            </a:r>
            <a:r>
              <a:rPr lang="zh-TW" altLang="en-US" dirty="0" smtClean="0"/>
              <a:t>：這次的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語言程式利用到了外在的文字檔，可以將文字檔做各式轉換，讀取，寫入等等。邏輯上是可以理解，但語法未曾看過，因此要多練幾次才能記起來。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>
            <a:off x="5694004" y="178414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62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38</cp:revision>
  <dcterms:created xsi:type="dcterms:W3CDTF">2018-10-10T08:05:50Z</dcterms:created>
  <dcterms:modified xsi:type="dcterms:W3CDTF">2018-12-26T13:59:19Z</dcterms:modified>
</cp:coreProperties>
</file>