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4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4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4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5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38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44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27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8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95C9-4BBA-4980-8501-061AEFA66E6C}" type="datetimeFigureOut">
              <a:rPr lang="zh-TW" altLang="en-US" smtClean="0"/>
              <a:t>2018/10/17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CD84-A542-4A65-9DDA-C8400DEBE6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84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班級：電子一乙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學號：</a:t>
            </a:r>
            <a:r>
              <a:rPr lang="en-US" altLang="zh-TW" dirty="0" smtClean="0"/>
              <a:t>107360227</a:t>
            </a:r>
          </a:p>
          <a:p>
            <a:pPr marL="0" indent="0">
              <a:buNone/>
            </a:pPr>
            <a:r>
              <a:rPr lang="zh-TW" altLang="en-US" dirty="0" smtClean="0"/>
              <a:t>姓名：周柏文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308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99" y="4018652"/>
            <a:ext cx="7213633" cy="233033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09600" y="3716243"/>
            <a:ext cx="7186232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9" y="235421"/>
            <a:ext cx="2543175" cy="26479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09600" y="235421"/>
            <a:ext cx="2042984" cy="26479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83811" y="601396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609600" y="2883371"/>
            <a:ext cx="0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652584" y="2883371"/>
            <a:ext cx="5143248" cy="808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929075" y="536155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4907757" y="1657035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038" y="607088"/>
            <a:ext cx="1041826" cy="1049947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3808969" y="535006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636" y="625289"/>
            <a:ext cx="914286" cy="952381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9078475" y="630220"/>
            <a:ext cx="982112" cy="1059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接點 44"/>
          <p:cNvCxnSpPr/>
          <p:nvPr/>
        </p:nvCxnSpPr>
        <p:spPr>
          <a:xfrm>
            <a:off x="8623739" y="564979"/>
            <a:ext cx="454736" cy="41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V="1">
            <a:off x="8602421" y="1685859"/>
            <a:ext cx="543879" cy="734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503633" y="563830"/>
            <a:ext cx="1120106" cy="11871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6300" y="654113"/>
            <a:ext cx="914286" cy="95238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241" y="677211"/>
            <a:ext cx="942287" cy="10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675" y="3586163"/>
            <a:ext cx="1140631" cy="127889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741" y="2067694"/>
            <a:ext cx="1092054" cy="1352066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215" y="260727"/>
            <a:ext cx="1239450" cy="13373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88" y="5104331"/>
            <a:ext cx="1227562" cy="1432157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59" y="3391489"/>
            <a:ext cx="1135159" cy="1493631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285" y="1909036"/>
            <a:ext cx="1012475" cy="113467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4723" y="268970"/>
            <a:ext cx="914286" cy="952381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1036" y="1885759"/>
            <a:ext cx="914286" cy="952381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4966" y="5246944"/>
            <a:ext cx="914286" cy="952381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3682" y="3673530"/>
            <a:ext cx="914286" cy="952381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5631" y="2161594"/>
            <a:ext cx="914286" cy="952381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7266" y="374535"/>
            <a:ext cx="914286" cy="952381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1036" y="5358925"/>
            <a:ext cx="914286" cy="952381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0002" y="3541879"/>
            <a:ext cx="914286" cy="9523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249" y="217676"/>
            <a:ext cx="1121929" cy="106958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21606" y="95834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844946" y="245512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918741" y="2010626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899688" y="3514175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21606" y="5156751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962249" y="3390277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969265" y="5144153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73988" y="1703445"/>
            <a:ext cx="1030762" cy="13525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/>
          <p:cNvCxnSpPr/>
          <p:nvPr/>
        </p:nvCxnSpPr>
        <p:spPr>
          <a:xfrm>
            <a:off x="1952368" y="108814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70724" y="252999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1952368" y="1278750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915296" y="1711072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133652" y="1855257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1915296" y="2881008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993011" y="3380396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211367" y="3524581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接點 31"/>
          <p:cNvCxnSpPr/>
          <p:nvPr/>
        </p:nvCxnSpPr>
        <p:spPr>
          <a:xfrm flipV="1">
            <a:off x="1993011" y="4550332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1935364" y="5171199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153720" y="5315384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接點 35"/>
          <p:cNvCxnSpPr/>
          <p:nvPr/>
        </p:nvCxnSpPr>
        <p:spPr>
          <a:xfrm flipV="1">
            <a:off x="1935364" y="6341135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6875708" y="260304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094064" y="404489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 flipV="1">
            <a:off x="6875708" y="1430240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6949503" y="2017409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167859" y="2161594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接點 47"/>
          <p:cNvCxnSpPr/>
          <p:nvPr/>
        </p:nvCxnSpPr>
        <p:spPr>
          <a:xfrm flipV="1">
            <a:off x="6949503" y="3187345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930450" y="3523550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148806" y="3667735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接點 51"/>
          <p:cNvCxnSpPr/>
          <p:nvPr/>
        </p:nvCxnSpPr>
        <p:spPr>
          <a:xfrm flipV="1">
            <a:off x="6930450" y="4693486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6964589" y="5134180"/>
            <a:ext cx="1218356" cy="151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8182945" y="5278365"/>
            <a:ext cx="925932" cy="99677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/>
          <p:cNvCxnSpPr/>
          <p:nvPr/>
        </p:nvCxnSpPr>
        <p:spPr>
          <a:xfrm flipV="1">
            <a:off x="6964589" y="6304116"/>
            <a:ext cx="1218356" cy="1715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圖片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3594" y="5246944"/>
            <a:ext cx="906855" cy="11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9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140" y="224363"/>
            <a:ext cx="3980638" cy="315315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2" y="263235"/>
            <a:ext cx="4061243" cy="29586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459" y="151113"/>
            <a:ext cx="3731741" cy="3115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5140" y="107599"/>
            <a:ext cx="3841898" cy="32699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347816" y="1856054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97" y="3428315"/>
            <a:ext cx="5163505" cy="3296287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6988784">
            <a:off x="6220965" y="3598023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07550" y="3413527"/>
            <a:ext cx="5241202" cy="32847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2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/>
          <p:cNvSpPr/>
          <p:nvPr/>
        </p:nvSpPr>
        <p:spPr>
          <a:xfrm rot="1861658">
            <a:off x="5509507" y="1859194"/>
            <a:ext cx="1128584" cy="626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84643" y="3885384"/>
            <a:ext cx="561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心得：這次的</a:t>
            </a:r>
            <a:r>
              <a:rPr lang="zh-TW" altLang="en-US" dirty="0" smtClean="0"/>
              <a:t>程式我認為主要是邏輯的判斷，如何將一個程式設置成輸入</a:t>
            </a:r>
            <a:r>
              <a:rPr lang="en-US" altLang="zh-TW" dirty="0" smtClean="0"/>
              <a:t>-1</a:t>
            </a:r>
            <a:r>
              <a:rPr lang="zh-TW" altLang="en-US" dirty="0" smtClean="0"/>
              <a:t>跳出迴圈，我認為這是最難的部分，我是採取無限迴圈和</a:t>
            </a:r>
            <a:r>
              <a:rPr lang="en-US" altLang="zh-TW" dirty="0" smtClean="0"/>
              <a:t>IF</a:t>
            </a:r>
            <a:r>
              <a:rPr lang="zh-TW" altLang="en-US" dirty="0" smtClean="0"/>
              <a:t>判斷去完成。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0548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61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程式設計心得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</dc:creator>
  <cp:lastModifiedBy>Windows</cp:lastModifiedBy>
  <cp:revision>17</cp:revision>
  <dcterms:created xsi:type="dcterms:W3CDTF">2018-10-10T08:05:50Z</dcterms:created>
  <dcterms:modified xsi:type="dcterms:W3CDTF">2018-10-17T11:50:38Z</dcterms:modified>
</cp:coreProperties>
</file>