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65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1" y="926062"/>
            <a:ext cx="923810" cy="126666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1" y="3726202"/>
            <a:ext cx="6944497" cy="284614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523515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6068779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6047461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948673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40" y="943673"/>
            <a:ext cx="91428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23" y="1565840"/>
            <a:ext cx="1047619" cy="128571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44" y="1427602"/>
            <a:ext cx="1171429" cy="1257143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029" y="1537600"/>
            <a:ext cx="914286" cy="95238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42" y="3154389"/>
            <a:ext cx="914286" cy="952381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37" y="3430224"/>
            <a:ext cx="914286" cy="95238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572" y="1643165"/>
            <a:ext cx="914286" cy="95238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01912" y="1364464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25252" y="1514142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899047" y="3279256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54294" y="297207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932674" y="137744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51030" y="152162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2932674" y="254738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95602" y="2979702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3958" y="3123887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2895602" y="4149638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7856014" y="152893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074370" y="167311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V="1">
            <a:off x="7856014" y="269887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929809" y="328603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148165" y="343022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7929809" y="445597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70" y="3050847"/>
            <a:ext cx="885714" cy="114285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516" y="3361784"/>
            <a:ext cx="904762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28" y="254212"/>
            <a:ext cx="3794910" cy="2976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5" y="237569"/>
            <a:ext cx="3936914" cy="2966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4" y="575144"/>
            <a:ext cx="5667375" cy="3581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3186" y="4882785"/>
            <a:ext cx="5618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心得：這次比較難的還是副程式的設置，之前我一直不懂副程式是如何去執行，現在知道是先執行完副程式後在回到副程式得下一行繼續執行，而且原本也不熟悉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的語法，透過這次老師與助教的講解與練習，讓我比較懂一些些了。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1" y="200245"/>
            <a:ext cx="5657143" cy="361904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61658">
            <a:off x="5313945" y="255815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44" y="3830900"/>
            <a:ext cx="4793577" cy="302710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3690716">
            <a:off x="6321387" y="397147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81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23</cp:revision>
  <dcterms:created xsi:type="dcterms:W3CDTF">2018-10-10T08:05:50Z</dcterms:created>
  <dcterms:modified xsi:type="dcterms:W3CDTF">2018-11-01T07:54:32Z</dcterms:modified>
</cp:coreProperties>
</file>