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9" y="4018652"/>
            <a:ext cx="7213633" cy="233033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716243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83811" y="601396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929075" y="536155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4907757" y="1657035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038" y="607088"/>
            <a:ext cx="1041826" cy="1049947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3808969" y="535006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636" y="625289"/>
            <a:ext cx="914286" cy="952381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9078475" y="63022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8623739" y="56497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8602421" y="168585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503633" y="56383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6300" y="654113"/>
            <a:ext cx="914286" cy="95238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241" y="677211"/>
            <a:ext cx="942287" cy="10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675" y="3586163"/>
            <a:ext cx="1140631" cy="127889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41" y="2067694"/>
            <a:ext cx="1092054" cy="135206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15" y="260727"/>
            <a:ext cx="1239450" cy="13373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88" y="5104331"/>
            <a:ext cx="1227562" cy="143215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59" y="3391489"/>
            <a:ext cx="1135159" cy="149363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285" y="1909036"/>
            <a:ext cx="1012475" cy="113467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4723" y="268970"/>
            <a:ext cx="914286" cy="952381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1036" y="1885759"/>
            <a:ext cx="914286" cy="952381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966" y="5246944"/>
            <a:ext cx="914286" cy="952381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3682" y="3673530"/>
            <a:ext cx="914286" cy="952381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631" y="2161594"/>
            <a:ext cx="914286" cy="952381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7266" y="374535"/>
            <a:ext cx="914286" cy="952381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1036" y="5358925"/>
            <a:ext cx="914286" cy="952381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0002" y="3541879"/>
            <a:ext cx="914286" cy="9523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249" y="217676"/>
            <a:ext cx="1121929" cy="10695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21606" y="95834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844946" y="245512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18741" y="2010626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99688" y="3514175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21606" y="5156751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62249" y="3390277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969265" y="5144153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73988" y="1703445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1952368" y="108814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70724" y="252999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1952368" y="1278750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915296" y="1711072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133652" y="1855257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1915296" y="2881008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93011" y="3380396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211367" y="3524581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1993011" y="4550332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935364" y="5171199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153720" y="5315384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V="1">
            <a:off x="1935364" y="6341135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875708" y="260304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094064" y="404489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V="1">
            <a:off x="6875708" y="1430240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6949503" y="2017409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167859" y="2161594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 flipV="1">
            <a:off x="6949503" y="3187345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930450" y="3523550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148806" y="3667735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6930450" y="4693486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6964589" y="5134180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182945" y="5278365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/>
          <p:nvPr/>
        </p:nvCxnSpPr>
        <p:spPr>
          <a:xfrm flipV="1">
            <a:off x="6964589" y="6304116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3594" y="5246944"/>
            <a:ext cx="906855" cy="11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50" y="3489636"/>
            <a:ext cx="5168536" cy="32085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40" y="224363"/>
            <a:ext cx="3980638" cy="31531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42" y="263235"/>
            <a:ext cx="4061243" cy="29586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6988784">
            <a:off x="6220965" y="3598023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864603" y="4616904"/>
            <a:ext cx="561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心得：這次的程式我認為主要是邏輯的判斷，如何將一個程式設置成輸入</a:t>
            </a:r>
            <a:r>
              <a:rPr lang="en-US" altLang="zh-TW" dirty="0" smtClean="0"/>
              <a:t>-1</a:t>
            </a:r>
            <a:r>
              <a:rPr lang="zh-TW" altLang="en-US" dirty="0" smtClean="0"/>
              <a:t>跳出迴圈，我認為這是最難的部分，我是採取無限迴圈和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判斷去完成。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708" y="765649"/>
            <a:ext cx="5667375" cy="3581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3" y="342527"/>
            <a:ext cx="5638095" cy="354285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61658">
            <a:off x="5754926" y="2360031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61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18</cp:revision>
  <dcterms:created xsi:type="dcterms:W3CDTF">2018-10-10T08:05:50Z</dcterms:created>
  <dcterms:modified xsi:type="dcterms:W3CDTF">2018-10-17T11:58:30Z</dcterms:modified>
</cp:coreProperties>
</file>