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244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743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9849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246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7456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375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938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7445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271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127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98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295C9-4BBA-4980-8501-061AEFA66E6C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84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程式設計心得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班級：電子一乙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學號：</a:t>
            </a:r>
            <a:r>
              <a:rPr lang="en-US" altLang="zh-TW" dirty="0" smtClean="0"/>
              <a:t>107360227</a:t>
            </a:r>
          </a:p>
          <a:p>
            <a:pPr marL="0" indent="0">
              <a:buNone/>
            </a:pPr>
            <a:r>
              <a:rPr lang="zh-TW" altLang="en-US" dirty="0" smtClean="0"/>
              <a:t>姓名：周柏文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530859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191" y="926062"/>
            <a:ext cx="923810" cy="1266667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41" y="3726202"/>
            <a:ext cx="6944497" cy="2846148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609600" y="3692350"/>
            <a:ext cx="7186232" cy="288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69" y="235421"/>
            <a:ext cx="2543175" cy="264795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609600" y="235421"/>
            <a:ext cx="2042984" cy="26479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cxnSp>
        <p:nvCxnSpPr>
          <p:cNvPr id="18" name="直線接點 17"/>
          <p:cNvCxnSpPr/>
          <p:nvPr/>
        </p:nvCxnSpPr>
        <p:spPr>
          <a:xfrm>
            <a:off x="609600" y="2883371"/>
            <a:ext cx="0" cy="8089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2652584" y="2883371"/>
            <a:ext cx="5143248" cy="8089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6523515" y="919780"/>
            <a:ext cx="982112" cy="10594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5" name="直線接點 44"/>
          <p:cNvCxnSpPr/>
          <p:nvPr/>
        </p:nvCxnSpPr>
        <p:spPr>
          <a:xfrm>
            <a:off x="6068779" y="854539"/>
            <a:ext cx="454736" cy="413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 flipV="1">
            <a:off x="6047461" y="1975419"/>
            <a:ext cx="543879" cy="734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4948673" y="853390"/>
            <a:ext cx="1120106" cy="11871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5" name="圖片 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1340" y="943673"/>
            <a:ext cx="914286" cy="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5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823" y="1565840"/>
            <a:ext cx="1047619" cy="128571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244" y="1427602"/>
            <a:ext cx="1171429" cy="1257143"/>
          </a:xfrm>
          <a:prstGeom prst="rect">
            <a:avLst/>
          </a:prstGeom>
        </p:spPr>
      </p:pic>
      <p:pic>
        <p:nvPicPr>
          <p:cNvPr id="54" name="圖片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5029" y="1537600"/>
            <a:ext cx="914286" cy="952381"/>
          </a:xfrm>
          <a:prstGeom prst="rect">
            <a:avLst/>
          </a:prstGeom>
        </p:spPr>
      </p:pic>
      <p:pic>
        <p:nvPicPr>
          <p:cNvPr id="64" name="圖片 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1342" y="3154389"/>
            <a:ext cx="914286" cy="952381"/>
          </a:xfrm>
          <a:prstGeom prst="rect">
            <a:avLst/>
          </a:prstGeom>
        </p:spPr>
      </p:pic>
      <p:pic>
        <p:nvPicPr>
          <p:cNvPr id="67" name="圖片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5937" y="3430224"/>
            <a:ext cx="914286" cy="952381"/>
          </a:xfrm>
          <a:prstGeom prst="rect">
            <a:avLst/>
          </a:prstGeom>
        </p:spPr>
      </p:pic>
      <p:pic>
        <p:nvPicPr>
          <p:cNvPr id="68" name="圖片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7572" y="1643165"/>
            <a:ext cx="914286" cy="95238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901912" y="1364464"/>
            <a:ext cx="1030762" cy="13525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825252" y="1514142"/>
            <a:ext cx="1030762" cy="13525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6899047" y="3279256"/>
            <a:ext cx="1030762" cy="13525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1854294" y="2972075"/>
            <a:ext cx="1030762" cy="13525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接點 20"/>
          <p:cNvCxnSpPr/>
          <p:nvPr/>
        </p:nvCxnSpPr>
        <p:spPr>
          <a:xfrm>
            <a:off x="2932674" y="1377444"/>
            <a:ext cx="1218356" cy="1514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151030" y="1521629"/>
            <a:ext cx="925932" cy="9967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接點 21"/>
          <p:cNvCxnSpPr/>
          <p:nvPr/>
        </p:nvCxnSpPr>
        <p:spPr>
          <a:xfrm flipV="1">
            <a:off x="2932674" y="2547380"/>
            <a:ext cx="1218356" cy="1715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2895602" y="2979702"/>
            <a:ext cx="1218356" cy="1514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113958" y="3123887"/>
            <a:ext cx="925932" cy="9967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接點 27"/>
          <p:cNvCxnSpPr/>
          <p:nvPr/>
        </p:nvCxnSpPr>
        <p:spPr>
          <a:xfrm flipV="1">
            <a:off x="2895602" y="4149638"/>
            <a:ext cx="1218356" cy="1715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7856014" y="1528934"/>
            <a:ext cx="1218356" cy="1514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9074370" y="1673119"/>
            <a:ext cx="925932" cy="9967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接點 39"/>
          <p:cNvCxnSpPr/>
          <p:nvPr/>
        </p:nvCxnSpPr>
        <p:spPr>
          <a:xfrm flipV="1">
            <a:off x="7856014" y="2698870"/>
            <a:ext cx="1218356" cy="1715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7929809" y="3286039"/>
            <a:ext cx="1218356" cy="1514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9148165" y="3430224"/>
            <a:ext cx="925932" cy="9967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8" name="直線接點 47"/>
          <p:cNvCxnSpPr/>
          <p:nvPr/>
        </p:nvCxnSpPr>
        <p:spPr>
          <a:xfrm flipV="1">
            <a:off x="7929809" y="4455975"/>
            <a:ext cx="1218356" cy="1715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圖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2370" y="3050847"/>
            <a:ext cx="885714" cy="1142857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3516" y="3361784"/>
            <a:ext cx="904762" cy="1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9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128" y="254212"/>
            <a:ext cx="3794910" cy="297669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65" y="237569"/>
            <a:ext cx="3936914" cy="29669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35459" y="151113"/>
            <a:ext cx="3731741" cy="3115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615140" y="107599"/>
            <a:ext cx="3841898" cy="32699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4347816" y="1856054"/>
            <a:ext cx="1128584" cy="626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 rot="6988784">
            <a:off x="6220965" y="3598023"/>
            <a:ext cx="1128584" cy="626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207550" y="3413527"/>
            <a:ext cx="5241202" cy="32847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248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743" y="3774973"/>
            <a:ext cx="4633386" cy="292798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391" y="193573"/>
            <a:ext cx="5667375" cy="358140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84" y="575144"/>
            <a:ext cx="5667375" cy="35814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23186" y="4882785"/>
            <a:ext cx="56182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心得</a:t>
            </a:r>
            <a:r>
              <a:rPr lang="zh-TW" altLang="en-US" dirty="0" smtClean="0"/>
              <a:t>：在撰寫程式的過程中，遞回的副程式對我來說很有難度，其實仔細想想大部分的遞回都是可以靠迴圈來執行的，但是迴圈寫法較清晰，遞回的寫法則有些邏輯上的困難，參照了多個網站以及之前的功課跟</a:t>
            </a:r>
            <a:r>
              <a:rPr lang="en-US" altLang="zh-TW" dirty="0" smtClean="0"/>
              <a:t>LAB</a:t>
            </a:r>
            <a:r>
              <a:rPr lang="zh-TW" altLang="en-US" dirty="0" smtClean="0"/>
              <a:t>才能稍為理解一些。</a:t>
            </a:r>
            <a:endParaRPr lang="en-US" altLang="zh-TW" dirty="0" smtClean="0"/>
          </a:p>
        </p:txBody>
      </p:sp>
      <p:sp>
        <p:nvSpPr>
          <p:cNvPr id="6" name="向右箭號 5"/>
          <p:cNvSpPr/>
          <p:nvPr/>
        </p:nvSpPr>
        <p:spPr>
          <a:xfrm rot="1861658">
            <a:off x="5313945" y="2558151"/>
            <a:ext cx="1128584" cy="626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3690716">
            <a:off x="6321387" y="3971471"/>
            <a:ext cx="1128584" cy="626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480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87</Words>
  <Application>Microsoft Office PowerPoint</Application>
  <PresentationFormat>寬螢幕</PresentationFormat>
  <Paragraphs>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程式設計心得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</dc:creator>
  <cp:lastModifiedBy>Windows</cp:lastModifiedBy>
  <cp:revision>24</cp:revision>
  <dcterms:created xsi:type="dcterms:W3CDTF">2018-10-10T08:05:50Z</dcterms:created>
  <dcterms:modified xsi:type="dcterms:W3CDTF">2018-11-01T08:00:13Z</dcterms:modified>
</cp:coreProperties>
</file>