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29" y="853390"/>
            <a:ext cx="1009524" cy="1161905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131" y="943673"/>
            <a:ext cx="914286" cy="952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51" y="3870688"/>
            <a:ext cx="6958529" cy="224761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692350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5477306" y="91978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5022570" y="85453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5001252" y="197541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902464" y="85339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49" y="191963"/>
            <a:ext cx="3770889" cy="310118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35" y="191963"/>
            <a:ext cx="4206702" cy="3101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6988784">
            <a:off x="6220965" y="3598023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41954" y="4413229"/>
            <a:ext cx="5618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心得：這次非常多次得利用副程式來完成了程式，因此對副程式的理解又更進一步了。但是面臨了新的問題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傳址，目前已知變數有數值與位址，透過不同的傳遞方式，導致不同的結果產生。我認為這是目前最難得部分，但是通過老師與助教的講解，大概明白傳值與傳址的不同了。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6" name="向右箭號 5"/>
          <p:cNvSpPr/>
          <p:nvPr/>
        </p:nvSpPr>
        <p:spPr>
          <a:xfrm>
            <a:off x="5462226" y="1792032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760" y="881218"/>
            <a:ext cx="5027628" cy="307377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36" y="782363"/>
            <a:ext cx="5076215" cy="317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96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29</cp:revision>
  <dcterms:created xsi:type="dcterms:W3CDTF">2018-10-10T08:05:50Z</dcterms:created>
  <dcterms:modified xsi:type="dcterms:W3CDTF">2018-11-15T11:32:57Z</dcterms:modified>
</cp:coreProperties>
</file>