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5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0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4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0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3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4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6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C084-DFB1-4E79-A1F2-869BFFBA2FE4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8AE98-4E12-4916-BACF-00CDBB139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ongoDB%20%20BSON%20&#25968;&#25454;&#20171;&#32461;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65" y="385385"/>
            <a:ext cx="9144000" cy="63819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MongoDB  </a:t>
            </a:r>
            <a:r>
              <a:rPr lang="zh-CN" altLang="en-US" sz="3200" dirty="0" smtClean="0"/>
              <a:t>分享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1988" y="2974240"/>
            <a:ext cx="9144000" cy="1655762"/>
          </a:xfrm>
        </p:spPr>
        <p:txBody>
          <a:bodyPr/>
          <a:lstStyle/>
          <a:p>
            <a:r>
              <a:rPr lang="zh-CN" altLang="en-US" dirty="0"/>
              <a:t>李青</a:t>
            </a:r>
            <a:r>
              <a:rPr lang="zh-CN" altLang="en-US" dirty="0" smtClean="0"/>
              <a:t>江</a:t>
            </a:r>
            <a:endParaRPr lang="en-US" altLang="zh-CN" dirty="0" smtClean="0"/>
          </a:p>
          <a:p>
            <a:r>
              <a:rPr lang="en-US" altLang="zh-CN" dirty="0" smtClean="0"/>
              <a:t>2017-09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1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717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副本集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8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分片</a:t>
            </a:r>
            <a:r>
              <a:rPr lang="en-US" altLang="zh-CN" dirty="0" smtClean="0"/>
              <a:t>+</a:t>
            </a:r>
            <a:r>
              <a:rPr lang="zh-CN" altLang="en-US" dirty="0" smtClean="0"/>
              <a:t>副本集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3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4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49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1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3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4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MongoDB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MongoDB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en-US" altLang="zh-CN" dirty="0" smtClean="0"/>
              <a:t>MongoDB 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en-US" altLang="zh-CN" dirty="0" smtClean="0"/>
              <a:t>MongoDB </a:t>
            </a:r>
            <a:r>
              <a:rPr lang="zh-CN" altLang="en-US" dirty="0" smtClean="0"/>
              <a:t>查询性能分析</a:t>
            </a:r>
            <a:endParaRPr lang="en-US" altLang="zh-CN" dirty="0" smtClean="0"/>
          </a:p>
          <a:p>
            <a:r>
              <a:rPr lang="en-US" altLang="zh-CN" dirty="0" smtClean="0"/>
              <a:t>MongoDB aggregate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mapReduce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smtClean="0"/>
              <a:t>MongoDB </a:t>
            </a:r>
            <a:r>
              <a:rPr lang="zh-CN" altLang="en-US" dirty="0" smtClean="0"/>
              <a:t>副本集 和 分片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982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MongoDB 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MongoDB</a:t>
            </a:r>
            <a:r>
              <a:rPr lang="en-US" altLang="zh-CN" baseline="30000" dirty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一个基于分布式文件存储的数据库。由</a:t>
            </a:r>
            <a:r>
              <a:rPr lang="en-US" altLang="zh-CN" dirty="0"/>
              <a:t>C++</a:t>
            </a:r>
            <a:r>
              <a:rPr lang="zh-CN" altLang="en-US" dirty="0"/>
              <a:t>语言编写。旨在为</a:t>
            </a:r>
            <a:r>
              <a:rPr lang="en-US" altLang="zh-CN" dirty="0" smtClean="0"/>
              <a:t>WEB</a:t>
            </a:r>
            <a:r>
              <a:rPr lang="zh-CN" altLang="en-US" dirty="0"/>
              <a:t>应用提供可扩展的高性能数据存储解决方案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MongoDB</a:t>
            </a:r>
            <a:r>
              <a:rPr lang="en-US" altLang="zh-CN" baseline="30000" dirty="0"/>
              <a:t>[2]</a:t>
            </a:r>
            <a:r>
              <a:rPr lang="zh-CN" altLang="en-US" dirty="0"/>
              <a:t>  是一个介于关系数据库和非关系数据库之间的产品，是非关系数据库当中功能最丰富，最像关系数据库的。他支持的数据结构非常松散，是类似</a:t>
            </a:r>
            <a:r>
              <a:rPr lang="en-US" altLang="zh-CN" dirty="0"/>
              <a:t>json</a:t>
            </a:r>
            <a:r>
              <a:rPr lang="zh-CN" altLang="en-US" dirty="0"/>
              <a:t>的</a:t>
            </a:r>
            <a:r>
              <a:rPr lang="en-US" altLang="zh-CN" dirty="0"/>
              <a:t>bson</a:t>
            </a:r>
            <a:r>
              <a:rPr lang="zh-CN" altLang="en-US" dirty="0"/>
              <a:t>格式，因此可以存储比较复杂的数据类型。</a:t>
            </a:r>
            <a:r>
              <a:rPr lang="en-US" altLang="zh-CN" dirty="0"/>
              <a:t>Mongo</a:t>
            </a:r>
            <a:r>
              <a:rPr lang="zh-CN" altLang="en-US" dirty="0"/>
              <a:t>最大的特点是他支持的查询语言非常强大，其语法有点类似于面向对象的查询语言，几乎可以实现类似关系数据库单表查询的绝大部分功能，而且还支持对数据建立索引。</a:t>
            </a:r>
          </a:p>
        </p:txBody>
      </p:sp>
    </p:spTree>
    <p:extLst>
      <p:ext uri="{BB962C8B-B14F-4D97-AF65-F5344CB8AC3E}">
        <p14:creationId xmlns:p14="http://schemas.microsoft.com/office/powerpoint/2010/main" val="11549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面向集合存储，易存储对象类型的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/>
              <a:t>模式</a:t>
            </a:r>
            <a:r>
              <a:rPr lang="zh-CN" altLang="en-US" dirty="0" smtClean="0"/>
              <a:t>自由</a:t>
            </a:r>
            <a:endParaRPr lang="en-US" altLang="zh-CN" dirty="0" smtClean="0"/>
          </a:p>
          <a:p>
            <a:r>
              <a:rPr lang="zh-CN" altLang="en-US" dirty="0"/>
              <a:t>支持</a:t>
            </a:r>
            <a:r>
              <a:rPr lang="zh-CN" altLang="en-US" dirty="0" smtClean="0"/>
              <a:t>动态查询</a:t>
            </a:r>
            <a:endParaRPr lang="en-US" altLang="zh-CN" dirty="0" smtClean="0"/>
          </a:p>
          <a:p>
            <a:r>
              <a:rPr lang="zh-CN" altLang="en-US" dirty="0"/>
              <a:t>支持完全索引，包含内部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/>
              <a:t>支持复制和故障</a:t>
            </a:r>
            <a:r>
              <a:rPr lang="zh-CN" altLang="en-US" dirty="0" smtClean="0"/>
              <a:t>恢复</a:t>
            </a:r>
            <a:endParaRPr lang="en-US" altLang="zh-CN" dirty="0" smtClean="0"/>
          </a:p>
          <a:p>
            <a:r>
              <a:rPr lang="zh-CN" altLang="en-US" dirty="0"/>
              <a:t>使用高效的二进制数据存储，包括大型对象（如视频等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文件存储格式为</a:t>
            </a:r>
            <a:r>
              <a:rPr lang="en-US" altLang="zh-CN" dirty="0"/>
              <a:t>BSON</a:t>
            </a:r>
            <a:r>
              <a:rPr lang="zh-CN" altLang="en-US" dirty="0"/>
              <a:t>（一种</a:t>
            </a:r>
            <a:r>
              <a:rPr lang="en-US" altLang="zh-CN" dirty="0"/>
              <a:t>JSON</a:t>
            </a:r>
            <a:r>
              <a:rPr lang="zh-CN" altLang="en-US" dirty="0"/>
              <a:t>的扩展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94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BSON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MongoDB</a:t>
            </a:r>
            <a:r>
              <a:rPr lang="zh-CN" altLang="en-US" dirty="0"/>
              <a:t>利用</a:t>
            </a:r>
            <a:r>
              <a:rPr lang="en-US" altLang="zh-CN" dirty="0"/>
              <a:t>BSON</a:t>
            </a:r>
            <a:r>
              <a:rPr lang="zh-CN" altLang="en-US" dirty="0"/>
              <a:t>格式存储数据和传输数据</a:t>
            </a:r>
          </a:p>
          <a:p>
            <a:r>
              <a:rPr lang="en-US" altLang="zh-CN" dirty="0"/>
              <a:t>BSON</a:t>
            </a:r>
            <a:r>
              <a:rPr lang="zh-CN" altLang="en-US" dirty="0"/>
              <a:t>（</a:t>
            </a:r>
            <a:r>
              <a:rPr lang="en-US" altLang="zh-CN" dirty="0"/>
              <a:t>Binary Serialized Document Format</a:t>
            </a:r>
            <a:r>
              <a:rPr lang="zh-CN" altLang="en-US" dirty="0"/>
              <a:t>）是一种类</a:t>
            </a:r>
            <a:r>
              <a:rPr lang="en-US" altLang="zh-CN" dirty="0"/>
              <a:t>JSON</a:t>
            </a:r>
            <a:r>
              <a:rPr lang="zh-CN" altLang="en-US" dirty="0"/>
              <a:t>的二进制形式的存储格式，简称</a:t>
            </a:r>
            <a:r>
              <a:rPr lang="en-US" altLang="zh-CN" dirty="0"/>
              <a:t>Binary JSON</a:t>
            </a:r>
            <a:r>
              <a:rPr lang="zh-CN" altLang="en-US" dirty="0"/>
              <a:t>。它和</a:t>
            </a:r>
            <a:r>
              <a:rPr lang="en-US" altLang="zh-CN" dirty="0"/>
              <a:t>JSON</a:t>
            </a:r>
            <a:r>
              <a:rPr lang="zh-CN" altLang="en-US" dirty="0"/>
              <a:t>一样，支持内嵌的文档对象和数组对象，但是</a:t>
            </a:r>
            <a:r>
              <a:rPr lang="en-US" altLang="zh-CN" dirty="0"/>
              <a:t>BSON</a:t>
            </a:r>
            <a:r>
              <a:rPr lang="zh-CN" altLang="en-US" dirty="0"/>
              <a:t>有</a:t>
            </a:r>
            <a:r>
              <a:rPr lang="en-US" altLang="zh-CN" dirty="0"/>
              <a:t>JSON</a:t>
            </a:r>
            <a:r>
              <a:rPr lang="zh-CN" altLang="en-US" dirty="0"/>
              <a:t>没有的一些数据类型，如</a:t>
            </a:r>
            <a:r>
              <a:rPr lang="en-US" altLang="zh-CN" dirty="0"/>
              <a:t>Date</a:t>
            </a:r>
            <a:r>
              <a:rPr lang="zh-CN" altLang="en-US" dirty="0"/>
              <a:t>和</a:t>
            </a:r>
            <a:r>
              <a:rPr lang="en-US" altLang="zh-CN" dirty="0" err="1"/>
              <a:t>BinData</a:t>
            </a:r>
            <a:r>
              <a:rPr lang="zh-CN" altLang="en-US" dirty="0"/>
              <a:t>类型。它支持下面数据类型。每个数据类型对应一个数字，在</a:t>
            </a:r>
            <a:r>
              <a:rPr lang="en-US" altLang="zh-CN" dirty="0" err="1"/>
              <a:t>MongoDB</a:t>
            </a:r>
            <a:r>
              <a:rPr lang="zh-CN" altLang="en-US" dirty="0"/>
              <a:t>中可以使用</a:t>
            </a:r>
            <a:r>
              <a:rPr lang="en-US" altLang="zh-CN" dirty="0"/>
              <a:t>$type</a:t>
            </a:r>
            <a:r>
              <a:rPr lang="zh-CN" altLang="en-US" dirty="0"/>
              <a:t>操作符查看相应的文档的</a:t>
            </a:r>
            <a:r>
              <a:rPr lang="en-US" altLang="zh-CN" dirty="0"/>
              <a:t>BSON</a:t>
            </a:r>
            <a:r>
              <a:rPr lang="zh-CN" altLang="en-US" dirty="0"/>
              <a:t>类型</a:t>
            </a:r>
          </a:p>
        </p:txBody>
      </p:sp>
      <p:sp>
        <p:nvSpPr>
          <p:cNvPr id="5" name="椭圆 4"/>
          <p:cNvSpPr/>
          <p:nvPr/>
        </p:nvSpPr>
        <p:spPr>
          <a:xfrm>
            <a:off x="8748215" y="5308980"/>
            <a:ext cx="3057098" cy="13101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hlinkClick r:id="rId2" action="ppaction://hlinkfile"/>
              </a:rPr>
              <a:t>BSON </a:t>
            </a:r>
            <a:r>
              <a:rPr lang="zh-CN" altLang="en-US" dirty="0" smtClean="0">
                <a:hlinkClick r:id="rId2" action="ppaction://hlinkfile"/>
              </a:rPr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73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14375"/>
          </a:xfrm>
        </p:spPr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3"/>
            <a:ext cx="5232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492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下载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mongodb</a:t>
            </a: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https://fastdl.mongodb.org/linux/mongodb-linux-x86_64-3.4.7.tgz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解压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 -zxvf mongodb-linux-x86_64-3.4.7.tgz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移动到指定目录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mv ./mongodb-linux-x86_64-3.4.7 /usr/local/mongodb</a:t>
            </a: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39393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创建数据、日志、配置文件目录</a:t>
            </a:r>
            <a:endParaRPr kumimoji="0" lang="zh-C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mkdir -p /usr/local/mongodb/data</a:t>
            </a: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mkdir -p /usr/local/mongodb/logs</a:t>
            </a:r>
          </a:p>
          <a:p>
            <a:pPr marL="0" marR="0" lvl="0" indent="2492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mkdir -p /usr/local/mongodb/conf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42100" y="1646805"/>
            <a:ext cx="5295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3939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zh-CN" b="1" dirty="0" smtClean="0">
                <a:solidFill>
                  <a:srgbClr val="3939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.创建</a:t>
            </a:r>
            <a:r>
              <a:rPr lang="zh-CN" altLang="zh-CN" b="1" dirty="0">
                <a:solidFill>
                  <a:srgbClr val="3939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配置文件</a:t>
            </a:r>
            <a:endParaRPr lang="zh-CN" altLang="zh-CN" b="1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vi /usr/local/mongodb/conf/mongod.con</a:t>
            </a:r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添加以下内容：</a:t>
            </a:r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pidfilepath = /usr/local/mongodb/logs/mongod.pid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dbpath = /usr/local/mongodb/data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logpath = /usr/local/mongodb/logs/mongod.log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logappend = true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bind_ip = 0.0.0.0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port = 27017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fork = true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rest=true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6. 启动mongod 服务</a:t>
            </a:r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93939"/>
                </a:solidFill>
              </a:rPr>
              <a:t>./bin/mongod -f ./conf/mongod.conf</a:t>
            </a:r>
            <a:endParaRPr lang="zh-CN" altLang="zh-CN" dirty="0"/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/>
              <a:t>7. 连接mongo 客户端</a:t>
            </a:r>
          </a:p>
          <a:p>
            <a:pPr lvl="0" indent="2492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/>
              <a:t>./bin/mongo --port=27017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548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6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查询性能分析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476</Words>
  <Application>Microsoft Office PowerPoint</Application>
  <PresentationFormat>宽屏</PresentationFormat>
  <Paragraphs>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Courier New</vt:lpstr>
      <vt:lpstr>Office 主题</vt:lpstr>
      <vt:lpstr>MongoDB  分享</vt:lpstr>
      <vt:lpstr>主要内容</vt:lpstr>
      <vt:lpstr>MongoDB 简介</vt:lpstr>
      <vt:lpstr>特点</vt:lpstr>
      <vt:lpstr>BSON 介绍</vt:lpstr>
      <vt:lpstr>MongoDB 安装</vt:lpstr>
      <vt:lpstr>MongoDB 命令</vt:lpstr>
      <vt:lpstr>MongoDB 索引</vt:lpstr>
      <vt:lpstr>MongoDB 查询性能分析</vt:lpstr>
      <vt:lpstr>MongoDB mapReduce</vt:lpstr>
      <vt:lpstr>MongoDB 副本集</vt:lpstr>
      <vt:lpstr>MongoDB 分片+副本集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qingjiang</dc:creator>
  <cp:lastModifiedBy>qingjiang</cp:lastModifiedBy>
  <cp:revision>14</cp:revision>
  <dcterms:created xsi:type="dcterms:W3CDTF">2017-09-09T10:55:22Z</dcterms:created>
  <dcterms:modified xsi:type="dcterms:W3CDTF">2017-09-09T12:33:41Z</dcterms:modified>
</cp:coreProperties>
</file>