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68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1600" y="332656"/>
            <a:ext cx="7056784" cy="864096"/>
          </a:xfrm>
        </p:spPr>
        <p:txBody>
          <a:bodyPr/>
          <a:lstStyle/>
          <a:p>
            <a:r>
              <a:rPr lang="en-US" altLang="zh-CN" dirty="0" err="1" smtClean="0"/>
              <a:t>MongoDB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1700808"/>
            <a:ext cx="6400800" cy="3816424"/>
          </a:xfrm>
        </p:spPr>
        <p:txBody>
          <a:bodyPr/>
          <a:lstStyle/>
          <a:p>
            <a:r>
              <a:rPr lang="en-US" altLang="zh-CN" dirty="0" err="1" smtClean="0"/>
              <a:t>MongoDB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98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MongoDB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Administrator</dc:creator>
  <cp:lastModifiedBy>Windows User</cp:lastModifiedBy>
  <cp:revision>3</cp:revision>
  <dcterms:created xsi:type="dcterms:W3CDTF">2017-08-30T10:01:24Z</dcterms:created>
  <dcterms:modified xsi:type="dcterms:W3CDTF">2017-08-30T10:46:54Z</dcterms:modified>
</cp:coreProperties>
</file>