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Young" userId="21e287351fbe7380" providerId="LiveId" clId="{CC1BDC6B-C5B9-49DA-A0BA-512E551F6959}"/>
    <pc:docChg chg="undo custSel addSld modSld sldOrd">
      <pc:chgData name="Andrew Young" userId="21e287351fbe7380" providerId="LiveId" clId="{CC1BDC6B-C5B9-49DA-A0BA-512E551F6959}" dt="2022-12-06T18:14:55.412" v="419" actId="1037"/>
      <pc:docMkLst>
        <pc:docMk/>
      </pc:docMkLst>
      <pc:sldChg chg="addSp modSp">
        <pc:chgData name="Andrew Young" userId="21e287351fbe7380" providerId="LiveId" clId="{CC1BDC6B-C5B9-49DA-A0BA-512E551F6959}" dt="2022-12-06T17:20:03.431" v="404"/>
        <pc:sldMkLst>
          <pc:docMk/>
          <pc:sldMk cId="1149835028" sldId="257"/>
        </pc:sldMkLst>
        <pc:spChg chg="add mod">
          <ac:chgData name="Andrew Young" userId="21e287351fbe7380" providerId="LiveId" clId="{CC1BDC6B-C5B9-49DA-A0BA-512E551F6959}" dt="2022-12-06T17:20:03.431" v="404"/>
          <ac:spMkLst>
            <pc:docMk/>
            <pc:sldMk cId="1149835028" sldId="257"/>
            <ac:spMk id="2" creationId="{CAD12BD0-AD66-D8CF-5851-112856DCC682}"/>
          </ac:spMkLst>
        </pc:spChg>
      </pc:sldChg>
      <pc:sldChg chg="addSp modSp mod">
        <pc:chgData name="Andrew Young" userId="21e287351fbe7380" providerId="LiveId" clId="{CC1BDC6B-C5B9-49DA-A0BA-512E551F6959}" dt="2022-12-06T17:19:56.069" v="403" actId="14100"/>
        <pc:sldMkLst>
          <pc:docMk/>
          <pc:sldMk cId="1664740398" sldId="258"/>
        </pc:sldMkLst>
        <pc:spChg chg="add mod">
          <ac:chgData name="Andrew Young" userId="21e287351fbe7380" providerId="LiveId" clId="{CC1BDC6B-C5B9-49DA-A0BA-512E551F6959}" dt="2022-12-06T17:19:56.069" v="403" actId="14100"/>
          <ac:spMkLst>
            <pc:docMk/>
            <pc:sldMk cId="1664740398" sldId="258"/>
            <ac:spMk id="3" creationId="{F3ECB29B-48B1-0E14-8A32-E60133846E93}"/>
          </ac:spMkLst>
        </pc:spChg>
      </pc:sldChg>
      <pc:sldChg chg="addSp modSp">
        <pc:chgData name="Andrew Young" userId="21e287351fbe7380" providerId="LiveId" clId="{CC1BDC6B-C5B9-49DA-A0BA-512E551F6959}" dt="2022-12-06T17:20:06.048" v="405"/>
        <pc:sldMkLst>
          <pc:docMk/>
          <pc:sldMk cId="1030713849" sldId="259"/>
        </pc:sldMkLst>
        <pc:spChg chg="add mod">
          <ac:chgData name="Andrew Young" userId="21e287351fbe7380" providerId="LiveId" clId="{CC1BDC6B-C5B9-49DA-A0BA-512E551F6959}" dt="2022-12-06T17:20:06.048" v="405"/>
          <ac:spMkLst>
            <pc:docMk/>
            <pc:sldMk cId="1030713849" sldId="259"/>
            <ac:spMk id="2" creationId="{F91885CA-09C2-12DD-1AF4-49B22EDB6B46}"/>
          </ac:spMkLst>
        </pc:spChg>
      </pc:sldChg>
      <pc:sldChg chg="addSp delSp modSp mod">
        <pc:chgData name="Andrew Young" userId="21e287351fbe7380" providerId="LiveId" clId="{CC1BDC6B-C5B9-49DA-A0BA-512E551F6959}" dt="2022-12-06T17:20:08.624" v="406"/>
        <pc:sldMkLst>
          <pc:docMk/>
          <pc:sldMk cId="4240893282" sldId="260"/>
        </pc:sldMkLst>
        <pc:spChg chg="add mod">
          <ac:chgData name="Andrew Young" userId="21e287351fbe7380" providerId="LiveId" clId="{CC1BDC6B-C5B9-49DA-A0BA-512E551F6959}" dt="2022-12-06T17:20:08.624" v="406"/>
          <ac:spMkLst>
            <pc:docMk/>
            <pc:sldMk cId="4240893282" sldId="260"/>
            <ac:spMk id="2" creationId="{10FF9FBE-5EC4-B953-C78C-3C150474EA04}"/>
          </ac:spMkLst>
        </pc:spChg>
        <pc:spChg chg="mod">
          <ac:chgData name="Andrew Young" userId="21e287351fbe7380" providerId="LiveId" clId="{CC1BDC6B-C5B9-49DA-A0BA-512E551F6959}" dt="2022-12-06T06:24:36.098" v="19" actId="1076"/>
          <ac:spMkLst>
            <pc:docMk/>
            <pc:sldMk cId="4240893282" sldId="260"/>
            <ac:spMk id="6" creationId="{F8A992CC-835E-7178-60B3-127F48632048}"/>
          </ac:spMkLst>
        </pc:spChg>
        <pc:spChg chg="add mod">
          <ac:chgData name="Andrew Young" userId="21e287351fbe7380" providerId="LiveId" clId="{CC1BDC6B-C5B9-49DA-A0BA-512E551F6959}" dt="2022-12-06T06:23:16.131" v="6" actId="571"/>
          <ac:spMkLst>
            <pc:docMk/>
            <pc:sldMk cId="4240893282" sldId="260"/>
            <ac:spMk id="9" creationId="{7825E486-B889-3BD2-336C-66A018B1A940}"/>
          </ac:spMkLst>
        </pc:spChg>
        <pc:spChg chg="add mod">
          <ac:chgData name="Andrew Young" userId="21e287351fbe7380" providerId="LiveId" clId="{CC1BDC6B-C5B9-49DA-A0BA-512E551F6959}" dt="2022-12-06T06:23:16.131" v="6" actId="571"/>
          <ac:spMkLst>
            <pc:docMk/>
            <pc:sldMk cId="4240893282" sldId="260"/>
            <ac:spMk id="10" creationId="{DAEFEB11-7624-FF6B-C6FD-A7961487B3F0}"/>
          </ac:spMkLst>
        </pc:spChg>
        <pc:spChg chg="del mod">
          <ac:chgData name="Andrew Young" userId="21e287351fbe7380" providerId="LiveId" clId="{CC1BDC6B-C5B9-49DA-A0BA-512E551F6959}" dt="2022-12-06T06:24:10.537" v="14" actId="478"/>
          <ac:spMkLst>
            <pc:docMk/>
            <pc:sldMk cId="4240893282" sldId="260"/>
            <ac:spMk id="12" creationId="{13643445-4B9E-F11B-FAC4-75F72B4D9F68}"/>
          </ac:spMkLst>
        </pc:spChg>
        <pc:picChg chg="del">
          <ac:chgData name="Andrew Young" userId="21e287351fbe7380" providerId="LiveId" clId="{CC1BDC6B-C5B9-49DA-A0BA-512E551F6959}" dt="2022-12-06T06:23:22.205" v="8" actId="478"/>
          <ac:picMkLst>
            <pc:docMk/>
            <pc:sldMk cId="4240893282" sldId="260"/>
            <ac:picMk id="3" creationId="{D51ADC93-D944-0228-B218-D3F3465AA994}"/>
          </ac:picMkLst>
        </pc:picChg>
        <pc:picChg chg="add mod">
          <ac:chgData name="Andrew Young" userId="21e287351fbe7380" providerId="LiveId" clId="{CC1BDC6B-C5B9-49DA-A0BA-512E551F6959}" dt="2022-12-06T06:22:19.885" v="4" actId="1076"/>
          <ac:picMkLst>
            <pc:docMk/>
            <pc:sldMk cId="4240893282" sldId="260"/>
            <ac:picMk id="7" creationId="{0E23C902-1C8C-414E-B5C3-2F0FD20C5732}"/>
          </ac:picMkLst>
        </pc:picChg>
        <pc:picChg chg="del">
          <ac:chgData name="Andrew Young" userId="21e287351fbe7380" providerId="LiveId" clId="{CC1BDC6B-C5B9-49DA-A0BA-512E551F6959}" dt="2022-12-06T06:22:09.852" v="2" actId="478"/>
          <ac:picMkLst>
            <pc:docMk/>
            <pc:sldMk cId="4240893282" sldId="260"/>
            <ac:picMk id="8" creationId="{4912E585-081E-F5FF-349F-54144A3DA682}"/>
          </ac:picMkLst>
        </pc:picChg>
        <pc:picChg chg="add mod">
          <ac:chgData name="Andrew Young" userId="21e287351fbe7380" providerId="LiveId" clId="{CC1BDC6B-C5B9-49DA-A0BA-512E551F6959}" dt="2022-12-06T06:23:39.092" v="12" actId="1076"/>
          <ac:picMkLst>
            <pc:docMk/>
            <pc:sldMk cId="4240893282" sldId="260"/>
            <ac:picMk id="13" creationId="{BD9EE0FF-D411-64AD-7F5C-E8705F5219F7}"/>
          </ac:picMkLst>
        </pc:picChg>
        <pc:picChg chg="add mod">
          <ac:chgData name="Andrew Young" userId="21e287351fbe7380" providerId="LiveId" clId="{CC1BDC6B-C5B9-49DA-A0BA-512E551F6959}" dt="2022-12-06T06:24:25.555" v="18" actId="1076"/>
          <ac:picMkLst>
            <pc:docMk/>
            <pc:sldMk cId="4240893282" sldId="260"/>
            <ac:picMk id="15" creationId="{9DC466C7-FAAA-8125-150D-E20ACEB198CA}"/>
          </ac:picMkLst>
        </pc:picChg>
      </pc:sldChg>
      <pc:sldChg chg="addSp delSp modSp add mod ord">
        <pc:chgData name="Andrew Young" userId="21e287351fbe7380" providerId="LiveId" clId="{CC1BDC6B-C5B9-49DA-A0BA-512E551F6959}" dt="2022-12-06T17:20:10.462" v="407"/>
        <pc:sldMkLst>
          <pc:docMk/>
          <pc:sldMk cId="3796784257" sldId="261"/>
        </pc:sldMkLst>
        <pc:spChg chg="add mod">
          <ac:chgData name="Andrew Young" userId="21e287351fbe7380" providerId="LiveId" clId="{CC1BDC6B-C5B9-49DA-A0BA-512E551F6959}" dt="2022-12-06T17:20:10.462" v="407"/>
          <ac:spMkLst>
            <pc:docMk/>
            <pc:sldMk cId="3796784257" sldId="261"/>
            <ac:spMk id="2" creationId="{4671D617-396A-8C52-BDA0-BD73C6C56B79}"/>
          </ac:spMkLst>
        </pc:spChg>
        <pc:spChg chg="mod">
          <ac:chgData name="Andrew Young" userId="21e287351fbe7380" providerId="LiveId" clId="{CC1BDC6B-C5B9-49DA-A0BA-512E551F6959}" dt="2022-12-06T06:30:32.120" v="135" actId="1076"/>
          <ac:spMkLst>
            <pc:docMk/>
            <pc:sldMk cId="3796784257" sldId="261"/>
            <ac:spMk id="6" creationId="{F8A992CC-835E-7178-60B3-127F48632048}"/>
          </ac:spMkLst>
        </pc:spChg>
        <pc:spChg chg="mod">
          <ac:chgData name="Andrew Young" userId="21e287351fbe7380" providerId="LiveId" clId="{CC1BDC6B-C5B9-49DA-A0BA-512E551F6959}" dt="2022-12-06T06:30:32.120" v="135" actId="1076"/>
          <ac:spMkLst>
            <pc:docMk/>
            <pc:sldMk cId="3796784257" sldId="261"/>
            <ac:spMk id="12" creationId="{13643445-4B9E-F11B-FAC4-75F72B4D9F68}"/>
          </ac:spMkLst>
        </pc:spChg>
        <pc:picChg chg="del">
          <ac:chgData name="Andrew Young" userId="21e287351fbe7380" providerId="LiveId" clId="{CC1BDC6B-C5B9-49DA-A0BA-512E551F6959}" dt="2022-12-06T06:29:14.354" v="110" actId="478"/>
          <ac:picMkLst>
            <pc:docMk/>
            <pc:sldMk cId="3796784257" sldId="261"/>
            <ac:picMk id="3" creationId="{D51ADC93-D944-0228-B218-D3F3465AA994}"/>
          </ac:picMkLst>
        </pc:picChg>
        <pc:picChg chg="add mod">
          <ac:chgData name="Andrew Young" userId="21e287351fbe7380" providerId="LiveId" clId="{CC1BDC6B-C5B9-49DA-A0BA-512E551F6959}" dt="2022-12-06T06:27:56.924" v="51" actId="1036"/>
          <ac:picMkLst>
            <pc:docMk/>
            <pc:sldMk cId="3796784257" sldId="261"/>
            <ac:picMk id="7" creationId="{42CE2746-2C94-F414-5681-A4DAFA693B68}"/>
          </ac:picMkLst>
        </pc:picChg>
        <pc:picChg chg="del">
          <ac:chgData name="Andrew Young" userId="21e287351fbe7380" providerId="LiveId" clId="{CC1BDC6B-C5B9-49DA-A0BA-512E551F6959}" dt="2022-12-06T06:26:02.046" v="23" actId="478"/>
          <ac:picMkLst>
            <pc:docMk/>
            <pc:sldMk cId="3796784257" sldId="261"/>
            <ac:picMk id="8" creationId="{4912E585-081E-F5FF-349F-54144A3DA682}"/>
          </ac:picMkLst>
        </pc:picChg>
        <pc:picChg chg="add mod">
          <ac:chgData name="Andrew Young" userId="21e287351fbe7380" providerId="LiveId" clId="{CC1BDC6B-C5B9-49DA-A0BA-512E551F6959}" dt="2022-12-06T06:28:10.798" v="105" actId="1036"/>
          <ac:picMkLst>
            <pc:docMk/>
            <pc:sldMk cId="3796784257" sldId="261"/>
            <ac:picMk id="10" creationId="{44BD50BE-D004-931A-2D09-FABFB5D1ABE6}"/>
          </ac:picMkLst>
        </pc:picChg>
        <pc:picChg chg="add mod ord modCrop">
          <ac:chgData name="Andrew Young" userId="21e287351fbe7380" providerId="LiveId" clId="{CC1BDC6B-C5B9-49DA-A0BA-512E551F6959}" dt="2022-12-06T06:27:54.523" v="49" actId="1076"/>
          <ac:picMkLst>
            <pc:docMk/>
            <pc:sldMk cId="3796784257" sldId="261"/>
            <ac:picMk id="13" creationId="{F5277658-6532-E68D-105B-A2A9BD651C50}"/>
          </ac:picMkLst>
        </pc:picChg>
        <pc:picChg chg="add mod">
          <ac:chgData name="Andrew Young" userId="21e287351fbe7380" providerId="LiveId" clId="{CC1BDC6B-C5B9-49DA-A0BA-512E551F6959}" dt="2022-12-06T06:29:20.416" v="111" actId="1076"/>
          <ac:picMkLst>
            <pc:docMk/>
            <pc:sldMk cId="3796784257" sldId="261"/>
            <ac:picMk id="15" creationId="{73A7EC61-4410-4CE2-6D05-AEF92B2B340E}"/>
          </ac:picMkLst>
        </pc:picChg>
        <pc:picChg chg="add mod">
          <ac:chgData name="Andrew Young" userId="21e287351fbe7380" providerId="LiveId" clId="{CC1BDC6B-C5B9-49DA-A0BA-512E551F6959}" dt="2022-12-06T06:30:20.405" v="134" actId="1036"/>
          <ac:picMkLst>
            <pc:docMk/>
            <pc:sldMk cId="3796784257" sldId="261"/>
            <ac:picMk id="17" creationId="{B8F6FC7D-95AA-CFD8-91B3-31925FE342DF}"/>
          </ac:picMkLst>
        </pc:picChg>
      </pc:sldChg>
      <pc:sldChg chg="addSp delSp modSp add mod">
        <pc:chgData name="Andrew Young" userId="21e287351fbe7380" providerId="LiveId" clId="{CC1BDC6B-C5B9-49DA-A0BA-512E551F6959}" dt="2022-12-06T17:20:20.261" v="410"/>
        <pc:sldMkLst>
          <pc:docMk/>
          <pc:sldMk cId="3231054105" sldId="262"/>
        </pc:sldMkLst>
        <pc:spChg chg="add del mod">
          <ac:chgData name="Andrew Young" userId="21e287351fbe7380" providerId="LiveId" clId="{CC1BDC6B-C5B9-49DA-A0BA-512E551F6959}" dt="2022-12-06T16:47:55.288" v="383" actId="478"/>
          <ac:spMkLst>
            <pc:docMk/>
            <pc:sldMk cId="3231054105" sldId="262"/>
            <ac:spMk id="2" creationId="{DF94923F-E9CA-B2F3-C263-C7350DE0D610}"/>
          </ac:spMkLst>
        </pc:spChg>
        <pc:spChg chg="mod">
          <ac:chgData name="Andrew Young" userId="21e287351fbe7380" providerId="LiveId" clId="{CC1BDC6B-C5B9-49DA-A0BA-512E551F6959}" dt="2022-12-06T16:49:18.407" v="399" actId="1076"/>
          <ac:spMkLst>
            <pc:docMk/>
            <pc:sldMk cId="3231054105" sldId="262"/>
            <ac:spMk id="5" creationId="{9766E413-099E-1462-5446-20F4334D9C0A}"/>
          </ac:spMkLst>
        </pc:spChg>
        <pc:spChg chg="mod">
          <ac:chgData name="Andrew Young" userId="21e287351fbe7380" providerId="LiveId" clId="{CC1BDC6B-C5B9-49DA-A0BA-512E551F6959}" dt="2022-12-06T16:49:23.254" v="400" actId="1076"/>
          <ac:spMkLst>
            <pc:docMk/>
            <pc:sldMk cId="3231054105" sldId="262"/>
            <ac:spMk id="6" creationId="{F8A992CC-835E-7178-60B3-127F48632048}"/>
          </ac:spMkLst>
        </pc:spChg>
        <pc:spChg chg="mod">
          <ac:chgData name="Andrew Young" userId="21e287351fbe7380" providerId="LiveId" clId="{CC1BDC6B-C5B9-49DA-A0BA-512E551F6959}" dt="2022-12-06T16:49:23.254" v="400" actId="1076"/>
          <ac:spMkLst>
            <pc:docMk/>
            <pc:sldMk cId="3231054105" sldId="262"/>
            <ac:spMk id="12" creationId="{13643445-4B9E-F11B-FAC4-75F72B4D9F68}"/>
          </ac:spMkLst>
        </pc:spChg>
        <pc:spChg chg="add mod">
          <ac:chgData name="Andrew Young" userId="21e287351fbe7380" providerId="LiveId" clId="{CC1BDC6B-C5B9-49DA-A0BA-512E551F6959}" dt="2022-12-06T17:20:20.261" v="410"/>
          <ac:spMkLst>
            <pc:docMk/>
            <pc:sldMk cId="3231054105" sldId="262"/>
            <ac:spMk id="13" creationId="{DE3BF716-CE2B-8D01-B946-AD454253E52C}"/>
          </ac:spMkLst>
        </pc:spChg>
        <pc:picChg chg="del">
          <ac:chgData name="Andrew Young" userId="21e287351fbe7380" providerId="LiveId" clId="{CC1BDC6B-C5B9-49DA-A0BA-512E551F6959}" dt="2022-12-06T16:48:56.226" v="395" actId="478"/>
          <ac:picMkLst>
            <pc:docMk/>
            <pc:sldMk cId="3231054105" sldId="262"/>
            <ac:picMk id="3" creationId="{D51ADC93-D944-0228-B218-D3F3465AA994}"/>
          </ac:picMkLst>
        </pc:picChg>
        <pc:picChg chg="del">
          <ac:chgData name="Andrew Young" userId="21e287351fbe7380" providerId="LiveId" clId="{CC1BDC6B-C5B9-49DA-A0BA-512E551F6959}" dt="2022-12-06T16:48:30.561" v="387" actId="478"/>
          <ac:picMkLst>
            <pc:docMk/>
            <pc:sldMk cId="3231054105" sldId="262"/>
            <ac:picMk id="8" creationId="{4912E585-081E-F5FF-349F-54144A3DA682}"/>
          </ac:picMkLst>
        </pc:picChg>
        <pc:picChg chg="add mod">
          <ac:chgData name="Andrew Young" userId="21e287351fbe7380" providerId="LiveId" clId="{CC1BDC6B-C5B9-49DA-A0BA-512E551F6959}" dt="2022-12-06T16:48:36.055" v="394" actId="1076"/>
          <ac:picMkLst>
            <pc:docMk/>
            <pc:sldMk cId="3231054105" sldId="262"/>
            <ac:picMk id="9" creationId="{99DD15E1-52ED-2CF3-529E-C488EA4747B6}"/>
          </ac:picMkLst>
        </pc:picChg>
        <pc:picChg chg="add mod">
          <ac:chgData name="Andrew Young" userId="21e287351fbe7380" providerId="LiveId" clId="{CC1BDC6B-C5B9-49DA-A0BA-512E551F6959}" dt="2022-12-06T16:49:18.407" v="399" actId="1076"/>
          <ac:picMkLst>
            <pc:docMk/>
            <pc:sldMk cId="3231054105" sldId="262"/>
            <ac:picMk id="11" creationId="{DD68FD41-05C5-B2F9-6EBB-8F9ECD7F1409}"/>
          </ac:picMkLst>
        </pc:picChg>
      </pc:sldChg>
      <pc:sldChg chg="addSp delSp modSp add mod">
        <pc:chgData name="Andrew Young" userId="21e287351fbe7380" providerId="LiveId" clId="{CC1BDC6B-C5B9-49DA-A0BA-512E551F6959}" dt="2022-12-06T17:20:12.484" v="408"/>
        <pc:sldMkLst>
          <pc:docMk/>
          <pc:sldMk cId="4203560304" sldId="263"/>
        </pc:sldMkLst>
        <pc:spChg chg="mod">
          <ac:chgData name="Andrew Young" userId="21e287351fbe7380" providerId="LiveId" clId="{CC1BDC6B-C5B9-49DA-A0BA-512E551F6959}" dt="2022-12-06T16:33:31.536" v="181" actId="1076"/>
          <ac:spMkLst>
            <pc:docMk/>
            <pc:sldMk cId="4203560304" sldId="263"/>
            <ac:spMk id="5" creationId="{9766E413-099E-1462-5446-20F4334D9C0A}"/>
          </ac:spMkLst>
        </pc:spChg>
        <pc:spChg chg="mod">
          <ac:chgData name="Andrew Young" userId="21e287351fbe7380" providerId="LiveId" clId="{CC1BDC6B-C5B9-49DA-A0BA-512E551F6959}" dt="2022-12-06T16:41:06.542" v="356" actId="1076"/>
          <ac:spMkLst>
            <pc:docMk/>
            <pc:sldMk cId="4203560304" sldId="263"/>
            <ac:spMk id="6" creationId="{F8A992CC-835E-7178-60B3-127F48632048}"/>
          </ac:spMkLst>
        </pc:spChg>
        <pc:spChg chg="mod">
          <ac:chgData name="Andrew Young" userId="21e287351fbe7380" providerId="LiveId" clId="{CC1BDC6B-C5B9-49DA-A0BA-512E551F6959}" dt="2022-12-06T16:41:06.542" v="356" actId="1076"/>
          <ac:spMkLst>
            <pc:docMk/>
            <pc:sldMk cId="4203560304" sldId="263"/>
            <ac:spMk id="12" creationId="{13643445-4B9E-F11B-FAC4-75F72B4D9F68}"/>
          </ac:spMkLst>
        </pc:spChg>
        <pc:spChg chg="add mod">
          <ac:chgData name="Andrew Young" userId="21e287351fbe7380" providerId="LiveId" clId="{CC1BDC6B-C5B9-49DA-A0BA-512E551F6959}" dt="2022-12-06T17:20:12.484" v="408"/>
          <ac:spMkLst>
            <pc:docMk/>
            <pc:sldMk cId="4203560304" sldId="263"/>
            <ac:spMk id="22" creationId="{2AA540C5-D687-ED32-5602-FF3412B585C3}"/>
          </ac:spMkLst>
        </pc:spChg>
        <pc:picChg chg="del mod">
          <ac:chgData name="Andrew Young" userId="21e287351fbe7380" providerId="LiveId" clId="{CC1BDC6B-C5B9-49DA-A0BA-512E551F6959}" dt="2022-12-06T16:34:06.662" v="188" actId="478"/>
          <ac:picMkLst>
            <pc:docMk/>
            <pc:sldMk cId="4203560304" sldId="263"/>
            <ac:picMk id="3" creationId="{D51ADC93-D944-0228-B218-D3F3465AA994}"/>
          </ac:picMkLst>
        </pc:picChg>
        <pc:picChg chg="add mod">
          <ac:chgData name="Andrew Young" userId="21e287351fbe7380" providerId="LiveId" clId="{CC1BDC6B-C5B9-49DA-A0BA-512E551F6959}" dt="2022-12-06T16:33:57.317" v="186" actId="1076"/>
          <ac:picMkLst>
            <pc:docMk/>
            <pc:sldMk cId="4203560304" sldId="263"/>
            <ac:picMk id="7" creationId="{03873C88-8DCB-71F4-D745-37153F1BAB41}"/>
          </ac:picMkLst>
        </pc:picChg>
        <pc:picChg chg="del">
          <ac:chgData name="Andrew Young" userId="21e287351fbe7380" providerId="LiveId" clId="{CC1BDC6B-C5B9-49DA-A0BA-512E551F6959}" dt="2022-12-06T16:33:34.893" v="182" actId="478"/>
          <ac:picMkLst>
            <pc:docMk/>
            <pc:sldMk cId="4203560304" sldId="263"/>
            <ac:picMk id="8" creationId="{4912E585-081E-F5FF-349F-54144A3DA682}"/>
          </ac:picMkLst>
        </pc:picChg>
        <pc:picChg chg="add del mod modCrop">
          <ac:chgData name="Andrew Young" userId="21e287351fbe7380" providerId="LiveId" clId="{CC1BDC6B-C5B9-49DA-A0BA-512E551F6959}" dt="2022-12-06T16:40:45.734" v="344" actId="1035"/>
          <ac:picMkLst>
            <pc:docMk/>
            <pc:sldMk cId="4203560304" sldId="263"/>
            <ac:picMk id="10" creationId="{F8CCE0A6-3C6A-4D3D-F3A3-F67AFD60C948}"/>
          </ac:picMkLst>
        </pc:picChg>
        <pc:picChg chg="add mod modCrop">
          <ac:chgData name="Andrew Young" userId="21e287351fbe7380" providerId="LiveId" clId="{CC1BDC6B-C5B9-49DA-A0BA-512E551F6959}" dt="2022-12-06T16:40:53.277" v="354" actId="1035"/>
          <ac:picMkLst>
            <pc:docMk/>
            <pc:sldMk cId="4203560304" sldId="263"/>
            <ac:picMk id="11" creationId="{DE14C122-D4BB-50EC-57E5-4689857E87BC}"/>
          </ac:picMkLst>
        </pc:picChg>
        <pc:picChg chg="add mod modCrop">
          <ac:chgData name="Andrew Young" userId="21e287351fbe7380" providerId="LiveId" clId="{CC1BDC6B-C5B9-49DA-A0BA-512E551F6959}" dt="2022-12-06T16:40:53.277" v="354" actId="1035"/>
          <ac:picMkLst>
            <pc:docMk/>
            <pc:sldMk cId="4203560304" sldId="263"/>
            <ac:picMk id="13" creationId="{EFA553D9-3EDE-E5C7-0CFA-186D3CCB5BD1}"/>
          </ac:picMkLst>
        </pc:picChg>
        <pc:picChg chg="add mod modCrop">
          <ac:chgData name="Andrew Young" userId="21e287351fbe7380" providerId="LiveId" clId="{CC1BDC6B-C5B9-49DA-A0BA-512E551F6959}" dt="2022-12-06T16:38:22.995" v="279" actId="1076"/>
          <ac:picMkLst>
            <pc:docMk/>
            <pc:sldMk cId="4203560304" sldId="263"/>
            <ac:picMk id="14" creationId="{30435696-AFCD-AB87-0628-81B1E14F58AB}"/>
          </ac:picMkLst>
        </pc:picChg>
        <pc:picChg chg="add mod modCrop">
          <ac:chgData name="Andrew Young" userId="21e287351fbe7380" providerId="LiveId" clId="{CC1BDC6B-C5B9-49DA-A0BA-512E551F6959}" dt="2022-12-06T16:38:25.269" v="280" actId="1076"/>
          <ac:picMkLst>
            <pc:docMk/>
            <pc:sldMk cId="4203560304" sldId="263"/>
            <ac:picMk id="15" creationId="{0501AB03-9861-DAAE-B62A-14D29E573CCF}"/>
          </ac:picMkLst>
        </pc:picChg>
        <pc:picChg chg="add mod modCrop">
          <ac:chgData name="Andrew Young" userId="21e287351fbe7380" providerId="LiveId" clId="{CC1BDC6B-C5B9-49DA-A0BA-512E551F6959}" dt="2022-12-06T16:38:32.140" v="295" actId="1035"/>
          <ac:picMkLst>
            <pc:docMk/>
            <pc:sldMk cId="4203560304" sldId="263"/>
            <ac:picMk id="16" creationId="{6BF4BBFE-7AFA-331A-B762-34DE700F39D5}"/>
          </ac:picMkLst>
        </pc:picChg>
        <pc:picChg chg="add mod modCrop">
          <ac:chgData name="Andrew Young" userId="21e287351fbe7380" providerId="LiveId" clId="{CC1BDC6B-C5B9-49DA-A0BA-512E551F6959}" dt="2022-12-06T16:39:07.031" v="302" actId="1076"/>
          <ac:picMkLst>
            <pc:docMk/>
            <pc:sldMk cId="4203560304" sldId="263"/>
            <ac:picMk id="17" creationId="{F4A55944-167A-A527-9790-A970F4732C8C}"/>
          </ac:picMkLst>
        </pc:picChg>
        <pc:picChg chg="add del mod">
          <ac:chgData name="Andrew Young" userId="21e287351fbe7380" providerId="LiveId" clId="{CC1BDC6B-C5B9-49DA-A0BA-512E551F6959}" dt="2022-12-06T16:39:01.567" v="301" actId="478"/>
          <ac:picMkLst>
            <pc:docMk/>
            <pc:sldMk cId="4203560304" sldId="263"/>
            <ac:picMk id="18" creationId="{AA461821-9866-5E95-5E0B-6EEB7D0B6440}"/>
          </ac:picMkLst>
        </pc:picChg>
        <pc:picChg chg="add mod modCrop">
          <ac:chgData name="Andrew Young" userId="21e287351fbe7380" providerId="LiveId" clId="{CC1BDC6B-C5B9-49DA-A0BA-512E551F6959}" dt="2022-12-06T16:39:40.220" v="309" actId="1076"/>
          <ac:picMkLst>
            <pc:docMk/>
            <pc:sldMk cId="4203560304" sldId="263"/>
            <ac:picMk id="19" creationId="{7D5FE6F6-023A-E286-BBB9-FE3987D339FA}"/>
          </ac:picMkLst>
        </pc:picChg>
        <pc:picChg chg="add mod modCrop">
          <ac:chgData name="Andrew Young" userId="21e287351fbe7380" providerId="LiveId" clId="{CC1BDC6B-C5B9-49DA-A0BA-512E551F6959}" dt="2022-12-06T16:40:27.385" v="327" actId="1036"/>
          <ac:picMkLst>
            <pc:docMk/>
            <pc:sldMk cId="4203560304" sldId="263"/>
            <ac:picMk id="20" creationId="{E74BCA93-2E9A-A744-0821-15AECF5A4058}"/>
          </ac:picMkLst>
        </pc:picChg>
        <pc:picChg chg="add mod modCrop">
          <ac:chgData name="Andrew Young" userId="21e287351fbe7380" providerId="LiveId" clId="{CC1BDC6B-C5B9-49DA-A0BA-512E551F6959}" dt="2022-12-06T16:40:23.726" v="318" actId="1076"/>
          <ac:picMkLst>
            <pc:docMk/>
            <pc:sldMk cId="4203560304" sldId="263"/>
            <ac:picMk id="21" creationId="{F1E54E4A-8EBC-534B-E37D-68FDA9452BD1}"/>
          </ac:picMkLst>
        </pc:picChg>
      </pc:sldChg>
      <pc:sldChg chg="addSp delSp modSp add mod">
        <pc:chgData name="Andrew Young" userId="21e287351fbe7380" providerId="LiveId" clId="{CC1BDC6B-C5B9-49DA-A0BA-512E551F6959}" dt="2022-12-06T18:14:55.412" v="419" actId="1037"/>
        <pc:sldMkLst>
          <pc:docMk/>
          <pc:sldMk cId="2941680704" sldId="264"/>
        </pc:sldMkLst>
        <pc:spChg chg="mod">
          <ac:chgData name="Andrew Young" userId="21e287351fbe7380" providerId="LiveId" clId="{CC1BDC6B-C5B9-49DA-A0BA-512E551F6959}" dt="2022-12-06T16:47:39.649" v="381" actId="1076"/>
          <ac:spMkLst>
            <pc:docMk/>
            <pc:sldMk cId="2941680704" sldId="264"/>
            <ac:spMk id="5" creationId="{9766E413-099E-1462-5446-20F4334D9C0A}"/>
          </ac:spMkLst>
        </pc:spChg>
        <pc:spChg chg="del">
          <ac:chgData name="Andrew Young" userId="21e287351fbe7380" providerId="LiveId" clId="{CC1BDC6B-C5B9-49DA-A0BA-512E551F6959}" dt="2022-12-06T16:44:40.313" v="364" actId="478"/>
          <ac:spMkLst>
            <pc:docMk/>
            <pc:sldMk cId="2941680704" sldId="264"/>
            <ac:spMk id="6" creationId="{F8A992CC-835E-7178-60B3-127F48632048}"/>
          </ac:spMkLst>
        </pc:spChg>
        <pc:spChg chg="add mod">
          <ac:chgData name="Andrew Young" userId="21e287351fbe7380" providerId="LiveId" clId="{CC1BDC6B-C5B9-49DA-A0BA-512E551F6959}" dt="2022-12-06T16:47:46.049" v="382" actId="1076"/>
          <ac:spMkLst>
            <pc:docMk/>
            <pc:sldMk cId="2941680704" sldId="264"/>
            <ac:spMk id="8" creationId="{BEB1A779-ACA2-8ABF-4EC4-14EED96EF03B}"/>
          </ac:spMkLst>
        </pc:spChg>
        <pc:spChg chg="add mod">
          <ac:chgData name="Andrew Young" userId="21e287351fbe7380" providerId="LiveId" clId="{CC1BDC6B-C5B9-49DA-A0BA-512E551F6959}" dt="2022-12-06T16:47:46.049" v="382" actId="1076"/>
          <ac:spMkLst>
            <pc:docMk/>
            <pc:sldMk cId="2941680704" sldId="264"/>
            <ac:spMk id="10" creationId="{0054EB98-9DEE-D879-E358-AF7961C8E085}"/>
          </ac:spMkLst>
        </pc:spChg>
        <pc:spChg chg="add mod">
          <ac:chgData name="Andrew Young" userId="21e287351fbe7380" providerId="LiveId" clId="{CC1BDC6B-C5B9-49DA-A0BA-512E551F6959}" dt="2022-12-06T17:20:17.037" v="409"/>
          <ac:spMkLst>
            <pc:docMk/>
            <pc:sldMk cId="2941680704" sldId="264"/>
            <ac:spMk id="18" creationId="{6FB3F63F-7F7A-CB29-896B-91F1F07C308C}"/>
          </ac:spMkLst>
        </pc:spChg>
        <pc:picChg chg="del">
          <ac:chgData name="Andrew Young" userId="21e287351fbe7380" providerId="LiveId" clId="{CC1BDC6B-C5B9-49DA-A0BA-512E551F6959}" dt="2022-12-06T16:44:02.100" v="358" actId="478"/>
          <ac:picMkLst>
            <pc:docMk/>
            <pc:sldMk cId="2941680704" sldId="264"/>
            <ac:picMk id="2" creationId="{337F3F2F-CBA9-FD68-2BC4-E0BE9F93FF99}"/>
          </ac:picMkLst>
        </pc:picChg>
        <pc:picChg chg="add mod">
          <ac:chgData name="Andrew Young" userId="21e287351fbe7380" providerId="LiveId" clId="{CC1BDC6B-C5B9-49DA-A0BA-512E551F6959}" dt="2022-12-06T16:44:15.820" v="362" actId="1076"/>
          <ac:picMkLst>
            <pc:docMk/>
            <pc:sldMk cId="2941680704" sldId="264"/>
            <ac:picMk id="7" creationId="{5E51AA4A-0002-EB62-50B2-3C2A6C5DD4F8}"/>
          </ac:picMkLst>
        </pc:picChg>
        <pc:picChg chg="del">
          <ac:chgData name="Andrew Young" userId="21e287351fbe7380" providerId="LiveId" clId="{CC1BDC6B-C5B9-49DA-A0BA-512E551F6959}" dt="2022-12-06T16:46:40.965" v="374" actId="478"/>
          <ac:picMkLst>
            <pc:docMk/>
            <pc:sldMk cId="2941680704" sldId="264"/>
            <ac:picMk id="9" creationId="{EA76776D-B412-646E-BE54-6D9A4A9EBAB4}"/>
          </ac:picMkLst>
        </pc:picChg>
        <pc:picChg chg="del">
          <ac:chgData name="Andrew Young" userId="21e287351fbe7380" providerId="LiveId" clId="{CC1BDC6B-C5B9-49DA-A0BA-512E551F6959}" dt="2022-12-06T16:44:36.135" v="363" actId="478"/>
          <ac:picMkLst>
            <pc:docMk/>
            <pc:sldMk cId="2941680704" sldId="264"/>
            <ac:picMk id="11" creationId="{432492EB-6CB0-98C5-4339-767A6A73F09C}"/>
          </ac:picMkLst>
        </pc:picChg>
        <pc:picChg chg="add del mod">
          <ac:chgData name="Andrew Young" userId="21e287351fbe7380" providerId="LiveId" clId="{CC1BDC6B-C5B9-49DA-A0BA-512E551F6959}" dt="2022-12-06T16:46:03.856" v="370" actId="478"/>
          <ac:picMkLst>
            <pc:docMk/>
            <pc:sldMk cId="2941680704" sldId="264"/>
            <ac:picMk id="13" creationId="{A648858F-2032-8B17-6898-1ABF7DB5EE4A}"/>
          </ac:picMkLst>
        </pc:picChg>
        <pc:picChg chg="add mod">
          <ac:chgData name="Andrew Young" userId="21e287351fbe7380" providerId="LiveId" clId="{CC1BDC6B-C5B9-49DA-A0BA-512E551F6959}" dt="2022-12-06T16:46:46" v="375" actId="1076"/>
          <ac:picMkLst>
            <pc:docMk/>
            <pc:sldMk cId="2941680704" sldId="264"/>
            <ac:picMk id="15" creationId="{66A06B18-3900-E887-853E-0D8EBB696618}"/>
          </ac:picMkLst>
        </pc:picChg>
        <pc:picChg chg="add mod">
          <ac:chgData name="Andrew Young" userId="21e287351fbe7380" providerId="LiveId" clId="{CC1BDC6B-C5B9-49DA-A0BA-512E551F6959}" dt="2022-12-06T18:14:55.412" v="419" actId="1037"/>
          <ac:picMkLst>
            <pc:docMk/>
            <pc:sldMk cId="2941680704" sldId="264"/>
            <ac:picMk id="17" creationId="{F968036A-A4DC-1D84-239B-DFACC6AE9A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ABE1-828C-FB0E-2A87-023DA66BE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669EA-6E55-ECC2-D3A4-8C607A31B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60EC-C3DE-90C5-055C-2342412B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3D18-5519-25ED-43B9-BB28C7A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7376-3B3C-72F2-2A09-F2F0F712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A99-0C74-494F-64A3-7B2A9BF5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A8C60-740E-A287-C3B3-180844A30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6BE84-CE6A-A8F3-DF6A-F9FB1546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1500-5916-19E7-B99B-3EF20EE8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BE52-ED8D-563D-4B08-EB5D01F8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41364-4B23-BFFE-07AD-2DAF7A231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04EC-D91E-B79E-94A2-4B16E76D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4FE98-37B0-1A13-D3C7-16E1258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D86A-6D04-988C-A658-3EDAA19E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7240-F10F-AAB1-A6CF-5B06F9A3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3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FBC4-F46C-4F9F-4F4B-8E78D694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90C0-61B6-5616-3B53-2E1121C0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A853-5861-3FD6-FE4C-9200676A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4AB7-4149-8400-7692-E0852357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35B8-C588-F6E1-AF72-CA3D40B4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CD71-1131-04B8-FE36-524BD223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9EC3-9CAB-18D2-A03E-27C6E3C2A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5F76-6069-19E1-3D43-D1AEE579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DB2D-4036-57A4-56D3-84D36A74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7E28-38EB-820F-DBD5-E4C181C7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9BB2-5AE8-269D-13D1-77136E79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4AF3-7E8A-7F6A-550C-5055546BC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992B6-D6E9-4F03-6F9D-B2AB7D03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0F7B-2B71-DC03-16B4-29E5F843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5349B-1E27-F46E-26E9-6F8BE98E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FA188-BBF5-F179-9BB5-181800D7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99DC-9801-9D80-5E64-888B1037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29107-0585-3F44-207D-AD1E8B5D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884C8-21A8-B0C5-2BD1-4DD964B3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C5EB2-4EDB-5D80-9326-F4DDDE8B2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98DA1-4318-8A2B-7770-C8A54C5F8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AD962-FE0C-22E6-5B2C-0F625F9A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9CDD5-F5A5-A381-7CE4-FA273985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B2121-3524-84ED-A77A-94A08605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08F4-0878-2238-147F-A4CDCD9B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3BD34-612D-DDE0-602B-E9513D19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60E8B-72CB-6323-F8E2-1B5B2E6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06467-3B47-0989-00E7-7E9A5A10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8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52930-8CF6-DEAF-15CC-4B51E9DE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D6D64-7DE4-EED6-5602-CFBBFB3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3A3C2-5B3D-840B-1745-8964F40F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3525-8403-09A2-6184-C71E5766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F497-9E17-7B80-E9AF-197B62C5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B96A3-4969-ADF2-B0F5-72DFFDCC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0DE04-BE57-8C22-2832-18CC9DD0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1796-B3BB-6BC6-D3E3-F7169D0C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DB9F-96A5-F6BC-2596-1AC61542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2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E414-7D2D-134D-8935-FBC38560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BFBF7-F2A8-E745-C00B-95572BB1B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3892E-4878-2BF4-BAE8-8F49F8EA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9659-50E9-92B3-F0FE-91E879B2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89D37-46DF-40DD-BE63-68F05D2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2848F-BB4A-6C28-B9C5-0FBD4CF2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4BD6A-EC85-2CC5-86E4-38CCE972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7B55-6013-361E-C95C-DD89A477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4FA0-2710-8505-7F20-BC9BCB01D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D4DDC-3BCC-4F21-9A32-58F0904B7EA9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124F-569C-AF07-0314-018272DD4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CC1F-D66E-C0DA-A825-564CADD5F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BA73A-45D9-4FA0-B2FF-F843230A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735110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2605597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2E585-081E-F5FF-349F-54144A3D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630632"/>
            <a:ext cx="3684590" cy="560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43445-4B9E-F11B-FAC4-75F72B4D9F68}"/>
              </a:ext>
            </a:extLst>
          </p:cNvPr>
          <p:cNvSpPr txBox="1"/>
          <p:nvPr/>
        </p:nvSpPr>
        <p:spPr>
          <a:xfrm>
            <a:off x="3277461" y="2636374"/>
            <a:ext cx="167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ADC93-D944-0228-B218-D3F3465A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517786"/>
            <a:ext cx="3566469" cy="803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D12BD0-AD66-D8CF-5851-112856DCC682}"/>
              </a:ext>
            </a:extLst>
          </p:cNvPr>
          <p:cNvSpPr/>
          <p:nvPr/>
        </p:nvSpPr>
        <p:spPr>
          <a:xfrm>
            <a:off x="859458" y="45132"/>
            <a:ext cx="10380206" cy="6767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2110588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2981075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F3F2F-CBA9-FD68-2BC4-E0BE9F93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638118"/>
            <a:ext cx="7571126" cy="914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6776D-B412-646E-BE54-6D9A4A9E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851350"/>
            <a:ext cx="4027519" cy="887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2492EB-6CB0-98C5-4339-767A6A73F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61" y="2923055"/>
            <a:ext cx="4656224" cy="30939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ECB29B-48B1-0E14-8A32-E60133846E93}"/>
              </a:ext>
            </a:extLst>
          </p:cNvPr>
          <p:cNvSpPr/>
          <p:nvPr/>
        </p:nvSpPr>
        <p:spPr>
          <a:xfrm>
            <a:off x="859458" y="45132"/>
            <a:ext cx="10380206" cy="6767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926167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5170240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34BF48-B653-49E7-F898-333830AB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690690"/>
            <a:ext cx="7380610" cy="918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9486D4-8402-5B2A-6C18-772B4088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748556"/>
            <a:ext cx="6050805" cy="2095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1E7989-C5A3-D7D1-3419-76F8E92C9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093" y="4029625"/>
            <a:ext cx="1969941" cy="845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BAB6E8-9F2D-89CD-BF56-33F044325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095" y="3869856"/>
            <a:ext cx="2209992" cy="2591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24C107-1F80-D94F-ACDD-974444ADA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461" y="4954686"/>
            <a:ext cx="2804403" cy="11697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1885CA-09C2-12DD-1AF4-49B22EDB6B46}"/>
              </a:ext>
            </a:extLst>
          </p:cNvPr>
          <p:cNvSpPr/>
          <p:nvPr/>
        </p:nvSpPr>
        <p:spPr>
          <a:xfrm>
            <a:off x="859458" y="45132"/>
            <a:ext cx="10380206" cy="6767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735110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5028744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3C902-1C8C-414E-B5C3-2F0FD20C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508702"/>
            <a:ext cx="7525402" cy="803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9EE0FF-D411-64AD-7F5C-E8705F521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482022"/>
            <a:ext cx="5894581" cy="33340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466C7-FAAA-8125-150D-E20ACEB19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61" y="4966367"/>
            <a:ext cx="2846317" cy="8192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FF9FBE-5EC4-B953-C78C-3C150474EA04}"/>
              </a:ext>
            </a:extLst>
          </p:cNvPr>
          <p:cNvSpPr/>
          <p:nvPr/>
        </p:nvSpPr>
        <p:spPr>
          <a:xfrm>
            <a:off x="859458" y="45132"/>
            <a:ext cx="10380206" cy="6767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5277658-6532-E68D-105B-A2A9BD651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35" r="8467"/>
          <a:stretch/>
        </p:blipFill>
        <p:spPr>
          <a:xfrm>
            <a:off x="3224275" y="606650"/>
            <a:ext cx="7439308" cy="731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735110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3281458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43445-4B9E-F11B-FAC4-75F72B4D9F68}"/>
              </a:ext>
            </a:extLst>
          </p:cNvPr>
          <p:cNvSpPr txBox="1"/>
          <p:nvPr/>
        </p:nvSpPr>
        <p:spPr>
          <a:xfrm>
            <a:off x="3277461" y="3312235"/>
            <a:ext cx="167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E2746-2C94-F414-5681-A4DAFA69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734860"/>
            <a:ext cx="5582134" cy="19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D50BE-D004-931A-2D09-FABFB5D1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793" y="1031884"/>
            <a:ext cx="6984335" cy="144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A7EC61-4410-4CE2-6D05-AEF92B2B3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461" y="1647707"/>
            <a:ext cx="6027943" cy="826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F6FC7D-95AA-CFD8-91B3-31925FE34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461" y="2378309"/>
            <a:ext cx="2642845" cy="7087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71D617-396A-8C52-BDA0-BD73C6C56B79}"/>
              </a:ext>
            </a:extLst>
          </p:cNvPr>
          <p:cNvSpPr/>
          <p:nvPr/>
        </p:nvSpPr>
        <p:spPr>
          <a:xfrm>
            <a:off x="859458" y="45132"/>
            <a:ext cx="10380206" cy="6767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2688754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5947308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43445-4B9E-F11B-FAC4-75F72B4D9F68}"/>
              </a:ext>
            </a:extLst>
          </p:cNvPr>
          <p:cNvSpPr txBox="1"/>
          <p:nvPr/>
        </p:nvSpPr>
        <p:spPr>
          <a:xfrm>
            <a:off x="3277461" y="5978085"/>
            <a:ext cx="167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73C88-8DCB-71F4-D745-37153F1B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606017"/>
            <a:ext cx="3795089" cy="1550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CE0A6-3C6A-4D3D-F3A3-F67AFD60C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061"/>
          <a:stretch/>
        </p:blipFill>
        <p:spPr>
          <a:xfrm>
            <a:off x="3277461" y="5458538"/>
            <a:ext cx="3741744" cy="268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14C122-D4BB-50EC-57E5-4689857E8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42"/>
          <a:stretch/>
        </p:blipFill>
        <p:spPr>
          <a:xfrm>
            <a:off x="3277461" y="2419298"/>
            <a:ext cx="3741744" cy="210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A553D9-3EDE-E5C7-0CFA-186D3CCB5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51" b="83438"/>
          <a:stretch/>
        </p:blipFill>
        <p:spPr>
          <a:xfrm>
            <a:off x="3277461" y="2647129"/>
            <a:ext cx="3741744" cy="3578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435696-AFCD-AB87-0628-81B1E14F5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45" b="72488"/>
          <a:stretch/>
        </p:blipFill>
        <p:spPr>
          <a:xfrm>
            <a:off x="3277461" y="3080032"/>
            <a:ext cx="3741744" cy="2925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01AB03-9861-DAAE-B62A-14D29E573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02" b="61254"/>
          <a:stretch/>
        </p:blipFill>
        <p:spPr>
          <a:xfrm>
            <a:off x="3277461" y="3437841"/>
            <a:ext cx="3741744" cy="323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F4BBFE-7AFA-331A-B762-34DE700F3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11" b="50898"/>
          <a:stretch/>
        </p:blipFill>
        <p:spPr>
          <a:xfrm>
            <a:off x="3277461" y="3742202"/>
            <a:ext cx="3741744" cy="3704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A55944-167A-A527-9790-A970F4732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18" b="40139"/>
          <a:stretch/>
        </p:blipFill>
        <p:spPr>
          <a:xfrm>
            <a:off x="3277461" y="4132712"/>
            <a:ext cx="3741744" cy="323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5FE6F6-023A-E286-BBB9-FE3987D33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10" b="29446"/>
          <a:stretch/>
        </p:blipFill>
        <p:spPr>
          <a:xfrm>
            <a:off x="3277461" y="4475852"/>
            <a:ext cx="3741744" cy="323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4BCA93-2E9A-A744-0821-15AECF5A4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317" b="19216"/>
          <a:stretch/>
        </p:blipFill>
        <p:spPr>
          <a:xfrm>
            <a:off x="3277461" y="4838705"/>
            <a:ext cx="3741744" cy="2925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E54E4A-8EBC-534B-E37D-68FDA9452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48" b="9688"/>
          <a:stretch/>
        </p:blipFill>
        <p:spPr>
          <a:xfrm>
            <a:off x="3277461" y="5188546"/>
            <a:ext cx="3741744" cy="25620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540C5-D687-ED32-5602-FF3412B585C3}"/>
              </a:ext>
            </a:extLst>
          </p:cNvPr>
          <p:cNvSpPr/>
          <p:nvPr/>
        </p:nvSpPr>
        <p:spPr>
          <a:xfrm>
            <a:off x="859458" y="45132"/>
            <a:ext cx="10380206" cy="6767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790802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1AA4A-0002-EB62-50B2-3C2A6C5D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740997"/>
            <a:ext cx="7460627" cy="354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B1A779-ACA2-8ABF-4EC4-14EED96EF03B}"/>
              </a:ext>
            </a:extLst>
          </p:cNvPr>
          <p:cNvSpPr txBox="1"/>
          <p:nvPr/>
        </p:nvSpPr>
        <p:spPr>
          <a:xfrm>
            <a:off x="906551" y="248624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4EB98-9DEE-D879-E358-AF7961C8E085}"/>
              </a:ext>
            </a:extLst>
          </p:cNvPr>
          <p:cNvSpPr txBox="1"/>
          <p:nvPr/>
        </p:nvSpPr>
        <p:spPr>
          <a:xfrm>
            <a:off x="3277461" y="2517023"/>
            <a:ext cx="167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A06B18-3900-E887-853E-0D8EBB69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653630"/>
            <a:ext cx="5917443" cy="2743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68036A-A4DC-1D84-239B-DFACC6AE9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929" y="1927974"/>
            <a:ext cx="3143523" cy="3124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B3F63F-7F7A-CB29-896B-91F1F07C308C}"/>
              </a:ext>
            </a:extLst>
          </p:cNvPr>
          <p:cNvSpPr/>
          <p:nvPr/>
        </p:nvSpPr>
        <p:spPr>
          <a:xfrm>
            <a:off x="859458" y="45132"/>
            <a:ext cx="10380206" cy="6767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D40D8-B376-98EB-C5C7-4763F543BF7F}"/>
              </a:ext>
            </a:extLst>
          </p:cNvPr>
          <p:cNvSpPr txBox="1"/>
          <p:nvPr/>
        </p:nvSpPr>
        <p:spPr>
          <a:xfrm>
            <a:off x="906551" y="726026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6E413-099E-1462-5446-20F4334D9C0A}"/>
              </a:ext>
            </a:extLst>
          </p:cNvPr>
          <p:cNvSpPr txBox="1"/>
          <p:nvPr/>
        </p:nvSpPr>
        <p:spPr>
          <a:xfrm>
            <a:off x="906550" y="1359632"/>
            <a:ext cx="20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92CC-835E-7178-60B3-127F48632048}"/>
              </a:ext>
            </a:extLst>
          </p:cNvPr>
          <p:cNvSpPr txBox="1"/>
          <p:nvPr/>
        </p:nvSpPr>
        <p:spPr>
          <a:xfrm>
            <a:off x="906551" y="2037192"/>
            <a:ext cx="167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Portal: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43445-4B9E-F11B-FAC4-75F72B4D9F68}"/>
              </a:ext>
            </a:extLst>
          </p:cNvPr>
          <p:cNvSpPr txBox="1"/>
          <p:nvPr/>
        </p:nvSpPr>
        <p:spPr>
          <a:xfrm>
            <a:off x="3277461" y="2067969"/>
            <a:ext cx="167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N/A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D15E1-52ED-2CF3-529E-C488EA47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61" y="794477"/>
            <a:ext cx="2103303" cy="232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68FD41-05C5-B2F9-6EBB-8F9ECD7F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461" y="1315678"/>
            <a:ext cx="4736241" cy="4572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3BF716-CE2B-8D01-B946-AD454253E52C}"/>
              </a:ext>
            </a:extLst>
          </p:cNvPr>
          <p:cNvSpPr/>
          <p:nvPr/>
        </p:nvSpPr>
        <p:spPr>
          <a:xfrm>
            <a:off x="859458" y="45132"/>
            <a:ext cx="10380206" cy="6767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Young</dc:creator>
  <cp:lastModifiedBy>Andrew Young</cp:lastModifiedBy>
  <cp:revision>1</cp:revision>
  <dcterms:created xsi:type="dcterms:W3CDTF">2022-12-06T05:28:40Z</dcterms:created>
  <dcterms:modified xsi:type="dcterms:W3CDTF">2022-12-06T19:52:28Z</dcterms:modified>
</cp:coreProperties>
</file>