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oung" userId="21e287351fbe7380" providerId="LiveId" clId="{CC1BDC6B-C5B9-49DA-A0BA-512E551F6959}"/>
    <pc:docChg chg="custSel addSld modSld sldOrd">
      <pc:chgData name="Andrew Young" userId="21e287351fbe7380" providerId="LiveId" clId="{CC1BDC6B-C5B9-49DA-A0BA-512E551F6959}" dt="2022-12-06T06:31:48.858" v="179" actId="20577"/>
      <pc:docMkLst>
        <pc:docMk/>
      </pc:docMkLst>
      <pc:sldChg chg="addSp delSp modSp mod">
        <pc:chgData name="Andrew Young" userId="21e287351fbe7380" providerId="LiveId" clId="{CC1BDC6B-C5B9-49DA-A0BA-512E551F6959}" dt="2022-12-06T06:24:36.098" v="19" actId="1076"/>
        <pc:sldMkLst>
          <pc:docMk/>
          <pc:sldMk cId="4240893282" sldId="260"/>
        </pc:sldMkLst>
        <pc:spChg chg="mod">
          <ac:chgData name="Andrew Young" userId="21e287351fbe7380" providerId="LiveId" clId="{CC1BDC6B-C5B9-49DA-A0BA-512E551F6959}" dt="2022-12-06T06:24:36.098" v="19" actId="1076"/>
          <ac:spMkLst>
            <pc:docMk/>
            <pc:sldMk cId="4240893282" sldId="260"/>
            <ac:spMk id="6" creationId="{F8A992CC-835E-7178-60B3-127F48632048}"/>
          </ac:spMkLst>
        </pc:spChg>
        <pc:spChg chg="add mod">
          <ac:chgData name="Andrew Young" userId="21e287351fbe7380" providerId="LiveId" clId="{CC1BDC6B-C5B9-49DA-A0BA-512E551F6959}" dt="2022-12-06T06:23:16.131" v="6" actId="571"/>
          <ac:spMkLst>
            <pc:docMk/>
            <pc:sldMk cId="4240893282" sldId="260"/>
            <ac:spMk id="9" creationId="{7825E486-B889-3BD2-336C-66A018B1A940}"/>
          </ac:spMkLst>
        </pc:spChg>
        <pc:spChg chg="add mod">
          <ac:chgData name="Andrew Young" userId="21e287351fbe7380" providerId="LiveId" clId="{CC1BDC6B-C5B9-49DA-A0BA-512E551F6959}" dt="2022-12-06T06:23:16.131" v="6" actId="571"/>
          <ac:spMkLst>
            <pc:docMk/>
            <pc:sldMk cId="4240893282" sldId="260"/>
            <ac:spMk id="10" creationId="{DAEFEB11-7624-FF6B-C6FD-A7961487B3F0}"/>
          </ac:spMkLst>
        </pc:spChg>
        <pc:spChg chg="del mod">
          <ac:chgData name="Andrew Young" userId="21e287351fbe7380" providerId="LiveId" clId="{CC1BDC6B-C5B9-49DA-A0BA-512E551F6959}" dt="2022-12-06T06:24:10.537" v="14" actId="478"/>
          <ac:spMkLst>
            <pc:docMk/>
            <pc:sldMk cId="4240893282" sldId="260"/>
            <ac:spMk id="12" creationId="{13643445-4B9E-F11B-FAC4-75F72B4D9F68}"/>
          </ac:spMkLst>
        </pc:spChg>
        <pc:picChg chg="del">
          <ac:chgData name="Andrew Young" userId="21e287351fbe7380" providerId="LiveId" clId="{CC1BDC6B-C5B9-49DA-A0BA-512E551F6959}" dt="2022-12-06T06:23:22.205" v="8" actId="478"/>
          <ac:picMkLst>
            <pc:docMk/>
            <pc:sldMk cId="4240893282" sldId="260"/>
            <ac:picMk id="3" creationId="{D51ADC93-D944-0228-B218-D3F3465AA994}"/>
          </ac:picMkLst>
        </pc:picChg>
        <pc:picChg chg="add mod">
          <ac:chgData name="Andrew Young" userId="21e287351fbe7380" providerId="LiveId" clId="{CC1BDC6B-C5B9-49DA-A0BA-512E551F6959}" dt="2022-12-06T06:22:19.885" v="4" actId="1076"/>
          <ac:picMkLst>
            <pc:docMk/>
            <pc:sldMk cId="4240893282" sldId="260"/>
            <ac:picMk id="7" creationId="{0E23C902-1C8C-414E-B5C3-2F0FD20C5732}"/>
          </ac:picMkLst>
        </pc:picChg>
        <pc:picChg chg="del">
          <ac:chgData name="Andrew Young" userId="21e287351fbe7380" providerId="LiveId" clId="{CC1BDC6B-C5B9-49DA-A0BA-512E551F6959}" dt="2022-12-06T06:22:09.852" v="2" actId="478"/>
          <ac:picMkLst>
            <pc:docMk/>
            <pc:sldMk cId="4240893282" sldId="260"/>
            <ac:picMk id="8" creationId="{4912E585-081E-F5FF-349F-54144A3DA682}"/>
          </ac:picMkLst>
        </pc:picChg>
        <pc:picChg chg="add mod">
          <ac:chgData name="Andrew Young" userId="21e287351fbe7380" providerId="LiveId" clId="{CC1BDC6B-C5B9-49DA-A0BA-512E551F6959}" dt="2022-12-06T06:23:39.092" v="12" actId="1076"/>
          <ac:picMkLst>
            <pc:docMk/>
            <pc:sldMk cId="4240893282" sldId="260"/>
            <ac:picMk id="13" creationId="{BD9EE0FF-D411-64AD-7F5C-E8705F5219F7}"/>
          </ac:picMkLst>
        </pc:picChg>
        <pc:picChg chg="add mod">
          <ac:chgData name="Andrew Young" userId="21e287351fbe7380" providerId="LiveId" clId="{CC1BDC6B-C5B9-49DA-A0BA-512E551F6959}" dt="2022-12-06T06:24:25.555" v="18" actId="1076"/>
          <ac:picMkLst>
            <pc:docMk/>
            <pc:sldMk cId="4240893282" sldId="260"/>
            <ac:picMk id="15" creationId="{9DC466C7-FAAA-8125-150D-E20ACEB198CA}"/>
          </ac:picMkLst>
        </pc:picChg>
      </pc:sldChg>
      <pc:sldChg chg="addSp delSp modSp add mod ord">
        <pc:chgData name="Andrew Young" userId="21e287351fbe7380" providerId="LiveId" clId="{CC1BDC6B-C5B9-49DA-A0BA-512E551F6959}" dt="2022-12-06T06:30:32.120" v="135" actId="1076"/>
        <pc:sldMkLst>
          <pc:docMk/>
          <pc:sldMk cId="3796784257" sldId="261"/>
        </pc:sldMkLst>
        <pc:spChg chg="mod">
          <ac:chgData name="Andrew Young" userId="21e287351fbe7380" providerId="LiveId" clId="{CC1BDC6B-C5B9-49DA-A0BA-512E551F6959}" dt="2022-12-06T06:30:32.120" v="135" actId="1076"/>
          <ac:spMkLst>
            <pc:docMk/>
            <pc:sldMk cId="3796784257" sldId="261"/>
            <ac:spMk id="6" creationId="{F8A992CC-835E-7178-60B3-127F48632048}"/>
          </ac:spMkLst>
        </pc:spChg>
        <pc:spChg chg="mod">
          <ac:chgData name="Andrew Young" userId="21e287351fbe7380" providerId="LiveId" clId="{CC1BDC6B-C5B9-49DA-A0BA-512E551F6959}" dt="2022-12-06T06:30:32.120" v="135" actId="1076"/>
          <ac:spMkLst>
            <pc:docMk/>
            <pc:sldMk cId="3796784257" sldId="261"/>
            <ac:spMk id="12" creationId="{13643445-4B9E-F11B-FAC4-75F72B4D9F68}"/>
          </ac:spMkLst>
        </pc:spChg>
        <pc:picChg chg="del">
          <ac:chgData name="Andrew Young" userId="21e287351fbe7380" providerId="LiveId" clId="{CC1BDC6B-C5B9-49DA-A0BA-512E551F6959}" dt="2022-12-06T06:29:14.354" v="110" actId="478"/>
          <ac:picMkLst>
            <pc:docMk/>
            <pc:sldMk cId="3796784257" sldId="261"/>
            <ac:picMk id="3" creationId="{D51ADC93-D944-0228-B218-D3F3465AA994}"/>
          </ac:picMkLst>
        </pc:picChg>
        <pc:picChg chg="add mod">
          <ac:chgData name="Andrew Young" userId="21e287351fbe7380" providerId="LiveId" clId="{CC1BDC6B-C5B9-49DA-A0BA-512E551F6959}" dt="2022-12-06T06:27:56.924" v="51" actId="1036"/>
          <ac:picMkLst>
            <pc:docMk/>
            <pc:sldMk cId="3796784257" sldId="261"/>
            <ac:picMk id="7" creationId="{42CE2746-2C94-F414-5681-A4DAFA693B68}"/>
          </ac:picMkLst>
        </pc:picChg>
        <pc:picChg chg="del">
          <ac:chgData name="Andrew Young" userId="21e287351fbe7380" providerId="LiveId" clId="{CC1BDC6B-C5B9-49DA-A0BA-512E551F6959}" dt="2022-12-06T06:26:02.046" v="23" actId="478"/>
          <ac:picMkLst>
            <pc:docMk/>
            <pc:sldMk cId="3796784257" sldId="261"/>
            <ac:picMk id="8" creationId="{4912E585-081E-F5FF-349F-54144A3DA682}"/>
          </ac:picMkLst>
        </pc:picChg>
        <pc:picChg chg="add mod">
          <ac:chgData name="Andrew Young" userId="21e287351fbe7380" providerId="LiveId" clId="{CC1BDC6B-C5B9-49DA-A0BA-512E551F6959}" dt="2022-12-06T06:28:10.798" v="105" actId="1036"/>
          <ac:picMkLst>
            <pc:docMk/>
            <pc:sldMk cId="3796784257" sldId="261"/>
            <ac:picMk id="10" creationId="{44BD50BE-D004-931A-2D09-FABFB5D1ABE6}"/>
          </ac:picMkLst>
        </pc:picChg>
        <pc:picChg chg="add mod ord modCrop">
          <ac:chgData name="Andrew Young" userId="21e287351fbe7380" providerId="LiveId" clId="{CC1BDC6B-C5B9-49DA-A0BA-512E551F6959}" dt="2022-12-06T06:27:54.523" v="49" actId="1076"/>
          <ac:picMkLst>
            <pc:docMk/>
            <pc:sldMk cId="3796784257" sldId="261"/>
            <ac:picMk id="13" creationId="{F5277658-6532-E68D-105B-A2A9BD651C50}"/>
          </ac:picMkLst>
        </pc:picChg>
        <pc:picChg chg="add mod">
          <ac:chgData name="Andrew Young" userId="21e287351fbe7380" providerId="LiveId" clId="{CC1BDC6B-C5B9-49DA-A0BA-512E551F6959}" dt="2022-12-06T06:29:20.416" v="111" actId="1076"/>
          <ac:picMkLst>
            <pc:docMk/>
            <pc:sldMk cId="3796784257" sldId="261"/>
            <ac:picMk id="15" creationId="{73A7EC61-4410-4CE2-6D05-AEF92B2B340E}"/>
          </ac:picMkLst>
        </pc:picChg>
        <pc:picChg chg="add mod">
          <ac:chgData name="Andrew Young" userId="21e287351fbe7380" providerId="LiveId" clId="{CC1BDC6B-C5B9-49DA-A0BA-512E551F6959}" dt="2022-12-06T06:30:20.405" v="134" actId="1036"/>
          <ac:picMkLst>
            <pc:docMk/>
            <pc:sldMk cId="3796784257" sldId="261"/>
            <ac:picMk id="17" creationId="{B8F6FC7D-95AA-CFD8-91B3-31925FE342DF}"/>
          </ac:picMkLst>
        </pc:picChg>
      </pc:sldChg>
      <pc:sldChg chg="addSp modSp add mod">
        <pc:chgData name="Andrew Young" userId="21e287351fbe7380" providerId="LiveId" clId="{CC1BDC6B-C5B9-49DA-A0BA-512E551F6959}" dt="2022-12-06T06:31:48.858" v="179" actId="20577"/>
        <pc:sldMkLst>
          <pc:docMk/>
          <pc:sldMk cId="3231054105" sldId="262"/>
        </pc:sldMkLst>
        <pc:spChg chg="add mod">
          <ac:chgData name="Andrew Young" userId="21e287351fbe7380" providerId="LiveId" clId="{CC1BDC6B-C5B9-49DA-A0BA-512E551F6959}" dt="2022-12-06T06:31:48.858" v="179" actId="20577"/>
          <ac:spMkLst>
            <pc:docMk/>
            <pc:sldMk cId="3231054105" sldId="262"/>
            <ac:spMk id="2" creationId="{DF94923F-E9CA-B2F3-C263-C7350DE0D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ABE1-828C-FB0E-2A87-023DA66B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69EA-6E55-ECC2-D3A4-8C607A31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60EC-C3DE-90C5-055C-2342412B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3D18-5519-25ED-43B9-BB28C7A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7376-3B3C-72F2-2A09-F2F0F71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A99-0C74-494F-64A3-7B2A9BF5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A8C60-740E-A287-C3B3-180844A3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BE84-CE6A-A8F3-DF6A-F9FB154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500-5916-19E7-B99B-3EF20EE8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BE52-ED8D-563D-4B08-EB5D01F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41364-4B23-BFFE-07AD-2DAF7A23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04EC-D91E-B79E-94A2-4B16E76D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FE98-37B0-1A13-D3C7-16E125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D86A-6D04-988C-A658-3EDAA19E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7240-F10F-AAB1-A6CF-5B06F9A3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BC4-F46C-4F9F-4F4B-8E78D69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90C0-61B6-5616-3B53-2E1121C0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A853-5861-3FD6-FE4C-9200676A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4AB7-4149-8400-7692-E0852357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35B8-C588-F6E1-AF72-CA3D40B4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CD71-1131-04B8-FE36-524BD223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9EC3-9CAB-18D2-A03E-27C6E3C2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5F76-6069-19E1-3D43-D1AEE57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DB2D-4036-57A4-56D3-84D36A74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7E28-38EB-820F-DBD5-E4C181C7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9BB2-5AE8-269D-13D1-77136E79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4AF3-7E8A-7F6A-550C-5055546BC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92B6-D6E9-4F03-6F9D-B2AB7D03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0F7B-2B71-DC03-16B4-29E5F843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349B-1E27-F46E-26E9-6F8BE98E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A188-BBF5-F179-9BB5-181800D7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99DC-9801-9D80-5E64-888B1037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29107-0585-3F44-207D-AD1E8B5D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884C8-21A8-B0C5-2BD1-4DD964B3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C5EB2-4EDB-5D80-9326-F4DDDE8B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98DA1-4318-8A2B-7770-C8A54C5F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D962-FE0C-22E6-5B2C-0F625F9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9CDD5-F5A5-A381-7CE4-FA27398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B2121-3524-84ED-A77A-94A0860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08F4-0878-2238-147F-A4CDCD9B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3BD34-612D-DDE0-602B-E9513D1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60E8B-72CB-6323-F8E2-1B5B2E6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06467-3B47-0989-00E7-7E9A5A10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2930-8CF6-DEAF-15CC-4B51E9DE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D6D64-7DE4-EED6-5602-CFBBFB3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A3C2-5B3D-840B-1745-8964F40F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3525-8403-09A2-6184-C71E5766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F497-9E17-7B80-E9AF-197B62C5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96A3-4969-ADF2-B0F5-72DFFDCC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0DE04-BE57-8C22-2832-18CC9DD0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1796-B3BB-6BC6-D3E3-F7169D0C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DB9F-96A5-F6BC-2596-1AC61542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E414-7D2D-134D-8935-FBC3856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FBF7-F2A8-E745-C00B-95572BB1B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892E-4878-2BF4-BAE8-8F49F8EA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9659-50E9-92B3-F0FE-91E879B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9D37-46DF-40DD-BE63-68F05D2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848F-BB4A-6C28-B9C5-0FBD4CF2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BD6A-EC85-2CC5-86E4-38CCE972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7B55-6013-361E-C95C-DD89A477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4FA0-2710-8505-7F20-BC9BCB01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4DDC-3BCC-4F21-9A32-58F0904B7E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124F-569C-AF07-0314-018272DD4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CC1F-D66E-C0DA-A825-564CADD5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605597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2E585-081E-F5FF-349F-54144A3D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30632"/>
            <a:ext cx="3684590" cy="560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2636374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ADC93-D944-0228-B218-D3F3465A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517786"/>
            <a:ext cx="3566469" cy="8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2110588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981075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F3F2F-CBA9-FD68-2BC4-E0BE9F93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38118"/>
            <a:ext cx="7571126" cy="914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6776D-B412-646E-BE54-6D9A4A9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851350"/>
            <a:ext cx="4027519" cy="88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492EB-6CB0-98C5-4339-767A6A73F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61" y="2923055"/>
            <a:ext cx="4656224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926167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5170240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4BF48-B653-49E7-F898-333830AB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90690"/>
            <a:ext cx="7380610" cy="918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486D4-8402-5B2A-6C18-772B4088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748556"/>
            <a:ext cx="6050805" cy="2095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1E7989-C5A3-D7D1-3419-76F8E92C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093" y="4029625"/>
            <a:ext cx="1969941" cy="845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AB6E8-9F2D-89CD-BF56-33F04432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95" y="3869856"/>
            <a:ext cx="2209992" cy="259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24C107-1F80-D94F-ACDD-974444ADA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461" y="4954686"/>
            <a:ext cx="2804403" cy="11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5028744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3C902-1C8C-414E-B5C3-2F0FD20C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508702"/>
            <a:ext cx="7525402" cy="803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9EE0FF-D411-64AD-7F5C-E8705F52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482022"/>
            <a:ext cx="5894581" cy="3334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466C7-FAAA-8125-150D-E20ACEB1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61" y="4966367"/>
            <a:ext cx="2846317" cy="8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5277658-6532-E68D-105B-A2A9BD651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35" r="8467"/>
          <a:stretch/>
        </p:blipFill>
        <p:spPr>
          <a:xfrm>
            <a:off x="3224275" y="606650"/>
            <a:ext cx="7439308" cy="731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3281458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3312235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E2746-2C94-F414-5681-A4DAFA69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734860"/>
            <a:ext cx="5582134" cy="19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D50BE-D004-931A-2D09-FABFB5D1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93" y="1031884"/>
            <a:ext cx="6984335" cy="144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7EC61-4410-4CE2-6D05-AEF92B2B3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461" y="1647707"/>
            <a:ext cx="6027943" cy="826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F6FC7D-95AA-CFD8-91B3-31925FE34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461" y="2378309"/>
            <a:ext cx="2642845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605597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2E585-081E-F5FF-349F-54144A3D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30632"/>
            <a:ext cx="3684590" cy="560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2636374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ADC93-D944-0228-B218-D3F3465A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517786"/>
            <a:ext cx="3566469" cy="803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4923F-E9CA-B2F3-C263-C7350DE0D610}"/>
              </a:ext>
            </a:extLst>
          </p:cNvPr>
          <p:cNvSpPr txBox="1"/>
          <p:nvPr/>
        </p:nvSpPr>
        <p:spPr>
          <a:xfrm>
            <a:off x="3277461" y="4169209"/>
            <a:ext cx="1671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TODO: </a:t>
            </a:r>
          </a:p>
          <a:p>
            <a:pPr marL="342900" indent="-342900">
              <a:buAutoNum type="arabicPeriod"/>
            </a:pPr>
            <a:r>
              <a:rPr lang="en-US" sz="1400" dirty="0"/>
              <a:t>Heading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TextBlock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0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Young</dc:creator>
  <cp:lastModifiedBy>Andrew Young</cp:lastModifiedBy>
  <cp:revision>1</cp:revision>
  <dcterms:created xsi:type="dcterms:W3CDTF">2022-12-06T05:28:40Z</dcterms:created>
  <dcterms:modified xsi:type="dcterms:W3CDTF">2022-12-06T06:32:02Z</dcterms:modified>
</cp:coreProperties>
</file>