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65" r:id="rId6"/>
    <p:sldId id="266" r:id="rId7"/>
    <p:sldId id="267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4.png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260" y="1760855"/>
            <a:ext cx="9799200" cy="2570400"/>
          </a:xfrm>
        </p:spPr>
        <p:txBody>
          <a:bodyPr/>
          <a:p>
            <a:r>
              <a:rPr lang="zh-CN" altLang="en-US"/>
              <a:t>区块链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大数据的分布式</a:t>
            </a:r>
            <a:r>
              <a:rPr lang="zh-CN" altLang="en-US"/>
              <a:t>存储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传统中心化数据存储潜在的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中心化数据</a:t>
            </a:r>
            <a:r>
              <a:rPr lang="zh-CN" altLang="en-US" sz="2000"/>
              <a:t>库建设周期长，协同难度大。</a:t>
            </a:r>
            <a:r>
              <a:rPr lang="zh-CN" altLang="en-US" sz="2000">
                <a:sym typeface="+mn-ea"/>
              </a:rPr>
              <a:t>多方间信任体系的实现与维护成本十分高昂、低效。</a:t>
            </a:r>
            <a:endParaRPr lang="zh-CN" altLang="en-US" sz="2000"/>
          </a:p>
          <a:p>
            <a:r>
              <a:rPr lang="zh-CN" altLang="en-US" sz="2000"/>
              <a:t>由于参与主体众多，普遍存在信息不对称的情况。所有主体又要经过同一个中心数据库，压力</a:t>
            </a:r>
            <a:r>
              <a:rPr lang="zh-CN" altLang="en-US" sz="2000"/>
              <a:t>过大。</a:t>
            </a:r>
            <a:endParaRPr lang="zh-CN" altLang="en-US" sz="2000"/>
          </a:p>
          <a:p>
            <a:r>
              <a:rPr lang="zh-CN" altLang="en-US" sz="2000"/>
              <a:t>个人数据已经是一种资产，明确数据属于个人，而非数据库拥有者，因而存放数据的企业公司安全性受到质疑，</a:t>
            </a:r>
            <a:r>
              <a:rPr lang="zh-CN" altLang="en-US" sz="2000">
                <a:sym typeface="+mn-ea"/>
              </a:rPr>
              <a:t>数据授权与事后追责需求</a:t>
            </a:r>
            <a:r>
              <a:rPr lang="zh-CN" altLang="en-US" sz="2000">
                <a:sym typeface="+mn-ea"/>
              </a:rPr>
              <a:t>难以明确。</a:t>
            </a:r>
            <a:endParaRPr lang="zh-CN" altLang="en-US" sz="20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665" y="784930"/>
            <a:ext cx="10969200" cy="705600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去中心化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去中心化意味着，在区块链网络中分布着众多的节点，节点与节点之间可以自由连接进行数据、资产、信息等的交换，而无需通过第三方中心机构。例如我们目前常规的转账需要通过银行这个中心机构，在区块链网络中，我们将能实现直接点对点的转账。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915" y="3691255"/>
            <a:ext cx="7184390" cy="23069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不可篡改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1249680"/>
          </a:xfrm>
        </p:spPr>
        <p:txBody>
          <a:bodyPr/>
          <a:p>
            <a:pPr marL="0" indent="0">
              <a:buNone/>
            </a:pPr>
            <a:r>
              <a:rPr lang="en-US" altLang="zh-CN" sz="2000"/>
              <a:t>      </a:t>
            </a:r>
            <a:r>
              <a:rPr lang="zh-CN" altLang="en-US" sz="2000"/>
              <a:t>区块链使用了密码学技术来保证区块链上的信息不被篡改，主要用到的是密码学中的哈希函数以及非对称加密。</a:t>
            </a:r>
            <a:endParaRPr lang="zh-CN" altLang="en-US" sz="2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611575" y="289821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/>
              <a:t>3.</a:t>
            </a:r>
            <a:r>
              <a:rPr lang="zh-CN" altLang="en-US"/>
              <a:t>可追溯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76275" y="3997325"/>
            <a:ext cx="445897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       </a:t>
            </a:r>
            <a:r>
              <a:rPr lang="zh-CN" altLang="en-US" sz="2000"/>
              <a:t>区块+链的形式保存了从第一个区块开始的所有历史数据，连接的形式是后一个区块拥有前一个区块的HASH值，区块链上任一一条记录都可通过链式结构追溯本源。</a:t>
            </a:r>
            <a:endParaRPr lang="zh-CN" altLang="en-US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4820" y="3474720"/>
            <a:ext cx="5761990" cy="23888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非对称</a:t>
            </a:r>
            <a:r>
              <a:rPr lang="zh-CN" altLang="en-US"/>
              <a:t>加密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传统对称加密只有一个密码，知道密码的双方便可通信，密码容易</a:t>
            </a:r>
            <a:r>
              <a:rPr lang="zh-CN" altLang="en-US"/>
              <a:t>泄露。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非对称加密需要两个密钥：公钥 (publickey) 和私钥 (privatekey)。公钥和私钥是一对，如果用公钥对数据加密，那么只能用对应的私钥解密。如果用私钥对数据加密，只能用对应的公钥进行解密。因为加密和解密用的是不同的密钥，所以称为非对称加密。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10565" y="3340100"/>
            <a:ext cx="5473700" cy="30270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909435" y="3465830"/>
            <a:ext cx="35547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如果B 想要接受</a:t>
            </a:r>
            <a:r>
              <a:rPr lang="en-US" altLang="zh-CN"/>
              <a:t>A</a:t>
            </a:r>
            <a:r>
              <a:rPr lang="zh-CN" altLang="en-US"/>
              <a:t>的信息，</a:t>
            </a:r>
            <a:r>
              <a:rPr lang="en-US" altLang="zh-CN"/>
              <a:t>B</a:t>
            </a:r>
            <a:r>
              <a:rPr lang="zh-CN" altLang="en-US"/>
              <a:t>释放出自己的公钥，私钥自己保留。</a:t>
            </a:r>
            <a:r>
              <a:rPr lang="en-US" altLang="zh-CN"/>
              <a:t>A</a:t>
            </a:r>
            <a:r>
              <a:rPr lang="zh-CN" altLang="en-US"/>
              <a:t>用</a:t>
            </a:r>
            <a:r>
              <a:rPr lang="en-US" altLang="zh-CN"/>
              <a:t>B</a:t>
            </a:r>
            <a:r>
              <a:rPr lang="zh-CN" altLang="en-US"/>
              <a:t>的公钥加密信息，</a:t>
            </a:r>
            <a:r>
              <a:rPr lang="en-US" altLang="zh-CN"/>
              <a:t>B</a:t>
            </a:r>
            <a:r>
              <a:rPr lang="zh-CN" altLang="en-US"/>
              <a:t>收到信息后用自己的私钥解密。因为私钥只在</a:t>
            </a:r>
            <a:r>
              <a:rPr lang="en-US" altLang="zh-CN"/>
              <a:t>B</a:t>
            </a:r>
            <a:r>
              <a:rPr lang="zh-CN" altLang="en-US"/>
              <a:t>手上，期间任何人窃取信息也不能</a:t>
            </a:r>
            <a:r>
              <a:rPr lang="zh-CN" altLang="en-US"/>
              <a:t>解密。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431870"/>
            <a:ext cx="10969200" cy="705600"/>
          </a:xfrm>
        </p:spPr>
        <p:txBody>
          <a:bodyPr>
            <a:normAutofit fontScale="90000"/>
          </a:bodyPr>
          <a:p>
            <a:r>
              <a:rPr lang="zh-CN" altLang="en-US" sz="3110">
                <a:sym typeface="+mn-ea"/>
              </a:rPr>
              <a:t>RSA 加密算法/ RSA Algorithm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685" y="946150"/>
            <a:ext cx="10968990" cy="749935"/>
          </a:xfrm>
        </p:spPr>
        <p:txBody>
          <a:bodyPr>
            <a:normAutofit/>
          </a:bodyPr>
          <a:p>
            <a:r>
              <a:rPr lang="zh-CN" altLang="en-US" sz="1400">
                <a:sym typeface="+mn-ea"/>
              </a:rPr>
              <a:t>RSA 公开密钥密码体制是使用不同的加密密钥与解密密钥，是一种“由已知加密密钥推导出解密密钥在计算上是不可行的”密码体制。它通常是先生成一对 RSA 密钥，其中之一是保密密钥，由用户保存; 另一个为公开密钥，可对外公开。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611505" y="1784985"/>
            <a:ext cx="10723880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ym typeface="+mn-ea"/>
              </a:rPr>
              <a:t>RSA的算法涉及三个参数，n、e1、e2。</a:t>
            </a:r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1. </a:t>
            </a:r>
            <a:r>
              <a:rPr lang="zh-CN" altLang="en-US" sz="2000">
                <a:sym typeface="+mn-ea"/>
              </a:rPr>
              <a:t>选择两个大质数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p、q，</a:t>
            </a:r>
            <a:r>
              <a:rPr lang="en-US" altLang="zh-CN" sz="2000">
                <a:sym typeface="+mn-ea"/>
              </a:rPr>
              <a:t> n=p*q</a:t>
            </a:r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2. </a:t>
            </a:r>
            <a:r>
              <a:rPr lang="zh-CN" altLang="en-US" sz="2000">
                <a:sym typeface="+mn-ea"/>
              </a:rPr>
              <a:t>计算</a:t>
            </a:r>
            <a:r>
              <a:rPr lang="en-US" altLang="zh-CN" sz="2000">
                <a:sym typeface="+mn-ea"/>
              </a:rPr>
              <a:t>n</a:t>
            </a:r>
            <a:r>
              <a:rPr lang="zh-CN" altLang="en-US" sz="2000">
                <a:sym typeface="+mn-ea"/>
              </a:rPr>
              <a:t>的欧拉函数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φ(n)</a:t>
            </a:r>
            <a:r>
              <a:rPr lang="en-US" altLang="zh-CN" sz="2000">
                <a:sym typeface="+mn-ea"/>
              </a:rPr>
              <a:t>=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p-1</a:t>
            </a:r>
            <a:r>
              <a:rPr lang="zh-CN" altLang="en-US" sz="2000">
                <a:sym typeface="+mn-ea"/>
              </a:rPr>
              <a:t>）</a:t>
            </a:r>
            <a:r>
              <a:rPr lang="en-US" altLang="zh-CN" sz="2000">
                <a:sym typeface="+mn-ea"/>
              </a:rPr>
              <a:t>*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q-1</a:t>
            </a:r>
            <a:r>
              <a:rPr lang="zh-CN" altLang="en-US" sz="2000">
                <a:sym typeface="+mn-ea"/>
              </a:rPr>
              <a:t>）</a:t>
            </a:r>
            <a:br>
              <a:rPr lang="zh-CN" altLang="en-US" sz="2000">
                <a:sym typeface="+mn-ea"/>
              </a:rPr>
            </a:br>
            <a:r>
              <a:rPr lang="en-US" altLang="zh-CN" sz="2000">
                <a:sym typeface="+mn-ea"/>
              </a:rPr>
              <a:t>3. </a:t>
            </a:r>
            <a:r>
              <a:rPr lang="zh-CN" altLang="en-US" sz="2000">
                <a:sym typeface="+mn-ea"/>
              </a:rPr>
              <a:t>选一个e1与φ(n)互质</a:t>
            </a:r>
            <a:br>
              <a:rPr lang="zh-CN" altLang="en-US" sz="2000">
                <a:sym typeface="+mn-ea"/>
              </a:rPr>
            </a:br>
            <a:r>
              <a:rPr lang="en-US" altLang="zh-CN" sz="2000">
                <a:sym typeface="+mn-ea"/>
              </a:rPr>
              <a:t>4. </a:t>
            </a:r>
            <a:r>
              <a:rPr lang="zh-CN" altLang="en-US" sz="2000">
                <a:sym typeface="+mn-ea"/>
              </a:rPr>
              <a:t>计算出e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对于φ(n)的模反元素</a:t>
            </a:r>
            <a:r>
              <a:rPr lang="en-US" altLang="zh-CN" sz="2000">
                <a:sym typeface="+mn-ea"/>
              </a:rPr>
              <a:t>e2</a:t>
            </a:r>
            <a:r>
              <a:rPr lang="zh-CN" altLang="en-US" sz="2000">
                <a:sym typeface="+mn-ea"/>
              </a:rPr>
              <a:t>（e2*e1）mod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φ(n)=1（如果两个正整数a和n互质，那么一定可以找到整数b，使得ab被n除的余数是1）</a:t>
            </a:r>
            <a:br>
              <a:rPr lang="zh-CN" altLang="en-US" sz="2000">
                <a:sym typeface="+mn-ea"/>
              </a:rPr>
            </a:br>
            <a:br>
              <a:rPr lang="zh-CN" altLang="en-US" sz="2000">
                <a:sym typeface="+mn-ea"/>
              </a:rPr>
            </a:br>
            <a:r>
              <a:rPr lang="zh-CN" altLang="en-US" sz="2000">
                <a:sym typeface="+mn-ea"/>
              </a:rPr>
              <a:t>（n，e1）,(n，e2）就是密钥对。其中(n，e1）为公钥，(n，e2）为私钥。</a:t>
            </a:r>
            <a:br>
              <a:rPr lang="zh-CN" altLang="en-US" sz="2000">
                <a:sym typeface="+mn-ea"/>
              </a:rPr>
            </a:br>
            <a:br>
              <a:rPr lang="zh-CN" altLang="en-US" sz="2000">
                <a:sym typeface="+mn-ea"/>
              </a:rPr>
            </a:br>
            <a:r>
              <a:rPr lang="zh-CN" altLang="en-US" sz="2000">
                <a:sym typeface="+mn-ea"/>
              </a:rPr>
              <a:t>    RSA加解密的算法完全相同，设A为明文，B为密文，则：</a:t>
            </a:r>
            <a:br>
              <a:rPr lang="zh-CN" altLang="en-US" sz="2000">
                <a:sym typeface="+mn-ea"/>
              </a:rPr>
            </a:br>
            <a:br>
              <a:rPr lang="zh-CN" altLang="en-US" sz="2000">
                <a:sym typeface="+mn-ea"/>
              </a:rPr>
            </a:br>
            <a:r>
              <a:rPr lang="zh-CN" altLang="en-US" sz="2000">
                <a:sym typeface="+mn-ea"/>
              </a:rPr>
              <a:t>    A=B^e2 mod n；</a:t>
            </a:r>
            <a:br>
              <a:rPr lang="zh-CN" altLang="en-US" sz="2000">
                <a:sym typeface="+mn-ea"/>
              </a:rPr>
            </a:br>
            <a:br>
              <a:rPr lang="zh-CN" altLang="en-US" sz="2000">
                <a:sym typeface="+mn-ea"/>
              </a:rPr>
            </a:br>
            <a:r>
              <a:rPr lang="zh-CN" altLang="en-US" sz="2000">
                <a:sym typeface="+mn-ea"/>
              </a:rPr>
              <a:t>    B=A^e1 mod n；（Diffie-Hellman秘钥交换算法证明）</a:t>
            </a:r>
            <a:endParaRPr lang="zh-CN" altLang="en-US" sz="20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/>
              <a:t>区块链应用案例</a:t>
            </a:r>
            <a:r>
              <a:rPr lang="en-US" altLang="zh-CN" sz="2800"/>
              <a:t>1--数字资产交易</a:t>
            </a: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奔驰为每一辆汽车安装了基于区块链的数字身份，使得每一辆汽车都成为一个隐私、安全、唯一的数据存储与共享节点，每辆车被使用的全生命周期数据都将被记录，且不可篡改。同时，每一个驾驶汽车，租赁汽车的人的行为也将与汽车数字身份绑定，围绕汽车所做的维修，保险，借贷，以及二手车交易等场景也将使得此汽车的数据成为资产。每一辆车作为资产，拥有更全面且更真实的数据记录是汽车作为资产进行交易、抵押借贷等行为的基础保障。在二手车的场景下，给予区块链的数据使得汽车的使用情况一目了然且十分可信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 sz="2800">
                <a:sym typeface="+mn-ea"/>
              </a:rPr>
              <a:t>区块链应用案例2--去中心化身份</a:t>
            </a:r>
            <a:endParaRPr lang="zh-CN" altLang="en-US" sz="2800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在一些网站或者</a:t>
            </a:r>
            <a:r>
              <a:rPr lang="en-US" altLang="zh-CN"/>
              <a:t>app</a:t>
            </a:r>
            <a:r>
              <a:rPr lang="zh-CN" altLang="en-US"/>
              <a:t>注册账号，需要提供手机号，密码，邮箱等个人信息。但这些网站是小公司，本身是有安全隐患的，存在数据泄露的可能。所以我们需要用尽量小的数据证明我们的身份。</a:t>
            </a:r>
            <a:r>
              <a:rPr lang="en-US" altLang="zh-CN"/>
              <a:t>qq</a:t>
            </a:r>
            <a:r>
              <a:rPr lang="zh-CN" altLang="en-US"/>
              <a:t>，微信在很多网站提供跨平台登录，等于向这些网站提供了一个证明，证明了用户的身份，同时我们的个人数据仍保存在腾讯，这些网站获取的仅是一个腾讯提供的凭证。相较于这些小网站，腾讯显然更安全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39165" y="3463925"/>
            <a:ext cx="4808220" cy="27412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UNIT_PLACING_PICTURE_USER_VIEWPORT" val="{&quot;height&quot;:4913,&quot;width&quot;:8618}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1571</Words>
  <Application>WPS 演示</Application>
  <PresentationFormat>宽屏</PresentationFormat>
  <Paragraphs>48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区块链 </vt:lpstr>
      <vt:lpstr>传统中心化数据存储潜在的问题</vt:lpstr>
      <vt:lpstr>1.去中心化 </vt:lpstr>
      <vt:lpstr>2.不可篡改</vt:lpstr>
      <vt:lpstr>非对称加密</vt:lpstr>
      <vt:lpstr>RSA 加密算法/ RSA Algorithm </vt:lpstr>
      <vt:lpstr>区块链应用案例1--数字资产交易</vt:lpstr>
      <vt:lpstr>区块链应用案例2--去中心化身份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小鸡串的明天会更好</cp:lastModifiedBy>
  <cp:revision>184</cp:revision>
  <dcterms:created xsi:type="dcterms:W3CDTF">2019-06-19T02:08:00Z</dcterms:created>
  <dcterms:modified xsi:type="dcterms:W3CDTF">2021-12-01T09:07:58Z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18FC8D0BB4354F819F0BDC393D14FAF5</vt:lpwstr>
  </property>
</Properties>
</file>