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732"/>
  </p:normalViewPr>
  <p:slideViewPr>
    <p:cSldViewPr snapToGrid="0" snapToObjects="1">
      <p:cViewPr>
        <p:scale>
          <a:sx n="85" d="100"/>
          <a:sy n="85" d="100"/>
        </p:scale>
        <p:origin x="8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10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7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4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8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6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7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2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7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FD180D-4BA4-DA4C-9D9A-0133B862523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C33568-E48A-6348-9389-8597DEC5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8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api/weather/time/2019-04-04%2012:38:1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er/h3" TargetMode="External"/><Relationship Id="rId2" Type="http://schemas.openxmlformats.org/officeDocument/2006/relationships/hyperlink" Target="https://github.com/youaregreathk/Weather-data-ap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jectlombok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api/weather/37.7749/coordinates/-122.4194/curren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82171-8B6C-174D-B61D-36C622E72286}"/>
              </a:ext>
            </a:extLst>
          </p:cNvPr>
          <p:cNvSpPr/>
          <p:nvPr/>
        </p:nvSpPr>
        <p:spPr>
          <a:xfrm>
            <a:off x="6640100" y="4128754"/>
            <a:ext cx="4212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Weather Data API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74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89B2F-0FA6-8645-B5FE-7F3EE9B3F1C5}"/>
              </a:ext>
            </a:extLst>
          </p:cNvPr>
          <p:cNvSpPr/>
          <p:nvPr/>
        </p:nvSpPr>
        <p:spPr>
          <a:xfrm>
            <a:off x="530218" y="420470"/>
            <a:ext cx="8613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3. Get a list of high temperature across the globe at a particular time</a:t>
            </a: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962D3-263A-7548-BE4A-8FB126C124F3}"/>
              </a:ext>
            </a:extLst>
          </p:cNvPr>
          <p:cNvSpPr txBox="1"/>
          <p:nvPr/>
        </p:nvSpPr>
        <p:spPr>
          <a:xfrm>
            <a:off x="516996" y="2174796"/>
            <a:ext cx="111580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Procedures: Client Call -&gt; Query database for all weather Data in that time-&gt; Uses multithreading to process data concurrently -&gt; Return result to Client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Temp threshold: 281 Kelvin (46.13F)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u="sng" dirty="0">
                <a:hlinkClick r:id="rId2"/>
              </a:rPr>
              <a:t>http://localhost:9000/</a:t>
            </a:r>
            <a:r>
              <a:rPr lang="en-US" u="sng" dirty="0" err="1">
                <a:hlinkClick r:id="rId2"/>
              </a:rPr>
              <a:t>api</a:t>
            </a:r>
            <a:r>
              <a:rPr lang="en-US" u="sng" dirty="0">
                <a:hlinkClick r:id="rId2"/>
              </a:rPr>
              <a:t>/weather/time/2019-04-04 12:38:10</a:t>
            </a:r>
            <a:endParaRPr lang="en-US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008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82171-8B6C-174D-B61D-36C622E72286}"/>
              </a:ext>
            </a:extLst>
          </p:cNvPr>
          <p:cNvSpPr/>
          <p:nvPr/>
        </p:nvSpPr>
        <p:spPr>
          <a:xfrm>
            <a:off x="1168690" y="1640387"/>
            <a:ext cx="908943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Repo: </a:t>
            </a:r>
            <a:r>
              <a:rPr lang="en-US" sz="2800" dirty="0">
                <a:hlinkClick r:id="rId2"/>
              </a:rPr>
              <a:t>https://github.com/youaregreathk/Weather-data-api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Uber H3 </a:t>
            </a:r>
            <a:r>
              <a:rPr lang="en-US" sz="2800" dirty="0" err="1"/>
              <a:t>geo_coordinates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https://github.com/uber/h3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Lombok: </a:t>
            </a:r>
            <a:r>
              <a:rPr lang="en-US" sz="2800" dirty="0">
                <a:hlinkClick r:id="rId4"/>
              </a:rPr>
              <a:t>https://projectlombok.org/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AA55-D699-9242-B062-F8BEF42488B3}"/>
              </a:ext>
            </a:extLst>
          </p:cNvPr>
          <p:cNvSpPr/>
          <p:nvPr/>
        </p:nvSpPr>
        <p:spPr>
          <a:xfrm>
            <a:off x="1168690" y="606066"/>
            <a:ext cx="2229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Reference: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507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05B64A7-0BAF-9244-BE05-D3F99E72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00" y="2101786"/>
            <a:ext cx="7357635" cy="4138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F7142D-AE7E-1646-A224-7D03DBD13A82}"/>
              </a:ext>
            </a:extLst>
          </p:cNvPr>
          <p:cNvSpPr/>
          <p:nvPr/>
        </p:nvSpPr>
        <p:spPr>
          <a:xfrm>
            <a:off x="1685764" y="743928"/>
            <a:ext cx="2676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Questions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8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EA-5290-EB40-B12D-9586DDED0AB4}"/>
              </a:ext>
            </a:extLst>
          </p:cNvPr>
          <p:cNvSpPr txBox="1"/>
          <p:nvPr/>
        </p:nvSpPr>
        <p:spPr>
          <a:xfrm>
            <a:off x="685801" y="457199"/>
            <a:ext cx="1025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High level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26951-7405-0445-8E99-2E2C40368409}"/>
              </a:ext>
            </a:extLst>
          </p:cNvPr>
          <p:cNvSpPr txBox="1"/>
          <p:nvPr/>
        </p:nvSpPr>
        <p:spPr>
          <a:xfrm>
            <a:off x="685801" y="1608667"/>
            <a:ext cx="10439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APIs</a:t>
            </a:r>
            <a:br>
              <a:rPr lang="en-US" sz="3200" dirty="0"/>
            </a:br>
            <a:r>
              <a:rPr lang="en-US" sz="3200" dirty="0"/>
              <a:t>1. Get current Weather data by coordinates (</a:t>
            </a:r>
            <a:r>
              <a:rPr lang="en-US" sz="3200" dirty="0" err="1"/>
              <a:t>lat</a:t>
            </a:r>
            <a:r>
              <a:rPr lang="en-US" sz="3200" dirty="0"/>
              <a:t> and </a:t>
            </a:r>
            <a:r>
              <a:rPr lang="en-US" sz="3200" dirty="0" err="1"/>
              <a:t>lon</a:t>
            </a:r>
            <a:r>
              <a:rPr lang="en-US" sz="3200" dirty="0"/>
              <a:t>) </a:t>
            </a:r>
          </a:p>
          <a:p>
            <a:endParaRPr lang="en-US" sz="3200" dirty="0"/>
          </a:p>
          <a:p>
            <a:r>
              <a:rPr lang="en-US" sz="3200" dirty="0"/>
              <a:t>2. Get current average temperature for multiple coordinates</a:t>
            </a:r>
          </a:p>
          <a:p>
            <a:endParaRPr lang="en-US" sz="3200" dirty="0"/>
          </a:p>
          <a:p>
            <a:r>
              <a:rPr lang="en-US" sz="3200" dirty="0"/>
              <a:t>3. Get a list of high temperature across the globe at a particular time</a:t>
            </a:r>
          </a:p>
        </p:txBody>
      </p:sp>
    </p:spTree>
    <p:extLst>
      <p:ext uri="{BB962C8B-B14F-4D97-AF65-F5344CB8AC3E}">
        <p14:creationId xmlns:p14="http://schemas.microsoft.com/office/powerpoint/2010/main" val="35676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EA-5290-EB40-B12D-9586DDED0AB4}"/>
              </a:ext>
            </a:extLst>
          </p:cNvPr>
          <p:cNvSpPr txBox="1"/>
          <p:nvPr/>
        </p:nvSpPr>
        <p:spPr>
          <a:xfrm>
            <a:off x="685801" y="457199"/>
            <a:ext cx="1025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Party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26951-7405-0445-8E99-2E2C40368409}"/>
              </a:ext>
            </a:extLst>
          </p:cNvPr>
          <p:cNvSpPr txBox="1"/>
          <p:nvPr/>
        </p:nvSpPr>
        <p:spPr>
          <a:xfrm>
            <a:off x="685801" y="1608667"/>
            <a:ext cx="10439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used a 3</a:t>
            </a:r>
            <a:r>
              <a:rPr lang="en-US" sz="3200" baseline="30000" dirty="0"/>
              <a:t>rd</a:t>
            </a:r>
            <a:r>
              <a:rPr lang="en-US" sz="3200" dirty="0"/>
              <a:t> party API (</a:t>
            </a:r>
            <a:r>
              <a:rPr lang="en-US" sz="3200" dirty="0" err="1"/>
              <a:t>OpenWeatherMap.com</a:t>
            </a:r>
            <a:r>
              <a:rPr lang="en-US" sz="3200" dirty="0"/>
              <a:t>) to get live weather data</a:t>
            </a:r>
            <a:br>
              <a:rPr lang="en-US" sz="3200" dirty="0"/>
            </a:br>
            <a:endParaRPr lang="en-US" sz="3200" dirty="0"/>
          </a:p>
          <a:p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55396-E418-7941-87E0-30CBC316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16" y="3969849"/>
            <a:ext cx="3340100" cy="698500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84145C7-68CB-4442-9DDE-C0E0BF0D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139464"/>
            <a:ext cx="3648320" cy="33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2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A02E-0151-D34E-A9E1-D4C11C850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F2A1D-B8B8-8444-A7A0-F225B4C22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DE20A092-3AAB-6C47-AEE0-34E2C927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57" y="1499016"/>
            <a:ext cx="10080363" cy="4410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FCF3-9907-7A40-82DD-50FAD495293A}"/>
              </a:ext>
            </a:extLst>
          </p:cNvPr>
          <p:cNvSpPr txBox="1"/>
          <p:nvPr/>
        </p:nvSpPr>
        <p:spPr>
          <a:xfrm>
            <a:off x="417922" y="429769"/>
            <a:ext cx="1025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High level Overview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5ADF313-CE3D-5640-8541-6C795806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04" y="91982"/>
            <a:ext cx="2490391" cy="1303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ED0FA-39F3-4F45-883A-999877AD8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338" y="-227655"/>
            <a:ext cx="2490391" cy="17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A02E-0151-D34E-A9E1-D4C11C850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F2A1D-B8B8-8444-A7A0-F225B4C22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3D9C0B0-819D-0142-9BA2-816E191E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3390900"/>
            <a:ext cx="12700" cy="76200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E4EC8F7-003E-E145-919D-48C6BA2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60" y="1189680"/>
            <a:ext cx="3726807" cy="5271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89560-F995-4E4A-A82D-AE835D05314E}"/>
              </a:ext>
            </a:extLst>
          </p:cNvPr>
          <p:cNvSpPr txBox="1"/>
          <p:nvPr/>
        </p:nvSpPr>
        <p:spPr>
          <a:xfrm>
            <a:off x="416454" y="220183"/>
            <a:ext cx="1025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165466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89B2F-0FA6-8645-B5FE-7F3EE9B3F1C5}"/>
              </a:ext>
            </a:extLst>
          </p:cNvPr>
          <p:cNvSpPr/>
          <p:nvPr/>
        </p:nvSpPr>
        <p:spPr>
          <a:xfrm>
            <a:off x="530218" y="420470"/>
            <a:ext cx="861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Table Schema</a:t>
            </a:r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0AB7168-8B03-4E4A-ABF8-B071F933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8" y="1066801"/>
            <a:ext cx="3568700" cy="321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837D7-F55F-2746-914E-C06420056488}"/>
              </a:ext>
            </a:extLst>
          </p:cNvPr>
          <p:cNvSpPr txBox="1"/>
          <p:nvPr/>
        </p:nvSpPr>
        <p:spPr>
          <a:xfrm>
            <a:off x="530218" y="4707467"/>
            <a:ext cx="920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Composite Primary Key: </a:t>
            </a:r>
            <a:r>
              <a:rPr lang="en-US" sz="2400" dirty="0" err="1"/>
              <a:t>time_stamp</a:t>
            </a:r>
            <a:r>
              <a:rPr lang="en-US" sz="2400" dirty="0"/>
              <a:t> + </a:t>
            </a:r>
            <a:r>
              <a:rPr lang="en-US" sz="2400" dirty="0" err="1"/>
              <a:t>geo_coordinate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962D3-263A-7548-BE4A-8FB126C124F3}"/>
              </a:ext>
            </a:extLst>
          </p:cNvPr>
          <p:cNvSpPr txBox="1"/>
          <p:nvPr/>
        </p:nvSpPr>
        <p:spPr>
          <a:xfrm>
            <a:off x="530217" y="5412833"/>
            <a:ext cx="9206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Indexing to speed up querying</a:t>
            </a:r>
            <a:br>
              <a:rPr lang="en-US" sz="2400" dirty="0"/>
            </a:br>
            <a:r>
              <a:rPr lang="en-US" sz="2400" dirty="0"/>
              <a:t>Indexing </a:t>
            </a:r>
            <a:r>
              <a:rPr lang="en-US" sz="2400" dirty="0" err="1"/>
              <a:t>time_stamp</a:t>
            </a:r>
            <a:r>
              <a:rPr lang="en-US" sz="2400" dirty="0"/>
              <a:t> and </a:t>
            </a:r>
            <a:r>
              <a:rPr lang="en-US" sz="2400" dirty="0" err="1"/>
              <a:t>geo_coordinate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52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89B2F-0FA6-8645-B5FE-7F3EE9B3F1C5}"/>
              </a:ext>
            </a:extLst>
          </p:cNvPr>
          <p:cNvSpPr/>
          <p:nvPr/>
        </p:nvSpPr>
        <p:spPr>
          <a:xfrm>
            <a:off x="530218" y="420470"/>
            <a:ext cx="861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Uber H3 open source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962D3-263A-7548-BE4A-8FB126C124F3}"/>
              </a:ext>
            </a:extLst>
          </p:cNvPr>
          <p:cNvSpPr txBox="1"/>
          <p:nvPr/>
        </p:nvSpPr>
        <p:spPr>
          <a:xfrm>
            <a:off x="186267" y="1456798"/>
            <a:ext cx="5578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Latitude, longitude -&gt;  </a:t>
            </a:r>
            <a:r>
              <a:rPr lang="en-US" sz="2400" dirty="0" err="1"/>
              <a:t>geo_coordinate</a:t>
            </a:r>
            <a:r>
              <a:rPr lang="en-US" sz="2400" dirty="0"/>
              <a:t>  </a:t>
            </a:r>
          </a:p>
          <a:p>
            <a:endParaRPr lang="en-US" sz="2400" dirty="0"/>
          </a:p>
          <a:p>
            <a:r>
              <a:rPr lang="en-US" sz="2400" dirty="0"/>
              <a:t>40.689167, -74.044444 -&gt; 8a2a1072b59ffff</a:t>
            </a:r>
          </a:p>
          <a:p>
            <a:endParaRPr lang="en-US" sz="2400" dirty="0"/>
          </a:p>
          <a:p>
            <a:r>
              <a:rPr lang="en-US" sz="2400" dirty="0"/>
              <a:t>8a2a1072b59ffff -&gt;40.689167, -74.044444 </a:t>
            </a:r>
          </a:p>
          <a:p>
            <a:endParaRPr lang="en-US" sz="2400" dirty="0"/>
          </a:p>
          <a:p>
            <a:r>
              <a:rPr lang="en-US" sz="2400" dirty="0"/>
              <a:t>Advantage: Simplify and speed up querying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68D69-C872-814E-A396-F40D8ED1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66" y="1630924"/>
            <a:ext cx="5578283" cy="3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2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89B2F-0FA6-8645-B5FE-7F3EE9B3F1C5}"/>
              </a:ext>
            </a:extLst>
          </p:cNvPr>
          <p:cNvSpPr/>
          <p:nvPr/>
        </p:nvSpPr>
        <p:spPr>
          <a:xfrm>
            <a:off x="530218" y="420470"/>
            <a:ext cx="8613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1. Get current Weather data by coordinates (</a:t>
            </a:r>
            <a:r>
              <a:rPr lang="en-US" sz="3600" dirty="0" err="1"/>
              <a:t>lat</a:t>
            </a:r>
            <a:r>
              <a:rPr lang="en-US" sz="3600" dirty="0"/>
              <a:t> and </a:t>
            </a:r>
            <a:r>
              <a:rPr lang="en-US" sz="3600" dirty="0" err="1"/>
              <a:t>lon</a:t>
            </a:r>
            <a:r>
              <a:rPr lang="en-US" sz="3600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962D3-263A-7548-BE4A-8FB126C124F3}"/>
              </a:ext>
            </a:extLst>
          </p:cNvPr>
          <p:cNvSpPr txBox="1"/>
          <p:nvPr/>
        </p:nvSpPr>
        <p:spPr>
          <a:xfrm>
            <a:off x="400579" y="2358072"/>
            <a:ext cx="111580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Procedures: Client Call -&gt; Calling external API (Get live data) -&gt; Write into </a:t>
            </a:r>
            <a:r>
              <a:rPr lang="en-US" sz="3200" dirty="0" err="1"/>
              <a:t>Mysql</a:t>
            </a:r>
            <a:r>
              <a:rPr lang="en-US" sz="3200" dirty="0"/>
              <a:t> database -&gt; Query database -&gt; Return result to Client</a:t>
            </a:r>
          </a:p>
          <a:p>
            <a:endParaRPr lang="en-US" sz="3200" dirty="0"/>
          </a:p>
          <a:p>
            <a:r>
              <a:rPr lang="en-US" u="sng" dirty="0">
                <a:hlinkClick r:id="rId2"/>
              </a:rPr>
              <a:t>http://localhost:9000/api/weather/37.7749/coordinates/-122.4194/current</a:t>
            </a:r>
            <a:endParaRPr lang="en-US" dirty="0"/>
          </a:p>
          <a:p>
            <a:endParaRPr lang="en-US" sz="3200" dirty="0"/>
          </a:p>
          <a:p>
            <a:r>
              <a:rPr lang="en-US" sz="3200" dirty="0"/>
              <a:t>Simulation: We simulate live data being written into the data by calling the external API and write the result into the DB</a:t>
            </a:r>
          </a:p>
        </p:txBody>
      </p:sp>
    </p:spTree>
    <p:extLst>
      <p:ext uri="{BB962C8B-B14F-4D97-AF65-F5344CB8AC3E}">
        <p14:creationId xmlns:p14="http://schemas.microsoft.com/office/powerpoint/2010/main" val="389496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89B2F-0FA6-8645-B5FE-7F3EE9B3F1C5}"/>
              </a:ext>
            </a:extLst>
          </p:cNvPr>
          <p:cNvSpPr/>
          <p:nvPr/>
        </p:nvSpPr>
        <p:spPr>
          <a:xfrm>
            <a:off x="530218" y="420470"/>
            <a:ext cx="8613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2. Get current average temperature for multiple coordinates</a:t>
            </a: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962D3-263A-7548-BE4A-8FB126C124F3}"/>
              </a:ext>
            </a:extLst>
          </p:cNvPr>
          <p:cNvSpPr txBox="1"/>
          <p:nvPr/>
        </p:nvSpPr>
        <p:spPr>
          <a:xfrm>
            <a:off x="516996" y="1983318"/>
            <a:ext cx="11158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Procedures: Client Call -&gt; Calling external API (Get live data) -&gt; Write into </a:t>
            </a:r>
            <a:r>
              <a:rPr lang="en-US" sz="3200" dirty="0" err="1"/>
              <a:t>Mysql</a:t>
            </a:r>
            <a:r>
              <a:rPr lang="en-US" sz="3200" dirty="0"/>
              <a:t> database sequentially -&gt; Uses multithreading query database concurrently -&gt; calculate the average temp -&gt; Return result to Client</a:t>
            </a:r>
          </a:p>
          <a:p>
            <a:endParaRPr lang="en-US" sz="3200" dirty="0"/>
          </a:p>
          <a:p>
            <a:r>
              <a:rPr lang="en-US" sz="3200" dirty="0"/>
              <a:t>Simulation: We simulate live data being written into the data by calling the external API and write the results into the DB</a:t>
            </a:r>
          </a:p>
        </p:txBody>
      </p:sp>
    </p:spTree>
    <p:extLst>
      <p:ext uri="{BB962C8B-B14F-4D97-AF65-F5344CB8AC3E}">
        <p14:creationId xmlns:p14="http://schemas.microsoft.com/office/powerpoint/2010/main" val="321580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{7856FB65-0F31-C944-A5C6-B44C4EA7BF6F}tf10001058</Template>
  <TotalTime>291</TotalTime>
  <Words>301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Shea</dc:creator>
  <cp:lastModifiedBy>Michael Shea</cp:lastModifiedBy>
  <cp:revision>11</cp:revision>
  <dcterms:created xsi:type="dcterms:W3CDTF">2019-04-04T20:08:15Z</dcterms:created>
  <dcterms:modified xsi:type="dcterms:W3CDTF">2019-04-05T03:19:22Z</dcterms:modified>
</cp:coreProperties>
</file>