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995" r:id="rId1"/>
  </p:sldMasterIdLst>
  <p:notesMasterIdLst>
    <p:notesMasterId r:id="rId20"/>
  </p:notesMasterIdLst>
  <p:handoutMasterIdLst>
    <p:handoutMasterId r:id="rId21"/>
  </p:handoutMasterIdLst>
  <p:sldIdLst>
    <p:sldId id="256" r:id="rId2"/>
    <p:sldId id="293" r:id="rId3"/>
    <p:sldId id="314" r:id="rId4"/>
    <p:sldId id="315" r:id="rId5"/>
    <p:sldId id="306" r:id="rId6"/>
    <p:sldId id="309" r:id="rId7"/>
    <p:sldId id="304" r:id="rId8"/>
    <p:sldId id="310" r:id="rId9"/>
    <p:sldId id="308" r:id="rId10"/>
    <p:sldId id="311" r:id="rId11"/>
    <p:sldId id="312" r:id="rId12"/>
    <p:sldId id="324" r:id="rId13"/>
    <p:sldId id="325" r:id="rId14"/>
    <p:sldId id="326" r:id="rId15"/>
    <p:sldId id="327" r:id="rId16"/>
    <p:sldId id="305" r:id="rId17"/>
    <p:sldId id="328" r:id="rId18"/>
    <p:sldId id="329" r:id="rId19"/>
  </p:sldIdLst>
  <p:sldSz cx="12192000" cy="6858000"/>
  <p:notesSz cx="9637713" cy="6858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domyślna" id="{79679147-E679-4983-AF4B-D6658ADC5390}">
          <p14:sldIdLst>
            <p14:sldId id="256"/>
          </p14:sldIdLst>
        </p14:section>
        <p14:section name="Sekcja bez tytułu" id="{A7A8A96A-F44A-4348-85B2-FDCDD9A87BF6}">
          <p14:sldIdLst>
            <p14:sldId id="293"/>
            <p14:sldId id="314"/>
            <p14:sldId id="315"/>
            <p14:sldId id="306"/>
            <p14:sldId id="309"/>
            <p14:sldId id="304"/>
            <p14:sldId id="310"/>
            <p14:sldId id="308"/>
            <p14:sldId id="311"/>
            <p14:sldId id="312"/>
            <p14:sldId id="324"/>
            <p14:sldId id="325"/>
            <p14:sldId id="326"/>
            <p14:sldId id="327"/>
            <p14:sldId id="305"/>
            <p14:sldId id="328"/>
            <p14:sldId id="32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8" autoAdjust="0"/>
    <p:restoredTop sz="86460" autoAdjust="0"/>
  </p:normalViewPr>
  <p:slideViewPr>
    <p:cSldViewPr snapToGrid="0">
      <p:cViewPr varScale="1">
        <p:scale>
          <a:sx n="84" d="100"/>
          <a:sy n="84" d="100"/>
        </p:scale>
        <p:origin x="114" y="432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176342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5459141" y="1"/>
            <a:ext cx="4176342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6EF3D-C2A7-4690-80C8-C2473A856193}" type="datetimeFigureOut">
              <a:rPr lang="pl-PL" smtClean="0"/>
              <a:t>2019-11-05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4176342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5459141" y="6513910"/>
            <a:ext cx="4176342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DEDBD-A40C-48DD-8040-A0E5C5C8F870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12053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176342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5459141" y="1"/>
            <a:ext cx="4176342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68E81-03CD-43A1-B18B-BEB6B9439387}" type="datetimeFigureOut">
              <a:rPr lang="pl-PL" smtClean="0"/>
              <a:t>2019-11-05</a:t>
            </a:fld>
            <a:endParaRPr lang="pl-PL" dirty="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2760663" y="857250"/>
            <a:ext cx="4116387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 dirty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963772" y="3300412"/>
            <a:ext cx="771017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4176342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5459141" y="6513910"/>
            <a:ext cx="4176342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7965AB-F56B-43E1-8FC6-BF0F64E550D5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10142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965AB-F56B-43E1-8FC6-BF0F64E550D5}" type="slidenum">
              <a:rPr lang="pl-PL" smtClean="0"/>
              <a:t>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31233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7965AB-F56B-43E1-8FC6-BF0F64E550D5}" type="slidenum">
              <a:rPr lang="pl-PL" smtClean="0"/>
              <a:t>17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29898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B3061-B9B7-461F-AB67-5D66A3ABCDA5}" type="datetime1">
              <a:rPr lang="pl-PL" smtClean="0"/>
              <a:t>2019-11-05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37478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AE54-1728-4B6D-BEF4-D2AEA4F8114E}" type="datetime1">
              <a:rPr lang="pl-PL" smtClean="0"/>
              <a:t>2019-11-05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2694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C3B4F-179D-44ED-90DF-E8739DC8608F}" type="datetime1">
              <a:rPr lang="pl-PL" smtClean="0"/>
              <a:t>2019-11-05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33701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2297D-8C4B-4C5B-B66E-47E601842B03}" type="datetime1">
              <a:rPr lang="pl-PL" smtClean="0"/>
              <a:t>2019-11-05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18912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2B50-113C-45E3-9231-B66C297B394E}" type="datetime1">
              <a:rPr lang="pl-PL" smtClean="0"/>
              <a:t>2019-11-05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5421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b="1"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FAE5-AB97-492F-ADAE-06E72624D9F3}" type="datetime1">
              <a:rPr lang="pl-PL" smtClean="0"/>
              <a:t>2019-11-05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2811545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danie do wykonan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 sz="1800" b="1"/>
            </a:lvl1pPr>
            <a:lvl2pPr>
              <a:defRPr sz="1800"/>
            </a:lvl2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FAE5-AB97-492F-ADAE-06E72624D9F3}" type="datetime1">
              <a:rPr lang="pl-PL" smtClean="0"/>
              <a:t>2019-11-05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409335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ko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sz="2400" b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FAE5-AB97-492F-ADAE-06E72624D9F3}" type="datetime1">
              <a:rPr lang="pl-PL" smtClean="0"/>
              <a:t>2019-11-05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39621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DA0A-F020-4B01-AF63-E290248EFD6B}" type="datetime1">
              <a:rPr lang="pl-PL" smtClean="0"/>
              <a:t>2019-11-05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1636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b="1"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b="1"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2FBA-2CC8-4F32-B36A-B6E16B4A5C14}" type="datetime1">
              <a:rPr lang="pl-PL" smtClean="0"/>
              <a:t>2019-11-05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0108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A32A-B79B-42FE-906A-2593AD6A7FCC}" type="datetime1">
              <a:rPr lang="pl-PL" smtClean="0"/>
              <a:t>2019-11-05</a:t>
            </a:fld>
            <a:endParaRPr lang="pl-PL" dirty="0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51091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EDCB-CC2B-4C70-B921-DD5382BD4849}" type="datetime1">
              <a:rPr lang="pl-PL" smtClean="0"/>
              <a:t>2019-11-05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8177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CF9B-2F8C-4614-93FE-75BD5748BF99}" type="datetime1">
              <a:rPr lang="pl-PL" smtClean="0"/>
              <a:t>2019-11-05</a:t>
            </a:fld>
            <a:endParaRPr lang="pl-PL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13243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76EAB-4011-4C81-ACEC-B79731A9A244}" type="datetime1">
              <a:rPr lang="pl-PL" smtClean="0"/>
              <a:t>2019-11-05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9253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96" r:id="rId1"/>
    <p:sldLayoutId id="2147484997" r:id="rId2"/>
    <p:sldLayoutId id="2147485008" r:id="rId3"/>
    <p:sldLayoutId id="2147485007" r:id="rId4"/>
    <p:sldLayoutId id="2147484998" r:id="rId5"/>
    <p:sldLayoutId id="2147484999" r:id="rId6"/>
    <p:sldLayoutId id="2147485000" r:id="rId7"/>
    <p:sldLayoutId id="2147485001" r:id="rId8"/>
    <p:sldLayoutId id="2147485002" r:id="rId9"/>
    <p:sldLayoutId id="2147485003" r:id="rId10"/>
    <p:sldLayoutId id="2147485004" r:id="rId11"/>
    <p:sldLayoutId id="2147485005" r:id="rId12"/>
    <p:sldLayoutId id="21474850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web/tools/chrome-devtools/console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ref/jsref_repeat.asp" TargetMode="External"/><Relationship Id="rId2" Type="http://schemas.openxmlformats.org/officeDocument/2006/relationships/hyperlink" Target="http://www.w3schools.com/js/js_loop_for.asp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Global_Objects/Math/random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Global_Objects/Math/random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Web Technologies</a:t>
            </a:r>
            <a:endParaRPr lang="en-GB" noProof="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noProof="0" dirty="0" err="1"/>
              <a:t>Excercises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48555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external.html, write a JavaScript program to display a current date in a popup window.</a:t>
            </a:r>
          </a:p>
          <a:p>
            <a:r>
              <a:rPr lang="en-US" dirty="0"/>
              <a:t>Place a JavaScript code in the external file date.js</a:t>
            </a:r>
            <a:endParaRPr lang="pl-PL" dirty="0"/>
          </a:p>
          <a:p>
            <a:r>
              <a:rPr lang="en-US" dirty="0"/>
              <a:t>In the current folder, create a folder ‘</a:t>
            </a:r>
            <a:r>
              <a:rPr lang="en-US" dirty="0" err="1"/>
              <a:t>js</a:t>
            </a:r>
            <a:r>
              <a:rPr lang="en-US" dirty="0"/>
              <a:t>’. Then put the script file in that folder.</a:t>
            </a:r>
          </a:p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10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an external script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30534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ymbol zastępczy zawartości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the events.html, write a JavaScript program to display a message in the console ‘You clicked the button X times’.</a:t>
            </a:r>
          </a:p>
          <a:p>
            <a:r>
              <a:rPr lang="en-GB" dirty="0"/>
              <a:t>Put a code in an external script.</a:t>
            </a:r>
          </a:p>
          <a:p>
            <a:r>
              <a:rPr lang="en-US" dirty="0"/>
              <a:t>Create a function and a button event.</a:t>
            </a:r>
          </a:p>
          <a:p>
            <a:r>
              <a:rPr lang="en-GB" dirty="0"/>
              <a:t>Display a message in the console each time</a:t>
            </a:r>
            <a:r>
              <a:rPr lang="pl-PL" dirty="0"/>
              <a:t> the </a:t>
            </a:r>
            <a:r>
              <a:rPr lang="en-GB" dirty="0"/>
              <a:t>user clicks on the button.</a:t>
            </a:r>
          </a:p>
          <a:p>
            <a:r>
              <a:rPr lang="en-GB" dirty="0"/>
              <a:t>Replace X with the number of clicks.</a:t>
            </a:r>
          </a:p>
          <a:p>
            <a:r>
              <a:rPr lang="en-GB" dirty="0"/>
              <a:t>Check the results in the Chrome </a:t>
            </a:r>
            <a:r>
              <a:rPr lang="en-GB" dirty="0" err="1"/>
              <a:t>DevTools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pPr/>
              <a:t>11</a:t>
            </a:fld>
            <a:endParaRPr lang="pl-PL" dirty="0"/>
          </a:p>
        </p:txBody>
      </p:sp>
      <p:sp>
        <p:nvSpPr>
          <p:cNvPr id="8" name="Tytuł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Events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93561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Object </a:t>
            </a:r>
            <a:r>
              <a:rPr lang="pl-PL" dirty="0" err="1"/>
              <a:t>Oriented</a:t>
            </a:r>
            <a:r>
              <a:rPr lang="pl-PL" dirty="0"/>
              <a:t> Programming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12689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Complete the movie.html document. Display all movie details on the console.</a:t>
            </a:r>
          </a:p>
          <a:p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13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movie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11958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the mobile.html document. Then create an object describing your mobile phone.</a:t>
            </a:r>
          </a:p>
          <a:p>
            <a:r>
              <a:rPr lang="en-US" dirty="0"/>
              <a:t>The object should consist of at least five properties</a:t>
            </a:r>
            <a:r>
              <a:rPr lang="pl-PL" dirty="0"/>
              <a:t> of </a:t>
            </a:r>
            <a:r>
              <a:rPr lang="en-GB" dirty="0"/>
              <a:t>different types (string, number, </a:t>
            </a:r>
            <a:r>
              <a:rPr lang="en-GB" dirty="0" err="1"/>
              <a:t>boolean</a:t>
            </a:r>
            <a:r>
              <a:rPr lang="en-GB" dirty="0"/>
              <a:t>, array, object)</a:t>
            </a:r>
            <a:r>
              <a:rPr lang="en-US" dirty="0"/>
              <a:t>.</a:t>
            </a:r>
          </a:p>
          <a:p>
            <a:r>
              <a:rPr lang="en-US" dirty="0"/>
              <a:t>Add a button and display the mobile phone description in a popup window after clicking on the button.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14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</a:t>
            </a:r>
            <a:r>
              <a:rPr lang="en-GB"/>
              <a:t>mobile phone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7964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Complete the JavaScript code </a:t>
            </a:r>
            <a:r>
              <a:rPr lang="pl-PL" dirty="0"/>
              <a:t>in the </a:t>
            </a:r>
            <a:r>
              <a:rPr lang="en-GB" dirty="0"/>
              <a:t>bmi.html document to calculate BMI (Body Mass Index).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15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Calculate BMI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79444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Complete the JavaScript code </a:t>
            </a:r>
            <a:r>
              <a:rPr lang="pl-PL" dirty="0"/>
              <a:t>in the </a:t>
            </a:r>
            <a:r>
              <a:rPr lang="en-GB" dirty="0"/>
              <a:t>array.html document.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16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Analyse an array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86492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Based on the list of books below, create in the books.html an array of five objects, where each object describes a single book.</a:t>
            </a:r>
          </a:p>
          <a:p>
            <a:r>
              <a:rPr lang="en-US" dirty="0"/>
              <a:t>Iterate through the array of books and display in the console the details of books in paperback.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id,title,author,format,price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"The Return of Duck and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Goose","Sir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Piggy",paperback,19.99 </a:t>
            </a: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"The Adventures of Duck and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Goose","D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. Cow",hardback,18.99 </a:t>
            </a: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"My Friend is a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Duck","A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. Parrot",paperback,14.99 </a:t>
            </a: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"‘Duck and Goose’ Cheat Sheet for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Students","Polly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Parrot",paperback,5.99 </a:t>
            </a: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"‘Duck and Goose’: an allegory for modern times?","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Bor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Ing",ebook,59.99 </a:t>
            </a:r>
          </a:p>
          <a:p>
            <a:pPr marL="0" indent="0">
              <a:buNone/>
            </a:pPr>
            <a:endParaRPr lang="en-US" sz="12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r">
              <a:buNone/>
            </a:pP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Source: http://dickimaw-books.com/latex/admin/html/samplecsv.shtml</a:t>
            </a:r>
            <a:endParaRPr lang="pl-PL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17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books list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79659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In the forsale.html document, create a constructor function </a:t>
            </a:r>
            <a:r>
              <a:rPr lang="en-GB" b="0" dirty="0"/>
              <a:t>House</a:t>
            </a:r>
            <a:r>
              <a:rPr lang="en-GB" dirty="0"/>
              <a:t> with the following properties and methods:</a:t>
            </a:r>
          </a:p>
          <a:p>
            <a:pPr lvl="1"/>
            <a:r>
              <a:rPr lang="en-GB" dirty="0"/>
              <a:t>bedrooms (the number of bedrooms)</a:t>
            </a:r>
          </a:p>
          <a:p>
            <a:pPr lvl="1"/>
            <a:r>
              <a:rPr lang="en-GB" dirty="0"/>
              <a:t>facilities (an array of house facilities, </a:t>
            </a:r>
            <a:r>
              <a:rPr lang="en-GB" dirty="0" err="1"/>
              <a:t>eg</a:t>
            </a:r>
            <a:r>
              <a:rPr lang="en-GB" dirty="0"/>
              <a:t>. [</a:t>
            </a:r>
            <a:r>
              <a:rPr lang="pl-PL" dirty="0"/>
              <a:t>’garden’,’</a:t>
            </a:r>
            <a:r>
              <a:rPr lang="pl-PL" dirty="0" err="1"/>
              <a:t>garage</a:t>
            </a:r>
            <a:r>
              <a:rPr lang="pl-PL" dirty="0"/>
              <a:t>’,’</a:t>
            </a:r>
            <a:r>
              <a:rPr lang="pl-PL" dirty="0" err="1"/>
              <a:t>swimming</a:t>
            </a:r>
            <a:r>
              <a:rPr lang="pl-PL" dirty="0"/>
              <a:t> </a:t>
            </a:r>
            <a:r>
              <a:rPr lang="pl-PL" dirty="0" err="1"/>
              <a:t>pool</a:t>
            </a:r>
            <a:r>
              <a:rPr lang="pl-PL" dirty="0"/>
              <a:t>’</a:t>
            </a:r>
            <a:r>
              <a:rPr lang="en-GB" dirty="0"/>
              <a:t>])</a:t>
            </a:r>
          </a:p>
          <a:p>
            <a:pPr lvl="1"/>
            <a:r>
              <a:rPr lang="en-GB" dirty="0"/>
              <a:t>price</a:t>
            </a:r>
          </a:p>
          <a:p>
            <a:pPr lvl="1"/>
            <a:r>
              <a:rPr lang="en-GB" dirty="0"/>
              <a:t>address (an object of street, city)</a:t>
            </a:r>
            <a:endParaRPr lang="pl-PL" dirty="0"/>
          </a:p>
          <a:p>
            <a:pPr lvl="1"/>
            <a:r>
              <a:rPr lang="pl-PL" dirty="0" err="1"/>
              <a:t>phone</a:t>
            </a:r>
            <a:r>
              <a:rPr lang="pl-PL" dirty="0"/>
              <a:t> (</a:t>
            </a:r>
            <a:r>
              <a:rPr lang="pl-PL" dirty="0" err="1"/>
              <a:t>eg</a:t>
            </a:r>
            <a:r>
              <a:rPr lang="pl-PL" dirty="0"/>
              <a:t>. 555 222 111)</a:t>
            </a:r>
            <a:endParaRPr lang="en-GB" dirty="0"/>
          </a:p>
          <a:p>
            <a:pPr lvl="1"/>
            <a:r>
              <a:rPr lang="en-GB" dirty="0" err="1"/>
              <a:t>changePrice</a:t>
            </a:r>
            <a:r>
              <a:rPr lang="en-GB" dirty="0"/>
              <a:t>(</a:t>
            </a:r>
            <a:r>
              <a:rPr lang="en-GB" dirty="0" err="1"/>
              <a:t>newPrice</a:t>
            </a:r>
            <a:r>
              <a:rPr lang="en-GB" dirty="0"/>
              <a:t>){…}</a:t>
            </a:r>
          </a:p>
          <a:p>
            <a:pPr lvl="1"/>
            <a:r>
              <a:rPr lang="en-GB" dirty="0" err="1"/>
              <a:t>addFacility</a:t>
            </a:r>
            <a:r>
              <a:rPr lang="en-GB" dirty="0"/>
              <a:t>(</a:t>
            </a:r>
            <a:r>
              <a:rPr lang="en-GB" dirty="0" err="1"/>
              <a:t>newFacility</a:t>
            </a:r>
            <a:r>
              <a:rPr lang="en-GB" dirty="0"/>
              <a:t>){…}</a:t>
            </a:r>
          </a:p>
          <a:p>
            <a:pPr lvl="1"/>
            <a:r>
              <a:rPr lang="en-GB" dirty="0"/>
              <a:t>description() { returns a string containing a full house description, i.e. bedroom, facilities, price, address)}</a:t>
            </a:r>
          </a:p>
          <a:p>
            <a:r>
              <a:rPr lang="en-GB" dirty="0"/>
              <a:t>Then use the constructor function to create a collection of five houses.</a:t>
            </a:r>
          </a:p>
          <a:p>
            <a:r>
              <a:rPr lang="en-GB" dirty="0"/>
              <a:t>Display the house details in the console (use the description method and a loop).</a:t>
            </a:r>
          </a:p>
          <a:p>
            <a:r>
              <a:rPr lang="en-GB" dirty="0"/>
              <a:t>Change a price of two houses and add at least one facility in three houses).</a:t>
            </a:r>
          </a:p>
          <a:p>
            <a:r>
              <a:rPr lang="en-GB" dirty="0"/>
              <a:t>Display the house details in the console.</a:t>
            </a: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18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constructor function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97807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variables </a:t>
            </a:r>
            <a:r>
              <a:rPr lang="en-GB" b="0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GB" dirty="0"/>
              <a:t> and </a:t>
            </a:r>
            <a:r>
              <a:rPr lang="en-GB" b="0" dirty="0">
                <a:latin typeface="Courier New" panose="02070309020205020404" pitchFamily="49" charset="0"/>
                <a:cs typeface="Courier New" panose="02070309020205020404" pitchFamily="49" charset="0"/>
              </a:rPr>
              <a:t>surname</a:t>
            </a:r>
            <a:r>
              <a:rPr lang="en-GB" dirty="0"/>
              <a:t> contain your personal data.</a:t>
            </a:r>
          </a:p>
          <a:p>
            <a:r>
              <a:rPr lang="en-GB" dirty="0"/>
              <a:t>In the </a:t>
            </a:r>
            <a:r>
              <a:rPr lang="en-US" dirty="0"/>
              <a:t>message.html , write a JavaScript </a:t>
            </a:r>
            <a:r>
              <a:rPr lang="en-GB" dirty="0"/>
              <a:t>program to display your data both in a popup window and </a:t>
            </a:r>
            <a:r>
              <a:rPr lang="pl-PL" dirty="0">
                <a:hlinkClick r:id="rId2"/>
              </a:rPr>
              <a:t>i</a:t>
            </a:r>
            <a:r>
              <a:rPr lang="en-GB" dirty="0">
                <a:hlinkClick r:id="rId2"/>
              </a:rPr>
              <a:t>n the console</a:t>
            </a:r>
            <a:r>
              <a:rPr lang="en-GB" dirty="0"/>
              <a:t>.</a:t>
            </a:r>
          </a:p>
          <a:p>
            <a:r>
              <a:rPr lang="en-GB" dirty="0"/>
              <a:t>Try to display your name and surname in separate lines.</a:t>
            </a:r>
          </a:p>
          <a:p>
            <a:r>
              <a:rPr lang="en-GB" dirty="0"/>
              <a:t>Check the results in the Chrome </a:t>
            </a:r>
            <a:r>
              <a:rPr lang="en-GB" dirty="0" err="1"/>
              <a:t>DevTools</a:t>
            </a:r>
            <a:r>
              <a:rPr lang="en-GB" dirty="0"/>
              <a:t>  (</a:t>
            </a:r>
            <a:r>
              <a:rPr lang="en-GB" dirty="0" err="1"/>
              <a:t>ctrl+shift+j</a:t>
            </a:r>
            <a:r>
              <a:rPr lang="en-GB" dirty="0"/>
              <a:t> or F12).</a:t>
            </a:r>
          </a:p>
          <a:p>
            <a:endParaRPr lang="en-GB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2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message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36168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variables </a:t>
            </a:r>
            <a:r>
              <a:rPr lang="en-GB" b="0" dirty="0">
                <a:latin typeface="Courier New" panose="02070309020205020404" pitchFamily="49" charset="0"/>
                <a:cs typeface="Courier New" panose="02070309020205020404" pitchFamily="49" charset="0"/>
              </a:rPr>
              <a:t>name, surname</a:t>
            </a:r>
            <a:r>
              <a:rPr lang="en-GB" dirty="0"/>
              <a:t> and </a:t>
            </a:r>
            <a:r>
              <a:rPr lang="en-GB" b="0" dirty="0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en-GB" dirty="0"/>
              <a:t> contain your personal data.</a:t>
            </a:r>
          </a:p>
          <a:p>
            <a:r>
              <a:rPr lang="en-GB" dirty="0"/>
              <a:t>Enter the data and save them in the variables.</a:t>
            </a:r>
          </a:p>
          <a:p>
            <a:pPr algn="just"/>
            <a:r>
              <a:rPr lang="en-GB" dirty="0"/>
              <a:t>In the </a:t>
            </a:r>
            <a:r>
              <a:rPr lang="en-US" dirty="0"/>
              <a:t>enter.html document, write a JavaScript </a:t>
            </a:r>
            <a:r>
              <a:rPr lang="en-GB" dirty="0"/>
              <a:t>program to display your data both in a popup window and </a:t>
            </a:r>
            <a:r>
              <a:rPr lang="pl-PL" dirty="0"/>
              <a:t>i</a:t>
            </a:r>
            <a:r>
              <a:rPr lang="en-GB" dirty="0"/>
              <a:t>n the console.</a:t>
            </a:r>
          </a:p>
          <a:p>
            <a:r>
              <a:rPr lang="en-GB" dirty="0"/>
              <a:t>Try to display your personal data in </a:t>
            </a:r>
            <a:r>
              <a:rPr lang="pl-PL" dirty="0"/>
              <a:t>a single</a:t>
            </a:r>
            <a:r>
              <a:rPr lang="en-GB" dirty="0"/>
              <a:t> line.</a:t>
            </a:r>
          </a:p>
          <a:p>
            <a:r>
              <a:rPr lang="en-GB" dirty="0"/>
              <a:t>Check the results in the Chrome </a:t>
            </a:r>
            <a:r>
              <a:rPr lang="en-GB" dirty="0" err="1"/>
              <a:t>DevTools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3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Enter data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83511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variables </a:t>
            </a:r>
            <a:r>
              <a:rPr lang="en-GB" b="0" dirty="0">
                <a:latin typeface="Courier New" panose="02070309020205020404" pitchFamily="49" charset="0"/>
                <a:cs typeface="Courier New" panose="02070309020205020404" pitchFamily="49" charset="0"/>
              </a:rPr>
              <a:t>name, surname</a:t>
            </a:r>
            <a:r>
              <a:rPr lang="en-GB" dirty="0"/>
              <a:t> and </a:t>
            </a:r>
            <a:r>
              <a:rPr lang="en-GB" b="0" dirty="0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en-GB" dirty="0"/>
              <a:t> contain your personal data.</a:t>
            </a:r>
          </a:p>
          <a:p>
            <a:r>
              <a:rPr lang="en-GB" dirty="0"/>
              <a:t>Enter the data and save them in the variables.</a:t>
            </a:r>
          </a:p>
          <a:p>
            <a:pPr algn="just"/>
            <a:r>
              <a:rPr lang="en-GB" dirty="0"/>
              <a:t>In the </a:t>
            </a:r>
            <a:r>
              <a:rPr lang="en-US" dirty="0"/>
              <a:t>condition.html document, write a JavaScript </a:t>
            </a:r>
            <a:r>
              <a:rPr lang="en-GB" dirty="0"/>
              <a:t>program to display your data in the console provided you pressed Ok button in the </a:t>
            </a:r>
            <a:r>
              <a:rPr lang="pl-PL" dirty="0"/>
              <a:t>„</a:t>
            </a:r>
            <a:r>
              <a:rPr lang="en-GB" dirty="0"/>
              <a:t>confirm</a:t>
            </a:r>
            <a:r>
              <a:rPr lang="pl-PL" dirty="0"/>
              <a:t>”</a:t>
            </a:r>
            <a:r>
              <a:rPr lang="en-GB" dirty="0"/>
              <a:t> popup window.</a:t>
            </a:r>
          </a:p>
          <a:p>
            <a:r>
              <a:rPr lang="en-GB" dirty="0"/>
              <a:t>Check the results in the Chrome </a:t>
            </a:r>
            <a:r>
              <a:rPr lang="en-GB" dirty="0" err="1"/>
              <a:t>DevTools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4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Execute a condition statement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20928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JavaScript program where the program takes a random integer between 1 to 5, the user is then prompted to input a guess number. If the user input matches with guess number, the program will display a message "Good Work" otherwise display a message "Sorry".</a:t>
            </a:r>
          </a:p>
          <a:p>
            <a:r>
              <a:rPr lang="en-US" dirty="0"/>
              <a:t>Complete guessing.html with a JavaScript code.</a:t>
            </a:r>
          </a:p>
          <a:p>
            <a:r>
              <a:rPr lang="pl-PL" dirty="0"/>
              <a:t>To</a:t>
            </a:r>
            <a:r>
              <a:rPr lang="en-US" dirty="0"/>
              <a:t> enter a user’s number and to display a message, use popup windows.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5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Try to guess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90204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Fix a JavaScript code</a:t>
            </a:r>
            <a:r>
              <a:rPr lang="pl-PL" dirty="0"/>
              <a:t> in the code.html</a:t>
            </a:r>
            <a:r>
              <a:rPr lang="en-GB" dirty="0"/>
              <a:t>.</a:t>
            </a:r>
          </a:p>
          <a:p>
            <a:r>
              <a:rPr lang="en-GB" dirty="0"/>
              <a:t>To improve the code quality</a:t>
            </a:r>
            <a:r>
              <a:rPr lang="pl-PL" dirty="0"/>
              <a:t>, u</a:t>
            </a:r>
            <a:r>
              <a:rPr lang="en-US" dirty="0"/>
              <a:t>se </a:t>
            </a:r>
            <a:r>
              <a:rPr lang="en-US" dirty="0" err="1"/>
              <a:t>JSLint</a:t>
            </a:r>
            <a:r>
              <a:rPr lang="en-US" dirty="0"/>
              <a:t> (either notepad++ plug-in or www.jslint.com).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6</a:t>
            </a:fld>
            <a:endParaRPr lang="pl-PL" dirty="0"/>
          </a:p>
        </p:txBody>
      </p:sp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 that code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98776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JavaScript program to construct the following pattern:</a:t>
            </a:r>
          </a:p>
          <a:p>
            <a:pPr marL="685800" lvl="2" indent="0">
              <a:buNone/>
            </a:pPr>
            <a:r>
              <a:rPr lang="pl-PL" dirty="0"/>
              <a:t>*  </a:t>
            </a:r>
          </a:p>
          <a:p>
            <a:pPr marL="685800" lvl="2" indent="0">
              <a:buNone/>
            </a:pPr>
            <a:r>
              <a:rPr lang="pl-PL" dirty="0"/>
              <a:t>* *  </a:t>
            </a:r>
          </a:p>
          <a:p>
            <a:pPr marL="685800" lvl="2" indent="0">
              <a:buNone/>
            </a:pPr>
            <a:r>
              <a:rPr lang="pl-PL" dirty="0"/>
              <a:t>* * *  </a:t>
            </a:r>
          </a:p>
          <a:p>
            <a:pPr marL="685800" lvl="2" indent="0">
              <a:buNone/>
            </a:pPr>
            <a:r>
              <a:rPr lang="pl-PL" dirty="0"/>
              <a:t>* * * *  </a:t>
            </a:r>
          </a:p>
          <a:p>
            <a:pPr marL="685800" lvl="2" indent="0">
              <a:buNone/>
            </a:pPr>
            <a:r>
              <a:rPr lang="pl-PL" dirty="0"/>
              <a:t>* * * * *</a:t>
            </a:r>
            <a:endParaRPr lang="en-GB" dirty="0"/>
          </a:p>
          <a:p>
            <a:r>
              <a:rPr lang="en-GB" dirty="0"/>
              <a:t>Use a </a:t>
            </a:r>
            <a:r>
              <a:rPr lang="en-GB" dirty="0">
                <a:hlinkClick r:id="rId2"/>
              </a:rPr>
              <a:t>for</a:t>
            </a:r>
            <a:r>
              <a:rPr lang="en-GB" dirty="0"/>
              <a:t> loop and a </a:t>
            </a:r>
            <a:r>
              <a:rPr lang="en-GB" dirty="0">
                <a:hlinkClick r:id="rId3"/>
              </a:rPr>
              <a:t>repeat</a:t>
            </a:r>
            <a:r>
              <a:rPr lang="en-GB" dirty="0"/>
              <a:t> string method.</a:t>
            </a:r>
          </a:p>
          <a:p>
            <a:r>
              <a:rPr lang="en-US" dirty="0"/>
              <a:t>Complete pattern.html with a JavaScript code.</a:t>
            </a:r>
            <a:endParaRPr lang="en-GB" dirty="0"/>
          </a:p>
          <a:p>
            <a:r>
              <a:rPr lang="en-GB" dirty="0"/>
              <a:t>Display results in the console.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7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Construct a pattern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46347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array of 5 elements includes random integers in the range of 1 to 5. To create a random number, use </a:t>
            </a:r>
            <a:r>
              <a:rPr lang="en-US" dirty="0" err="1">
                <a:hlinkClick r:id="rId2"/>
              </a:rPr>
              <a:t>Math.random</a:t>
            </a:r>
            <a:r>
              <a:rPr lang="en-US" dirty="0">
                <a:hlinkClick r:id="rId2"/>
              </a:rPr>
              <a:t>()</a:t>
            </a:r>
            <a:r>
              <a:rPr lang="en-US" dirty="0"/>
              <a:t> function.</a:t>
            </a:r>
          </a:p>
          <a:p>
            <a:r>
              <a:rPr lang="en-US" dirty="0"/>
              <a:t>Check whether the array is sorted, i.e. each element of the array is not smaller than its predecessor.</a:t>
            </a:r>
          </a:p>
          <a:p>
            <a:r>
              <a:rPr lang="en-US" dirty="0"/>
              <a:t>Complete array.html with a JavaScript code.</a:t>
            </a:r>
          </a:p>
          <a:p>
            <a:r>
              <a:rPr lang="en-US" dirty="0"/>
              <a:t>Display in the console the array elements and information whether the array is sorted.</a:t>
            </a:r>
          </a:p>
          <a:p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8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 an array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38408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JavaScript program to write/generate a speech.</a:t>
            </a:r>
          </a:p>
          <a:p>
            <a:r>
              <a:rPr lang="en-US" dirty="0"/>
              <a:t>Use speech.html with speech text excerpts.</a:t>
            </a:r>
          </a:p>
          <a:p>
            <a:r>
              <a:rPr lang="en-US" dirty="0"/>
              <a:t>To create a sentence, take any text from the first array, any text from the second one, any text from the third one, and finally, any text from the fourth array.</a:t>
            </a:r>
          </a:p>
          <a:p>
            <a:r>
              <a:rPr lang="en-US" dirty="0"/>
              <a:t>Complete the n() function to create a random number for selecting text from arrays. Use </a:t>
            </a:r>
            <a:r>
              <a:rPr lang="en-US" dirty="0" err="1">
                <a:hlinkClick r:id="rId2"/>
              </a:rPr>
              <a:t>Math.random</a:t>
            </a:r>
            <a:r>
              <a:rPr lang="en-US" dirty="0">
                <a:hlinkClick r:id="rId2"/>
              </a:rPr>
              <a:t>()</a:t>
            </a:r>
            <a:endParaRPr lang="en-US" dirty="0"/>
          </a:p>
          <a:p>
            <a:r>
              <a:rPr lang="en-US" dirty="0"/>
              <a:t>Display your speech, containing 5 sentences, in the</a:t>
            </a:r>
            <a:r>
              <a:rPr lang="pl-PL" dirty="0"/>
              <a:t> </a:t>
            </a:r>
            <a:r>
              <a:rPr lang="en-GB" dirty="0"/>
              <a:t>console</a:t>
            </a:r>
            <a:r>
              <a:rPr lang="pl-PL" dirty="0"/>
              <a:t>.</a:t>
            </a:r>
            <a:endParaRPr lang="en-US" dirty="0"/>
          </a:p>
          <a:p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9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Make a good speech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670808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3135</TotalTime>
  <Words>1106</Words>
  <Application>Microsoft Office PowerPoint</Application>
  <PresentationFormat>Panoramiczny</PresentationFormat>
  <Paragraphs>113</Paragraphs>
  <Slides>18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22" baseType="lpstr">
      <vt:lpstr>Arial</vt:lpstr>
      <vt:lpstr>Calibri</vt:lpstr>
      <vt:lpstr>Courier New</vt:lpstr>
      <vt:lpstr>Motyw pakietu Office</vt:lpstr>
      <vt:lpstr>Web Technologies</vt:lpstr>
      <vt:lpstr>Display message</vt:lpstr>
      <vt:lpstr>Enter data</vt:lpstr>
      <vt:lpstr>Execute a condition statement</vt:lpstr>
      <vt:lpstr>Try to guess</vt:lpstr>
      <vt:lpstr>Fix that code</vt:lpstr>
      <vt:lpstr>Construct a pattern</vt:lpstr>
      <vt:lpstr>Check an array</vt:lpstr>
      <vt:lpstr>Make a good speech</vt:lpstr>
      <vt:lpstr>Create an external script</vt:lpstr>
      <vt:lpstr>Events</vt:lpstr>
      <vt:lpstr>Object Oriented Programming</vt:lpstr>
      <vt:lpstr>Display movie</vt:lpstr>
      <vt:lpstr>Create mobile phone</vt:lpstr>
      <vt:lpstr>Calculate BMI</vt:lpstr>
      <vt:lpstr>Analyse an array</vt:lpstr>
      <vt:lpstr>Display books list</vt:lpstr>
      <vt:lpstr>Create constructor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Janusz Stal</dc:creator>
  <cp:lastModifiedBy>Janusz</cp:lastModifiedBy>
  <cp:revision>391</cp:revision>
  <cp:lastPrinted>2017-02-08T15:25:29Z</cp:lastPrinted>
  <dcterms:created xsi:type="dcterms:W3CDTF">2017-01-20T14:56:17Z</dcterms:created>
  <dcterms:modified xsi:type="dcterms:W3CDTF">2019-11-05T15:31:05Z</dcterms:modified>
</cp:coreProperties>
</file>