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31"/>
  </p:notesMasterIdLst>
  <p:handoutMasterIdLst>
    <p:handoutMasterId r:id="rId32"/>
  </p:handoutMasterIdLst>
  <p:sldIdLst>
    <p:sldId id="256" r:id="rId2"/>
    <p:sldId id="264" r:id="rId3"/>
    <p:sldId id="334" r:id="rId4"/>
    <p:sldId id="336" r:id="rId5"/>
    <p:sldId id="333" r:id="rId6"/>
    <p:sldId id="331" r:id="rId7"/>
    <p:sldId id="285" r:id="rId8"/>
    <p:sldId id="330" r:id="rId9"/>
    <p:sldId id="335" r:id="rId10"/>
    <p:sldId id="279" r:id="rId11"/>
    <p:sldId id="281" r:id="rId12"/>
    <p:sldId id="282" r:id="rId13"/>
    <p:sldId id="294" r:id="rId14"/>
    <p:sldId id="297" r:id="rId15"/>
    <p:sldId id="295" r:id="rId16"/>
    <p:sldId id="296" r:id="rId17"/>
    <p:sldId id="300" r:id="rId18"/>
    <p:sldId id="299" r:id="rId19"/>
    <p:sldId id="301" r:id="rId20"/>
    <p:sldId id="298" r:id="rId21"/>
    <p:sldId id="303" r:id="rId22"/>
    <p:sldId id="302" r:id="rId23"/>
    <p:sldId id="337" r:id="rId24"/>
    <p:sldId id="318" r:id="rId25"/>
    <p:sldId id="319" r:id="rId26"/>
    <p:sldId id="320" r:id="rId27"/>
    <p:sldId id="321" r:id="rId28"/>
    <p:sldId id="322" r:id="rId29"/>
    <p:sldId id="323" r:id="rId30"/>
  </p:sldIdLst>
  <p:sldSz cx="12192000" cy="6858000"/>
  <p:notesSz cx="9637713"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460" autoAdjust="0"/>
  </p:normalViewPr>
  <p:slideViewPr>
    <p:cSldViewPr snapToGrid="0">
      <p:cViewPr varScale="1">
        <p:scale>
          <a:sx n="84" d="100"/>
          <a:sy n="84" d="100"/>
        </p:scale>
        <p:origin x="162" y="43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50" d="100"/>
        <a:sy n="150" d="100"/>
      </p:scale>
      <p:origin x="0" y="-115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2.xml"/><Relationship Id="rId5" Type="http://schemas.openxmlformats.org/officeDocument/2006/relationships/slide" Target="slides/slide11.xml"/><Relationship Id="rId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586F-1004-440A-AA25-88EAC4FC2E4B}" type="doc">
      <dgm:prSet loTypeId="urn:microsoft.com/office/officeart/2005/8/layout/radial6" loCatId="relationship" qsTypeId="urn:microsoft.com/office/officeart/2005/8/quickstyle/simple1" qsCatId="simple" csTypeId="urn:microsoft.com/office/officeart/2005/8/colors/accent0_3" csCatId="mainScheme" phldr="1"/>
      <dgm:spPr/>
      <dgm:t>
        <a:bodyPr/>
        <a:lstStyle/>
        <a:p>
          <a:endParaRPr lang="pl-PL"/>
        </a:p>
      </dgm:t>
    </dgm:pt>
    <dgm:pt modelId="{C22708DE-2A00-477D-87A9-636F7F817800}">
      <dgm:prSet phldrT="[Tekst]"/>
      <dgm:spPr/>
      <dgm:t>
        <a:bodyPr/>
        <a:lstStyle/>
        <a:p>
          <a:r>
            <a:rPr lang="pl-PL" dirty="0"/>
            <a:t>WWW</a:t>
          </a:r>
        </a:p>
      </dgm:t>
    </dgm:pt>
    <dgm:pt modelId="{E97F004C-34FD-4921-9C94-C5FE228250BF}" type="parTrans" cxnId="{44017B63-C64B-4B74-8386-4CE8FF0AC1B0}">
      <dgm:prSet/>
      <dgm:spPr/>
      <dgm:t>
        <a:bodyPr/>
        <a:lstStyle/>
        <a:p>
          <a:endParaRPr lang="pl-PL"/>
        </a:p>
      </dgm:t>
    </dgm:pt>
    <dgm:pt modelId="{CE39F721-8A3F-4C7D-ACCE-FF9B112451EC}" type="sibTrans" cxnId="{44017B63-C64B-4B74-8386-4CE8FF0AC1B0}">
      <dgm:prSet/>
      <dgm:spPr/>
      <dgm:t>
        <a:bodyPr/>
        <a:lstStyle/>
        <a:p>
          <a:endParaRPr lang="pl-PL"/>
        </a:p>
      </dgm:t>
    </dgm:pt>
    <dgm:pt modelId="{367CF629-62F1-4E88-9FE2-3AE88FB5F04B}">
      <dgm:prSet phldrT="[Tekst]"/>
      <dgm:spPr/>
      <dgm:t>
        <a:bodyPr/>
        <a:lstStyle/>
        <a:p>
          <a:r>
            <a:rPr lang="pl-PL" dirty="0"/>
            <a:t>HTTP</a:t>
          </a:r>
        </a:p>
      </dgm:t>
    </dgm:pt>
    <dgm:pt modelId="{6C8CD977-A081-4836-B25F-D98A45301035}" type="parTrans" cxnId="{4CFFF3B8-4002-4503-AC67-E20972543D3B}">
      <dgm:prSet/>
      <dgm:spPr/>
      <dgm:t>
        <a:bodyPr/>
        <a:lstStyle/>
        <a:p>
          <a:endParaRPr lang="pl-PL"/>
        </a:p>
      </dgm:t>
    </dgm:pt>
    <dgm:pt modelId="{3D489E09-BCAA-49B8-AC47-A8080529544A}" type="sibTrans" cxnId="{4CFFF3B8-4002-4503-AC67-E20972543D3B}">
      <dgm:prSet/>
      <dgm:spPr/>
      <dgm:t>
        <a:bodyPr/>
        <a:lstStyle/>
        <a:p>
          <a:endParaRPr lang="pl-PL"/>
        </a:p>
      </dgm:t>
    </dgm:pt>
    <dgm:pt modelId="{7D7D4A8C-C1A7-403B-875F-95DD36B594B8}">
      <dgm:prSet phldrT="[Tekst]"/>
      <dgm:spPr/>
      <dgm:t>
        <a:bodyPr/>
        <a:lstStyle/>
        <a:p>
          <a:r>
            <a:rPr lang="pl-PL" dirty="0"/>
            <a:t>HTML</a:t>
          </a:r>
        </a:p>
      </dgm:t>
    </dgm:pt>
    <dgm:pt modelId="{A35EDEDF-F0BA-4962-956E-885A13FBC2A3}" type="parTrans" cxnId="{E1D43159-6808-4163-9F8E-04B166511C7B}">
      <dgm:prSet/>
      <dgm:spPr/>
      <dgm:t>
        <a:bodyPr/>
        <a:lstStyle/>
        <a:p>
          <a:endParaRPr lang="pl-PL"/>
        </a:p>
      </dgm:t>
    </dgm:pt>
    <dgm:pt modelId="{C1B30E38-344D-4D20-A654-9BDAEFE12E53}" type="sibTrans" cxnId="{E1D43159-6808-4163-9F8E-04B166511C7B}">
      <dgm:prSet/>
      <dgm:spPr/>
      <dgm:t>
        <a:bodyPr/>
        <a:lstStyle/>
        <a:p>
          <a:endParaRPr lang="pl-PL"/>
        </a:p>
      </dgm:t>
    </dgm:pt>
    <dgm:pt modelId="{753325D4-A4A5-4A2A-99FB-04899601DF90}">
      <dgm:prSet phldrT="[Tekst]"/>
      <dgm:spPr/>
      <dgm:t>
        <a:bodyPr/>
        <a:lstStyle/>
        <a:p>
          <a:r>
            <a:rPr lang="pl-PL" dirty="0"/>
            <a:t>URI</a:t>
          </a:r>
        </a:p>
      </dgm:t>
    </dgm:pt>
    <dgm:pt modelId="{01F2EFA2-A9F3-41F4-8D58-898CF5B2A5A7}" type="parTrans" cxnId="{2AA097EC-2F45-4E39-94D3-0647BDA81FDD}">
      <dgm:prSet/>
      <dgm:spPr/>
      <dgm:t>
        <a:bodyPr/>
        <a:lstStyle/>
        <a:p>
          <a:endParaRPr lang="pl-PL"/>
        </a:p>
      </dgm:t>
    </dgm:pt>
    <dgm:pt modelId="{CAA032F8-D2F3-4DFC-A3F0-03AD798CD22E}" type="sibTrans" cxnId="{2AA097EC-2F45-4E39-94D3-0647BDA81FDD}">
      <dgm:prSet/>
      <dgm:spPr/>
      <dgm:t>
        <a:bodyPr/>
        <a:lstStyle/>
        <a:p>
          <a:endParaRPr lang="pl-PL"/>
        </a:p>
      </dgm:t>
    </dgm:pt>
    <dgm:pt modelId="{1FF64696-4BF3-4B9A-91E0-883A61C17636}" type="pres">
      <dgm:prSet presAssocID="{1E0E586F-1004-440A-AA25-88EAC4FC2E4B}" presName="Name0" presStyleCnt="0">
        <dgm:presLayoutVars>
          <dgm:chMax val="1"/>
          <dgm:dir/>
          <dgm:animLvl val="ctr"/>
          <dgm:resizeHandles val="exact"/>
        </dgm:presLayoutVars>
      </dgm:prSet>
      <dgm:spPr/>
    </dgm:pt>
    <dgm:pt modelId="{24D6C397-6408-43CF-94EC-022A7DA071F2}" type="pres">
      <dgm:prSet presAssocID="{C22708DE-2A00-477D-87A9-636F7F817800}" presName="centerShape" presStyleLbl="node0" presStyleIdx="0" presStyleCnt="1"/>
      <dgm:spPr/>
    </dgm:pt>
    <dgm:pt modelId="{7D1DA8D3-6C66-4CD4-BA6E-D8CD07593F66}" type="pres">
      <dgm:prSet presAssocID="{367CF629-62F1-4E88-9FE2-3AE88FB5F04B}" presName="node" presStyleLbl="node1" presStyleIdx="0" presStyleCnt="3">
        <dgm:presLayoutVars>
          <dgm:bulletEnabled val="1"/>
        </dgm:presLayoutVars>
      </dgm:prSet>
      <dgm:spPr/>
    </dgm:pt>
    <dgm:pt modelId="{00D37BA9-8E2C-4C62-AA61-1834AAD2C086}" type="pres">
      <dgm:prSet presAssocID="{367CF629-62F1-4E88-9FE2-3AE88FB5F04B}" presName="dummy" presStyleCnt="0"/>
      <dgm:spPr/>
    </dgm:pt>
    <dgm:pt modelId="{29ED29A0-66F7-4756-B1CB-86C475030440}" type="pres">
      <dgm:prSet presAssocID="{3D489E09-BCAA-49B8-AC47-A8080529544A}" presName="sibTrans" presStyleLbl="sibTrans2D1" presStyleIdx="0" presStyleCnt="3"/>
      <dgm:spPr/>
    </dgm:pt>
    <dgm:pt modelId="{466DACC7-221E-40A2-AAFC-927C2919091D}" type="pres">
      <dgm:prSet presAssocID="{7D7D4A8C-C1A7-403B-875F-95DD36B594B8}" presName="node" presStyleLbl="node1" presStyleIdx="1" presStyleCnt="3">
        <dgm:presLayoutVars>
          <dgm:bulletEnabled val="1"/>
        </dgm:presLayoutVars>
      </dgm:prSet>
      <dgm:spPr/>
    </dgm:pt>
    <dgm:pt modelId="{88CE7085-A19C-4305-9656-6ED5A8E3896F}" type="pres">
      <dgm:prSet presAssocID="{7D7D4A8C-C1A7-403B-875F-95DD36B594B8}" presName="dummy" presStyleCnt="0"/>
      <dgm:spPr/>
    </dgm:pt>
    <dgm:pt modelId="{7A83AA22-36FB-40AF-856F-E6FE379E6805}" type="pres">
      <dgm:prSet presAssocID="{C1B30E38-344D-4D20-A654-9BDAEFE12E53}" presName="sibTrans" presStyleLbl="sibTrans2D1" presStyleIdx="1" presStyleCnt="3"/>
      <dgm:spPr/>
    </dgm:pt>
    <dgm:pt modelId="{2AEAB8EC-BF2D-42B5-AFF4-4360DA15AAEA}" type="pres">
      <dgm:prSet presAssocID="{753325D4-A4A5-4A2A-99FB-04899601DF90}" presName="node" presStyleLbl="node1" presStyleIdx="2" presStyleCnt="3">
        <dgm:presLayoutVars>
          <dgm:bulletEnabled val="1"/>
        </dgm:presLayoutVars>
      </dgm:prSet>
      <dgm:spPr/>
    </dgm:pt>
    <dgm:pt modelId="{0D497903-AF04-4AE8-B956-AC2769456BAC}" type="pres">
      <dgm:prSet presAssocID="{753325D4-A4A5-4A2A-99FB-04899601DF90}" presName="dummy" presStyleCnt="0"/>
      <dgm:spPr/>
    </dgm:pt>
    <dgm:pt modelId="{053F3FB6-81FD-4B65-89B2-B6CE912486EC}" type="pres">
      <dgm:prSet presAssocID="{CAA032F8-D2F3-4DFC-A3F0-03AD798CD22E}" presName="sibTrans" presStyleLbl="sibTrans2D1" presStyleIdx="2" presStyleCnt="3"/>
      <dgm:spPr/>
    </dgm:pt>
  </dgm:ptLst>
  <dgm:cxnLst>
    <dgm:cxn modelId="{AACDC138-7D81-400F-99AE-44CCC3032F70}" type="presOf" srcId="{7D7D4A8C-C1A7-403B-875F-95DD36B594B8}" destId="{466DACC7-221E-40A2-AAFC-927C2919091D}" srcOrd="0" destOrd="0" presId="urn:microsoft.com/office/officeart/2005/8/layout/radial6"/>
    <dgm:cxn modelId="{44017B63-C64B-4B74-8386-4CE8FF0AC1B0}" srcId="{1E0E586F-1004-440A-AA25-88EAC4FC2E4B}" destId="{C22708DE-2A00-477D-87A9-636F7F817800}" srcOrd="0" destOrd="0" parTransId="{E97F004C-34FD-4921-9C94-C5FE228250BF}" sibTransId="{CE39F721-8A3F-4C7D-ACCE-FF9B112451EC}"/>
    <dgm:cxn modelId="{326FA276-CDAD-47A0-BA28-80990270242E}" type="presOf" srcId="{1E0E586F-1004-440A-AA25-88EAC4FC2E4B}" destId="{1FF64696-4BF3-4B9A-91E0-883A61C17636}" srcOrd="0" destOrd="0" presId="urn:microsoft.com/office/officeart/2005/8/layout/radial6"/>
    <dgm:cxn modelId="{E1D43159-6808-4163-9F8E-04B166511C7B}" srcId="{C22708DE-2A00-477D-87A9-636F7F817800}" destId="{7D7D4A8C-C1A7-403B-875F-95DD36B594B8}" srcOrd="1" destOrd="0" parTransId="{A35EDEDF-F0BA-4962-956E-885A13FBC2A3}" sibTransId="{C1B30E38-344D-4D20-A654-9BDAEFE12E53}"/>
    <dgm:cxn modelId="{37FAD782-3A0F-47B6-95CF-5CE643207443}" type="presOf" srcId="{C22708DE-2A00-477D-87A9-636F7F817800}" destId="{24D6C397-6408-43CF-94EC-022A7DA071F2}" srcOrd="0" destOrd="0" presId="urn:microsoft.com/office/officeart/2005/8/layout/radial6"/>
    <dgm:cxn modelId="{514F8C8B-BC76-4ED1-A790-7FEDDE4C9855}" type="presOf" srcId="{3D489E09-BCAA-49B8-AC47-A8080529544A}" destId="{29ED29A0-66F7-4756-B1CB-86C475030440}" srcOrd="0" destOrd="0" presId="urn:microsoft.com/office/officeart/2005/8/layout/radial6"/>
    <dgm:cxn modelId="{1E9D458F-43AA-4B9C-BC82-333E8884F6F5}" type="presOf" srcId="{C1B30E38-344D-4D20-A654-9BDAEFE12E53}" destId="{7A83AA22-36FB-40AF-856F-E6FE379E6805}" srcOrd="0" destOrd="0" presId="urn:microsoft.com/office/officeart/2005/8/layout/radial6"/>
    <dgm:cxn modelId="{3C8E6DAC-07DD-4888-8E47-37A20E2B5579}" type="presOf" srcId="{753325D4-A4A5-4A2A-99FB-04899601DF90}" destId="{2AEAB8EC-BF2D-42B5-AFF4-4360DA15AAEA}" srcOrd="0" destOrd="0" presId="urn:microsoft.com/office/officeart/2005/8/layout/radial6"/>
    <dgm:cxn modelId="{4CFFF3B8-4002-4503-AC67-E20972543D3B}" srcId="{C22708DE-2A00-477D-87A9-636F7F817800}" destId="{367CF629-62F1-4E88-9FE2-3AE88FB5F04B}" srcOrd="0" destOrd="0" parTransId="{6C8CD977-A081-4836-B25F-D98A45301035}" sibTransId="{3D489E09-BCAA-49B8-AC47-A8080529544A}"/>
    <dgm:cxn modelId="{48979ABE-906B-485D-8ABD-DFF875DEBF04}" type="presOf" srcId="{CAA032F8-D2F3-4DFC-A3F0-03AD798CD22E}" destId="{053F3FB6-81FD-4B65-89B2-B6CE912486EC}" srcOrd="0" destOrd="0" presId="urn:microsoft.com/office/officeart/2005/8/layout/radial6"/>
    <dgm:cxn modelId="{B9086EE5-6F5B-462E-8157-7C2837C741A1}" type="presOf" srcId="{367CF629-62F1-4E88-9FE2-3AE88FB5F04B}" destId="{7D1DA8D3-6C66-4CD4-BA6E-D8CD07593F66}" srcOrd="0" destOrd="0" presId="urn:microsoft.com/office/officeart/2005/8/layout/radial6"/>
    <dgm:cxn modelId="{2AA097EC-2F45-4E39-94D3-0647BDA81FDD}" srcId="{C22708DE-2A00-477D-87A9-636F7F817800}" destId="{753325D4-A4A5-4A2A-99FB-04899601DF90}" srcOrd="2" destOrd="0" parTransId="{01F2EFA2-A9F3-41F4-8D58-898CF5B2A5A7}" sibTransId="{CAA032F8-D2F3-4DFC-A3F0-03AD798CD22E}"/>
    <dgm:cxn modelId="{C90CE917-9F84-4408-BD5E-F4E3F0941E94}" type="presParOf" srcId="{1FF64696-4BF3-4B9A-91E0-883A61C17636}" destId="{24D6C397-6408-43CF-94EC-022A7DA071F2}" srcOrd="0" destOrd="0" presId="urn:microsoft.com/office/officeart/2005/8/layout/radial6"/>
    <dgm:cxn modelId="{0B320A8C-E6FA-45E3-B6DB-D14DA6371478}" type="presParOf" srcId="{1FF64696-4BF3-4B9A-91E0-883A61C17636}" destId="{7D1DA8D3-6C66-4CD4-BA6E-D8CD07593F66}" srcOrd="1" destOrd="0" presId="urn:microsoft.com/office/officeart/2005/8/layout/radial6"/>
    <dgm:cxn modelId="{DA7E7E59-E95A-4B86-9A7F-84C8F3C281F0}" type="presParOf" srcId="{1FF64696-4BF3-4B9A-91E0-883A61C17636}" destId="{00D37BA9-8E2C-4C62-AA61-1834AAD2C086}" srcOrd="2" destOrd="0" presId="urn:microsoft.com/office/officeart/2005/8/layout/radial6"/>
    <dgm:cxn modelId="{1640AF4A-65E4-46E3-AACA-51F2F9705FC3}" type="presParOf" srcId="{1FF64696-4BF3-4B9A-91E0-883A61C17636}" destId="{29ED29A0-66F7-4756-B1CB-86C475030440}" srcOrd="3" destOrd="0" presId="urn:microsoft.com/office/officeart/2005/8/layout/radial6"/>
    <dgm:cxn modelId="{E8290DB9-86D4-44A6-B2EC-900BD0F8F9EA}" type="presParOf" srcId="{1FF64696-4BF3-4B9A-91E0-883A61C17636}" destId="{466DACC7-221E-40A2-AAFC-927C2919091D}" srcOrd="4" destOrd="0" presId="urn:microsoft.com/office/officeart/2005/8/layout/radial6"/>
    <dgm:cxn modelId="{A8E43EAD-2906-49BB-B356-056409431EAD}" type="presParOf" srcId="{1FF64696-4BF3-4B9A-91E0-883A61C17636}" destId="{88CE7085-A19C-4305-9656-6ED5A8E3896F}" srcOrd="5" destOrd="0" presId="urn:microsoft.com/office/officeart/2005/8/layout/radial6"/>
    <dgm:cxn modelId="{9399BA7D-1FDC-4F4C-81A4-8EF33BE265F1}" type="presParOf" srcId="{1FF64696-4BF3-4B9A-91E0-883A61C17636}" destId="{7A83AA22-36FB-40AF-856F-E6FE379E6805}" srcOrd="6" destOrd="0" presId="urn:microsoft.com/office/officeart/2005/8/layout/radial6"/>
    <dgm:cxn modelId="{EF441FA5-B486-4A39-9EB1-1F2DC924AAA9}" type="presParOf" srcId="{1FF64696-4BF3-4B9A-91E0-883A61C17636}" destId="{2AEAB8EC-BF2D-42B5-AFF4-4360DA15AAEA}" srcOrd="7" destOrd="0" presId="urn:microsoft.com/office/officeart/2005/8/layout/radial6"/>
    <dgm:cxn modelId="{95883B8C-45CC-40B4-9B6F-EB152489E9F9}" type="presParOf" srcId="{1FF64696-4BF3-4B9A-91E0-883A61C17636}" destId="{0D497903-AF04-4AE8-B956-AC2769456BAC}" srcOrd="8" destOrd="0" presId="urn:microsoft.com/office/officeart/2005/8/layout/radial6"/>
    <dgm:cxn modelId="{234E5B7B-6175-4123-8202-B1BA11528A49}" type="presParOf" srcId="{1FF64696-4BF3-4B9A-91E0-883A61C17636}" destId="{053F3FB6-81FD-4B65-89B2-B6CE912486EC}"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EFD1D9-9FD5-441E-BE0F-4617BE42E03B}" type="doc">
      <dgm:prSet loTypeId="urn:microsoft.com/office/officeart/2005/8/layout/radial4" loCatId="relationship" qsTypeId="urn:microsoft.com/office/officeart/2005/8/quickstyle/simple1" qsCatId="simple" csTypeId="urn:microsoft.com/office/officeart/2005/8/colors/accent0_3" csCatId="mainScheme" phldr="1"/>
      <dgm:spPr/>
      <dgm:t>
        <a:bodyPr/>
        <a:lstStyle/>
        <a:p>
          <a:endParaRPr lang="pl-PL"/>
        </a:p>
      </dgm:t>
    </dgm:pt>
    <dgm:pt modelId="{BCA3C1CC-6DD4-4648-9BB8-A6817D2D8724}">
      <dgm:prSet phldrT="[Tekst]"/>
      <dgm:spPr/>
      <dgm:t>
        <a:bodyPr/>
        <a:lstStyle/>
        <a:p>
          <a:r>
            <a:rPr lang="pl-PL" dirty="0"/>
            <a:t>Web </a:t>
          </a:r>
          <a:r>
            <a:rPr lang="pl-PL" dirty="0" err="1"/>
            <a:t>Page</a:t>
          </a:r>
          <a:endParaRPr lang="pl-PL" dirty="0"/>
        </a:p>
      </dgm:t>
    </dgm:pt>
    <dgm:pt modelId="{AFFEFC0E-8FF8-45D7-9B4B-C396F736E0EA}" type="parTrans" cxnId="{45ECF294-4F06-45D6-8527-25CE4AE08BBE}">
      <dgm:prSet/>
      <dgm:spPr/>
      <dgm:t>
        <a:bodyPr/>
        <a:lstStyle/>
        <a:p>
          <a:endParaRPr lang="pl-PL"/>
        </a:p>
      </dgm:t>
    </dgm:pt>
    <dgm:pt modelId="{D77F244B-566B-4CB6-B45D-EFF80CDAD0D2}" type="sibTrans" cxnId="{45ECF294-4F06-45D6-8527-25CE4AE08BBE}">
      <dgm:prSet/>
      <dgm:spPr/>
      <dgm:t>
        <a:bodyPr/>
        <a:lstStyle/>
        <a:p>
          <a:endParaRPr lang="pl-PL"/>
        </a:p>
      </dgm:t>
    </dgm:pt>
    <dgm:pt modelId="{FD02DF14-5B30-4657-AFE1-AE6EC687BB72}">
      <dgm:prSet phldrT="[Tekst]"/>
      <dgm:spPr/>
      <dgm:t>
        <a:bodyPr/>
        <a:lstStyle/>
        <a:p>
          <a:r>
            <a:rPr lang="pl-PL" dirty="0"/>
            <a:t>HTML</a:t>
          </a:r>
        </a:p>
      </dgm:t>
    </dgm:pt>
    <dgm:pt modelId="{4D2B5A82-4E86-4E40-A6BF-0D356DC95E8C}" type="parTrans" cxnId="{5773CEE0-DDEE-49BB-8F3B-2002122BB4B7}">
      <dgm:prSet/>
      <dgm:spPr/>
      <dgm:t>
        <a:bodyPr/>
        <a:lstStyle/>
        <a:p>
          <a:endParaRPr lang="pl-PL"/>
        </a:p>
      </dgm:t>
    </dgm:pt>
    <dgm:pt modelId="{8079C83A-7FD1-4B88-93D9-E3F3E2CC4B95}" type="sibTrans" cxnId="{5773CEE0-DDEE-49BB-8F3B-2002122BB4B7}">
      <dgm:prSet/>
      <dgm:spPr/>
      <dgm:t>
        <a:bodyPr/>
        <a:lstStyle/>
        <a:p>
          <a:endParaRPr lang="pl-PL"/>
        </a:p>
      </dgm:t>
    </dgm:pt>
    <dgm:pt modelId="{F637B2D7-24D4-4ED5-80FF-2CA9B59B0C3B}">
      <dgm:prSet phldrT="[Tekst]"/>
      <dgm:spPr/>
      <dgm:t>
        <a:bodyPr/>
        <a:lstStyle/>
        <a:p>
          <a:r>
            <a:rPr lang="pl-PL" dirty="0"/>
            <a:t>CSS</a:t>
          </a:r>
        </a:p>
      </dgm:t>
    </dgm:pt>
    <dgm:pt modelId="{0C22BA6B-A667-4718-9052-03BA69E481A7}" type="parTrans" cxnId="{0F692ECE-491C-4857-8489-BE797A2E13CC}">
      <dgm:prSet/>
      <dgm:spPr/>
      <dgm:t>
        <a:bodyPr/>
        <a:lstStyle/>
        <a:p>
          <a:endParaRPr lang="pl-PL"/>
        </a:p>
      </dgm:t>
    </dgm:pt>
    <dgm:pt modelId="{7ED4E94D-52EE-46CB-AFE8-B336568D3CFD}" type="sibTrans" cxnId="{0F692ECE-491C-4857-8489-BE797A2E13CC}">
      <dgm:prSet/>
      <dgm:spPr/>
      <dgm:t>
        <a:bodyPr/>
        <a:lstStyle/>
        <a:p>
          <a:endParaRPr lang="pl-PL"/>
        </a:p>
      </dgm:t>
    </dgm:pt>
    <dgm:pt modelId="{E34E1042-A1EF-4416-A895-9D53E6A379DB}">
      <dgm:prSet phldrT="[Tekst]"/>
      <dgm:spPr/>
      <dgm:t>
        <a:bodyPr/>
        <a:lstStyle/>
        <a:p>
          <a:r>
            <a:rPr lang="pl-PL" dirty="0"/>
            <a:t>JavaScript</a:t>
          </a:r>
        </a:p>
      </dgm:t>
    </dgm:pt>
    <dgm:pt modelId="{D515FAB4-6E23-49AC-9D6D-30701A67D43D}" type="parTrans" cxnId="{7DF04BC9-3F91-46A6-ACC7-2E9240F4E1B9}">
      <dgm:prSet/>
      <dgm:spPr/>
      <dgm:t>
        <a:bodyPr/>
        <a:lstStyle/>
        <a:p>
          <a:endParaRPr lang="pl-PL"/>
        </a:p>
      </dgm:t>
    </dgm:pt>
    <dgm:pt modelId="{A09613AF-84E5-4EA6-9DF1-16962FC65F0B}" type="sibTrans" cxnId="{7DF04BC9-3F91-46A6-ACC7-2E9240F4E1B9}">
      <dgm:prSet/>
      <dgm:spPr/>
      <dgm:t>
        <a:bodyPr/>
        <a:lstStyle/>
        <a:p>
          <a:endParaRPr lang="pl-PL"/>
        </a:p>
      </dgm:t>
    </dgm:pt>
    <dgm:pt modelId="{FC34DEFD-383D-42B2-9DE5-9FC97AC14335}" type="pres">
      <dgm:prSet presAssocID="{DBEFD1D9-9FD5-441E-BE0F-4617BE42E03B}" presName="cycle" presStyleCnt="0">
        <dgm:presLayoutVars>
          <dgm:chMax val="1"/>
          <dgm:dir/>
          <dgm:animLvl val="ctr"/>
          <dgm:resizeHandles val="exact"/>
        </dgm:presLayoutVars>
      </dgm:prSet>
      <dgm:spPr/>
    </dgm:pt>
    <dgm:pt modelId="{446F8B1A-D794-4FD1-AD19-B182489D0137}" type="pres">
      <dgm:prSet presAssocID="{BCA3C1CC-6DD4-4648-9BB8-A6817D2D8724}" presName="centerShape" presStyleLbl="node0" presStyleIdx="0" presStyleCnt="1"/>
      <dgm:spPr/>
    </dgm:pt>
    <dgm:pt modelId="{66350CF5-FF91-445A-8CB4-4741EDE37880}" type="pres">
      <dgm:prSet presAssocID="{4D2B5A82-4E86-4E40-A6BF-0D356DC95E8C}" presName="parTrans" presStyleLbl="bgSibTrans2D1" presStyleIdx="0" presStyleCnt="3"/>
      <dgm:spPr/>
    </dgm:pt>
    <dgm:pt modelId="{02F6753D-B31E-47D2-9ACD-3958D509AD38}" type="pres">
      <dgm:prSet presAssocID="{FD02DF14-5B30-4657-AFE1-AE6EC687BB72}" presName="node" presStyleLbl="node1" presStyleIdx="0" presStyleCnt="3">
        <dgm:presLayoutVars>
          <dgm:bulletEnabled val="1"/>
        </dgm:presLayoutVars>
      </dgm:prSet>
      <dgm:spPr/>
    </dgm:pt>
    <dgm:pt modelId="{54D1823F-E727-43B8-BA18-4FDAF2A38B69}" type="pres">
      <dgm:prSet presAssocID="{0C22BA6B-A667-4718-9052-03BA69E481A7}" presName="parTrans" presStyleLbl="bgSibTrans2D1" presStyleIdx="1" presStyleCnt="3"/>
      <dgm:spPr/>
    </dgm:pt>
    <dgm:pt modelId="{8692091E-EB89-48D9-B704-08D40CC0EE80}" type="pres">
      <dgm:prSet presAssocID="{F637B2D7-24D4-4ED5-80FF-2CA9B59B0C3B}" presName="node" presStyleLbl="node1" presStyleIdx="1" presStyleCnt="3">
        <dgm:presLayoutVars>
          <dgm:bulletEnabled val="1"/>
        </dgm:presLayoutVars>
      </dgm:prSet>
      <dgm:spPr/>
    </dgm:pt>
    <dgm:pt modelId="{ED71770E-B778-4F9C-8D4C-3961A807D807}" type="pres">
      <dgm:prSet presAssocID="{D515FAB4-6E23-49AC-9D6D-30701A67D43D}" presName="parTrans" presStyleLbl="bgSibTrans2D1" presStyleIdx="2" presStyleCnt="3"/>
      <dgm:spPr/>
    </dgm:pt>
    <dgm:pt modelId="{25022DAB-73E3-40DB-89E9-59858A1776B4}" type="pres">
      <dgm:prSet presAssocID="{E34E1042-A1EF-4416-A895-9D53E6A379DB}" presName="node" presStyleLbl="node1" presStyleIdx="2" presStyleCnt="3">
        <dgm:presLayoutVars>
          <dgm:bulletEnabled val="1"/>
        </dgm:presLayoutVars>
      </dgm:prSet>
      <dgm:spPr/>
    </dgm:pt>
  </dgm:ptLst>
  <dgm:cxnLst>
    <dgm:cxn modelId="{1F071E32-DB19-4309-B8E7-6CA3F4011F59}" type="presOf" srcId="{FD02DF14-5B30-4657-AFE1-AE6EC687BB72}" destId="{02F6753D-B31E-47D2-9ACD-3958D509AD38}" srcOrd="0" destOrd="0" presId="urn:microsoft.com/office/officeart/2005/8/layout/radial4"/>
    <dgm:cxn modelId="{C4FE3F8D-C476-45AC-8FE6-F05CEAC0DFF0}" type="presOf" srcId="{BCA3C1CC-6DD4-4648-9BB8-A6817D2D8724}" destId="{446F8B1A-D794-4FD1-AD19-B182489D0137}" srcOrd="0" destOrd="0" presId="urn:microsoft.com/office/officeart/2005/8/layout/radial4"/>
    <dgm:cxn modelId="{51C1ED8F-C2B4-42B0-8676-6A0AD13B622E}" type="presOf" srcId="{E34E1042-A1EF-4416-A895-9D53E6A379DB}" destId="{25022DAB-73E3-40DB-89E9-59858A1776B4}" srcOrd="0" destOrd="0" presId="urn:microsoft.com/office/officeart/2005/8/layout/radial4"/>
    <dgm:cxn modelId="{45ECF294-4F06-45D6-8527-25CE4AE08BBE}" srcId="{DBEFD1D9-9FD5-441E-BE0F-4617BE42E03B}" destId="{BCA3C1CC-6DD4-4648-9BB8-A6817D2D8724}" srcOrd="0" destOrd="0" parTransId="{AFFEFC0E-8FF8-45D7-9B4B-C396F736E0EA}" sibTransId="{D77F244B-566B-4CB6-B45D-EFF80CDAD0D2}"/>
    <dgm:cxn modelId="{EBFBEE9E-EC2F-4D81-A08C-A69887E210E3}" type="presOf" srcId="{D515FAB4-6E23-49AC-9D6D-30701A67D43D}" destId="{ED71770E-B778-4F9C-8D4C-3961A807D807}" srcOrd="0" destOrd="0" presId="urn:microsoft.com/office/officeart/2005/8/layout/radial4"/>
    <dgm:cxn modelId="{1D99F6C3-324F-479C-87D1-EA7253AD0783}" type="presOf" srcId="{F637B2D7-24D4-4ED5-80FF-2CA9B59B0C3B}" destId="{8692091E-EB89-48D9-B704-08D40CC0EE80}" srcOrd="0" destOrd="0" presId="urn:microsoft.com/office/officeart/2005/8/layout/radial4"/>
    <dgm:cxn modelId="{7DF04BC9-3F91-46A6-ACC7-2E9240F4E1B9}" srcId="{BCA3C1CC-6DD4-4648-9BB8-A6817D2D8724}" destId="{E34E1042-A1EF-4416-A895-9D53E6A379DB}" srcOrd="2" destOrd="0" parTransId="{D515FAB4-6E23-49AC-9D6D-30701A67D43D}" sibTransId="{A09613AF-84E5-4EA6-9DF1-16962FC65F0B}"/>
    <dgm:cxn modelId="{0F692ECE-491C-4857-8489-BE797A2E13CC}" srcId="{BCA3C1CC-6DD4-4648-9BB8-A6817D2D8724}" destId="{F637B2D7-24D4-4ED5-80FF-2CA9B59B0C3B}" srcOrd="1" destOrd="0" parTransId="{0C22BA6B-A667-4718-9052-03BA69E481A7}" sibTransId="{7ED4E94D-52EE-46CB-AFE8-B336568D3CFD}"/>
    <dgm:cxn modelId="{7C2AC5D4-221B-4B8C-B1A0-E2EA5FD6A890}" type="presOf" srcId="{0C22BA6B-A667-4718-9052-03BA69E481A7}" destId="{54D1823F-E727-43B8-BA18-4FDAF2A38B69}" srcOrd="0" destOrd="0" presId="urn:microsoft.com/office/officeart/2005/8/layout/radial4"/>
    <dgm:cxn modelId="{888AB9DE-70F8-4A86-B55A-1E3CE2D031AD}" type="presOf" srcId="{4D2B5A82-4E86-4E40-A6BF-0D356DC95E8C}" destId="{66350CF5-FF91-445A-8CB4-4741EDE37880}" srcOrd="0" destOrd="0" presId="urn:microsoft.com/office/officeart/2005/8/layout/radial4"/>
    <dgm:cxn modelId="{5773CEE0-DDEE-49BB-8F3B-2002122BB4B7}" srcId="{BCA3C1CC-6DD4-4648-9BB8-A6817D2D8724}" destId="{FD02DF14-5B30-4657-AFE1-AE6EC687BB72}" srcOrd="0" destOrd="0" parTransId="{4D2B5A82-4E86-4E40-A6BF-0D356DC95E8C}" sibTransId="{8079C83A-7FD1-4B88-93D9-E3F3E2CC4B95}"/>
    <dgm:cxn modelId="{E0DB8BF5-397C-4E17-9350-BEF523755560}" type="presOf" srcId="{DBEFD1D9-9FD5-441E-BE0F-4617BE42E03B}" destId="{FC34DEFD-383D-42B2-9DE5-9FC97AC14335}" srcOrd="0" destOrd="0" presId="urn:microsoft.com/office/officeart/2005/8/layout/radial4"/>
    <dgm:cxn modelId="{2F51AC5F-86FD-4CD9-B9E5-E7644B64B446}" type="presParOf" srcId="{FC34DEFD-383D-42B2-9DE5-9FC97AC14335}" destId="{446F8B1A-D794-4FD1-AD19-B182489D0137}" srcOrd="0" destOrd="0" presId="urn:microsoft.com/office/officeart/2005/8/layout/radial4"/>
    <dgm:cxn modelId="{FFA3A882-99C8-4E0D-B81D-55A5A3763AC5}" type="presParOf" srcId="{FC34DEFD-383D-42B2-9DE5-9FC97AC14335}" destId="{66350CF5-FF91-445A-8CB4-4741EDE37880}" srcOrd="1" destOrd="0" presId="urn:microsoft.com/office/officeart/2005/8/layout/radial4"/>
    <dgm:cxn modelId="{E3F909F5-432F-4A81-AACF-11A7C313362D}" type="presParOf" srcId="{FC34DEFD-383D-42B2-9DE5-9FC97AC14335}" destId="{02F6753D-B31E-47D2-9ACD-3958D509AD38}" srcOrd="2" destOrd="0" presId="urn:microsoft.com/office/officeart/2005/8/layout/radial4"/>
    <dgm:cxn modelId="{46F225E2-4E4A-4026-8399-9BFE7D1DFAAE}" type="presParOf" srcId="{FC34DEFD-383D-42B2-9DE5-9FC97AC14335}" destId="{54D1823F-E727-43B8-BA18-4FDAF2A38B69}" srcOrd="3" destOrd="0" presId="urn:microsoft.com/office/officeart/2005/8/layout/radial4"/>
    <dgm:cxn modelId="{49224045-09D6-49CE-BEB1-B73A1DA0FA9B}" type="presParOf" srcId="{FC34DEFD-383D-42B2-9DE5-9FC97AC14335}" destId="{8692091E-EB89-48D9-B704-08D40CC0EE80}" srcOrd="4" destOrd="0" presId="urn:microsoft.com/office/officeart/2005/8/layout/radial4"/>
    <dgm:cxn modelId="{7C6D7485-65B6-4A6A-BAC1-588AAE1FF1A1}" type="presParOf" srcId="{FC34DEFD-383D-42B2-9DE5-9FC97AC14335}" destId="{ED71770E-B778-4F9C-8D4C-3961A807D807}" srcOrd="5" destOrd="0" presId="urn:microsoft.com/office/officeart/2005/8/layout/radial4"/>
    <dgm:cxn modelId="{F7887F38-7FDC-436F-A3AE-A6DD9116BECD}" type="presParOf" srcId="{FC34DEFD-383D-42B2-9DE5-9FC97AC14335}" destId="{25022DAB-73E3-40DB-89E9-59858A1776B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F3FB6-81FD-4B65-89B2-B6CE912486EC}">
      <dsp:nvSpPr>
        <dsp:cNvPr id="0" name=""/>
        <dsp:cNvSpPr/>
      </dsp:nvSpPr>
      <dsp:spPr>
        <a:xfrm>
          <a:off x="798544" y="536393"/>
          <a:ext cx="3584510" cy="3584510"/>
        </a:xfrm>
        <a:prstGeom prst="blockArc">
          <a:avLst>
            <a:gd name="adj1" fmla="val 9000000"/>
            <a:gd name="adj2" fmla="val 1620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83AA22-36FB-40AF-856F-E6FE379E6805}">
      <dsp:nvSpPr>
        <dsp:cNvPr id="0" name=""/>
        <dsp:cNvSpPr/>
      </dsp:nvSpPr>
      <dsp:spPr>
        <a:xfrm>
          <a:off x="798544" y="536393"/>
          <a:ext cx="3584510" cy="3584510"/>
        </a:xfrm>
        <a:prstGeom prst="blockArc">
          <a:avLst>
            <a:gd name="adj1" fmla="val 1800000"/>
            <a:gd name="adj2" fmla="val 900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ED29A0-66F7-4756-B1CB-86C475030440}">
      <dsp:nvSpPr>
        <dsp:cNvPr id="0" name=""/>
        <dsp:cNvSpPr/>
      </dsp:nvSpPr>
      <dsp:spPr>
        <a:xfrm>
          <a:off x="798544" y="536393"/>
          <a:ext cx="3584510" cy="3584510"/>
        </a:xfrm>
        <a:prstGeom prst="blockArc">
          <a:avLst>
            <a:gd name="adj1" fmla="val 16200000"/>
            <a:gd name="adj2" fmla="val 180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D6C397-6408-43CF-94EC-022A7DA071F2}">
      <dsp:nvSpPr>
        <dsp:cNvPr id="0" name=""/>
        <dsp:cNvSpPr/>
      </dsp:nvSpPr>
      <dsp:spPr>
        <a:xfrm>
          <a:off x="1765994" y="1503843"/>
          <a:ext cx="1649610" cy="16496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pl-PL" sz="3200" kern="1200" dirty="0"/>
            <a:t>WWW</a:t>
          </a:r>
        </a:p>
      </dsp:txBody>
      <dsp:txXfrm>
        <a:off x="2007574" y="1745423"/>
        <a:ext cx="1166450" cy="1166450"/>
      </dsp:txXfrm>
    </dsp:sp>
    <dsp:sp modelId="{7D1DA8D3-6C66-4CD4-BA6E-D8CD07593F66}">
      <dsp:nvSpPr>
        <dsp:cNvPr id="0" name=""/>
        <dsp:cNvSpPr/>
      </dsp:nvSpPr>
      <dsp:spPr>
        <a:xfrm>
          <a:off x="2013436" y="599"/>
          <a:ext cx="1154727" cy="1154727"/>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pl-PL" sz="2400" kern="1200" dirty="0"/>
            <a:t>HTTP</a:t>
          </a:r>
        </a:p>
      </dsp:txBody>
      <dsp:txXfrm>
        <a:off x="2182542" y="169705"/>
        <a:ext cx="816515" cy="816515"/>
      </dsp:txXfrm>
    </dsp:sp>
    <dsp:sp modelId="{466DACC7-221E-40A2-AAFC-927C2919091D}">
      <dsp:nvSpPr>
        <dsp:cNvPr id="0" name=""/>
        <dsp:cNvSpPr/>
      </dsp:nvSpPr>
      <dsp:spPr>
        <a:xfrm>
          <a:off x="3529573" y="2626627"/>
          <a:ext cx="1154727" cy="1154727"/>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pl-PL" sz="2400" kern="1200" dirty="0"/>
            <a:t>HTML</a:t>
          </a:r>
        </a:p>
      </dsp:txBody>
      <dsp:txXfrm>
        <a:off x="3698679" y="2795733"/>
        <a:ext cx="816515" cy="816515"/>
      </dsp:txXfrm>
    </dsp:sp>
    <dsp:sp modelId="{2AEAB8EC-BF2D-42B5-AFF4-4360DA15AAEA}">
      <dsp:nvSpPr>
        <dsp:cNvPr id="0" name=""/>
        <dsp:cNvSpPr/>
      </dsp:nvSpPr>
      <dsp:spPr>
        <a:xfrm>
          <a:off x="497298" y="2626627"/>
          <a:ext cx="1154727" cy="1154727"/>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pl-PL" sz="2400" kern="1200" dirty="0"/>
            <a:t>URI</a:t>
          </a:r>
        </a:p>
      </dsp:txBody>
      <dsp:txXfrm>
        <a:off x="666404" y="2795733"/>
        <a:ext cx="816515" cy="816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F8B1A-D794-4FD1-AD19-B182489D0137}">
      <dsp:nvSpPr>
        <dsp:cNvPr id="0" name=""/>
        <dsp:cNvSpPr/>
      </dsp:nvSpPr>
      <dsp:spPr>
        <a:xfrm>
          <a:off x="4265184" y="2364917"/>
          <a:ext cx="1985230" cy="198523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pl-PL" sz="4800" kern="1200" dirty="0"/>
            <a:t>Web </a:t>
          </a:r>
          <a:r>
            <a:rPr lang="pl-PL" sz="4800" kern="1200" dirty="0" err="1"/>
            <a:t>Page</a:t>
          </a:r>
          <a:endParaRPr lang="pl-PL" sz="4800" kern="1200" dirty="0"/>
        </a:p>
      </dsp:txBody>
      <dsp:txXfrm>
        <a:off x="4555914" y="2655647"/>
        <a:ext cx="1403770" cy="1403770"/>
      </dsp:txXfrm>
    </dsp:sp>
    <dsp:sp modelId="{66350CF5-FF91-445A-8CB4-4741EDE37880}">
      <dsp:nvSpPr>
        <dsp:cNvPr id="0" name=""/>
        <dsp:cNvSpPr/>
      </dsp:nvSpPr>
      <dsp:spPr>
        <a:xfrm rot="12900000">
          <a:off x="2988885" y="2018372"/>
          <a:ext cx="1520825" cy="565790"/>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F6753D-B31E-47D2-9ACD-3958D509AD38}">
      <dsp:nvSpPr>
        <dsp:cNvPr id="0" name=""/>
        <dsp:cNvSpPr/>
      </dsp:nvSpPr>
      <dsp:spPr>
        <a:xfrm>
          <a:off x="2183419" y="1110725"/>
          <a:ext cx="1885968" cy="15087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pl-PL" sz="3200" kern="1200" dirty="0"/>
            <a:t>HTML</a:t>
          </a:r>
        </a:p>
      </dsp:txBody>
      <dsp:txXfrm>
        <a:off x="2227610" y="1154916"/>
        <a:ext cx="1797586" cy="1420393"/>
      </dsp:txXfrm>
    </dsp:sp>
    <dsp:sp modelId="{54D1823F-E727-43B8-BA18-4FDAF2A38B69}">
      <dsp:nvSpPr>
        <dsp:cNvPr id="0" name=""/>
        <dsp:cNvSpPr/>
      </dsp:nvSpPr>
      <dsp:spPr>
        <a:xfrm rot="16200000">
          <a:off x="4497387" y="1233095"/>
          <a:ext cx="1520825" cy="565790"/>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92091E-EB89-48D9-B704-08D40CC0EE80}">
      <dsp:nvSpPr>
        <dsp:cNvPr id="0" name=""/>
        <dsp:cNvSpPr/>
      </dsp:nvSpPr>
      <dsp:spPr>
        <a:xfrm>
          <a:off x="4314815" y="1190"/>
          <a:ext cx="1885968" cy="15087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pl-PL" sz="3200" kern="1200" dirty="0"/>
            <a:t>CSS</a:t>
          </a:r>
        </a:p>
      </dsp:txBody>
      <dsp:txXfrm>
        <a:off x="4359006" y="45381"/>
        <a:ext cx="1797586" cy="1420393"/>
      </dsp:txXfrm>
    </dsp:sp>
    <dsp:sp modelId="{ED71770E-B778-4F9C-8D4C-3961A807D807}">
      <dsp:nvSpPr>
        <dsp:cNvPr id="0" name=""/>
        <dsp:cNvSpPr/>
      </dsp:nvSpPr>
      <dsp:spPr>
        <a:xfrm rot="19500000">
          <a:off x="6005889" y="2018372"/>
          <a:ext cx="1520825" cy="565790"/>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022DAB-73E3-40DB-89E9-59858A1776B4}">
      <dsp:nvSpPr>
        <dsp:cNvPr id="0" name=""/>
        <dsp:cNvSpPr/>
      </dsp:nvSpPr>
      <dsp:spPr>
        <a:xfrm>
          <a:off x="6446211" y="1110725"/>
          <a:ext cx="1885968" cy="15087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pl-PL" sz="3200" kern="1200" dirty="0"/>
            <a:t>JavaScript</a:t>
          </a:r>
        </a:p>
      </dsp:txBody>
      <dsp:txXfrm>
        <a:off x="6490402" y="1154916"/>
        <a:ext cx="1797586" cy="142039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1"/>
            <a:ext cx="4176342"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459141" y="1"/>
            <a:ext cx="4176342"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2019-11-23</a:t>
            </a:fld>
            <a:endParaRPr lang="pl-PL" dirty="0"/>
          </a:p>
        </p:txBody>
      </p:sp>
      <p:sp>
        <p:nvSpPr>
          <p:cNvPr id="4" name="Symbol zastępczy stopki 3"/>
          <p:cNvSpPr>
            <a:spLocks noGrp="1"/>
          </p:cNvSpPr>
          <p:nvPr>
            <p:ph type="ftr" sz="quarter" idx="2"/>
          </p:nvPr>
        </p:nvSpPr>
        <p:spPr>
          <a:xfrm>
            <a:off x="0" y="6513910"/>
            <a:ext cx="4176342"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459141" y="6513910"/>
            <a:ext cx="4176342"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1"/>
            <a:ext cx="4176342"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459141" y="1"/>
            <a:ext cx="4176342"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2019-11-23</a:t>
            </a:fld>
            <a:endParaRPr lang="pl-PL" dirty="0"/>
          </a:p>
        </p:txBody>
      </p:sp>
      <p:sp>
        <p:nvSpPr>
          <p:cNvPr id="4" name="Symbol zastępczy obrazu slajdu 3"/>
          <p:cNvSpPr>
            <a:spLocks noGrp="1" noRot="1" noChangeAspect="1"/>
          </p:cNvSpPr>
          <p:nvPr>
            <p:ph type="sldImg" idx="2"/>
          </p:nvPr>
        </p:nvSpPr>
        <p:spPr>
          <a:xfrm>
            <a:off x="2760663" y="857250"/>
            <a:ext cx="4116387"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63772" y="3300412"/>
            <a:ext cx="771017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4176342"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459141" y="6513910"/>
            <a:ext cx="4176342"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a:t>
            </a:fld>
            <a:endParaRPr lang="pl-PL" dirty="0"/>
          </a:p>
        </p:txBody>
      </p:sp>
    </p:spTree>
    <p:extLst>
      <p:ext uri="{BB962C8B-B14F-4D97-AF65-F5344CB8AC3E}">
        <p14:creationId xmlns:p14="http://schemas.microsoft.com/office/powerpoint/2010/main" val="403123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57965AB-F56B-43E1-8FC6-BF0F64E550D5}" type="slidenum">
              <a:rPr lang="pl-PL" smtClean="0"/>
              <a:t>13</a:t>
            </a:fld>
            <a:endParaRPr lang="pl-PL" dirty="0"/>
          </a:p>
        </p:txBody>
      </p:sp>
    </p:spTree>
    <p:extLst>
      <p:ext uri="{BB962C8B-B14F-4D97-AF65-F5344CB8AC3E}">
        <p14:creationId xmlns:p14="http://schemas.microsoft.com/office/powerpoint/2010/main" val="82392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2019-11-23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2019-11-23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2019-11-23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2019-11-23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2019-11-23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2019-11-23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2019-11-23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2019-11-23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2019-11-23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2019-11-23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2019-11-23</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2019-11-23</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2019-11-23</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2019-11-23</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JavaScript/Guide/Details_of_the_Object_Model#Class-based_vs._prototype-based_languages" TargetMode="External"/><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www.youtube.com/watch?v=b1ieJtIx1NY" TargetMode="External"/><Relationship Id="rId5" Type="http://schemas.openxmlformats.org/officeDocument/2006/relationships/hyperlink" Target="http://www.w3schools.com/js/default.asp" TargetMode="External"/><Relationship Id="rId4" Type="http://schemas.openxmlformats.org/officeDocument/2006/relationships/hyperlink" Target="https://developer.mozilla.org/en-US/docs/Web/JavaScript/Reference/Global_Objects/JS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API/Console" TargetMode="External"/><Relationship Id="rId2" Type="http://schemas.openxmlformats.org/officeDocument/2006/relationships/hyperlink" Target="http://www.w3schools.com/js/js_popup.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mozilla.org/en-US/docs/Web/JavaScript/Guide/Grammar_and_Type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www.w3schools.com/jsref/jsref_obj_number.asp" TargetMode="External"/><Relationship Id="rId2" Type="http://schemas.openxmlformats.org/officeDocument/2006/relationships/hyperlink" Target="http://www.w3schools.com/jsref/jsref_obj_string.asp"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JavaScript/Guide/Numbers_and_dat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js/js_array_methods.asp" TargetMode="External"/><Relationship Id="rId2" Type="http://schemas.openxmlformats.org/officeDocument/2006/relationships/hyperlink" Target="Array%20Refere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JavaScript/Guide/Loops_and_iteration" TargetMode="External"/><Relationship Id="rId2" Type="http://schemas.openxmlformats.org/officeDocument/2006/relationships/hyperlink" Target="https://developer.mozilla.org/en-US/docs/Web/JavaScript/Guide/Control_flow_and_error_handl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js/js_functions.asp" TargetMode="External"/><Relationship Id="rId2" Type="http://schemas.openxmlformats.org/officeDocument/2006/relationships/hyperlink" Target="https://developer.mozilla.org/en-US/docs/Web/JavaScript/Guide/Func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s.google.com/web/tools/chrome-dev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GpOO5iKzOmY" TargetMode="External"/><Relationship Id="rId2" Type="http://schemas.openxmlformats.org/officeDocument/2006/relationships/hyperlink" Target="https://www.youtube.com/watch?v=pTB0EiLXUC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w3schools.com/js/js_objects.asp" TargetMode="External"/><Relationship Id="rId2" Type="http://schemas.openxmlformats.org/officeDocument/2006/relationships/hyperlink" Target="https://developer.mozilla.org/en-US/docs/Learn/JavaScript/Object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Learn/JavaScript/Objects/Object_prototypes" TargetMode="External"/><Relationship Id="rId2" Type="http://schemas.openxmlformats.org/officeDocument/2006/relationships/hyperlink" Target="https://developer.mozilla.org/en-US/docs/Web/JavaScript/Guide/Details_of_the_Object_Model#Class-based_vs._prototype-based_languag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www.youtube.com/watch?v=J8hzJxb0rpc"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3.or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1TVW9wE_jdw" TargetMode="Externa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a:t>Web Technologies</a:t>
            </a:r>
            <a:endParaRPr lang="en-GB" noProof="0" dirty="0"/>
          </a:p>
        </p:txBody>
      </p:sp>
      <p:sp>
        <p:nvSpPr>
          <p:cNvPr id="3" name="Podtytuł 2"/>
          <p:cNvSpPr>
            <a:spLocks noGrp="1"/>
          </p:cNvSpPr>
          <p:nvPr>
            <p:ph type="subTitle" idx="1"/>
          </p:nvPr>
        </p:nvSpPr>
        <p:spPr/>
        <p:txBody>
          <a:bodyPr/>
          <a:lstStyle/>
          <a:p>
            <a:endParaRPr lang="en-GB" noProof="0" dirty="0"/>
          </a:p>
        </p:txBody>
      </p:sp>
    </p:spTree>
    <p:extLst>
      <p:ext uri="{BB962C8B-B14F-4D97-AF65-F5344CB8AC3E}">
        <p14:creationId xmlns:p14="http://schemas.microsoft.com/office/powerpoint/2010/main" val="74855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p:cNvSpPr>
            <a:spLocks noGrp="1"/>
          </p:cNvSpPr>
          <p:nvPr>
            <p:ph idx="1"/>
          </p:nvPr>
        </p:nvSpPr>
        <p:spPr/>
        <p:txBody>
          <a:bodyPr/>
          <a:lstStyle/>
          <a:p>
            <a:r>
              <a:rPr lang="en-GB" dirty="0"/>
              <a:t>&lt;!DOCTYPE html&gt;</a:t>
            </a:r>
            <a:br>
              <a:rPr lang="en-GB" dirty="0"/>
            </a:br>
            <a:r>
              <a:rPr lang="en-GB" dirty="0"/>
              <a:t>&lt;html&gt;</a:t>
            </a:r>
            <a:br>
              <a:rPr lang="en-GB" dirty="0"/>
            </a:br>
            <a:br>
              <a:rPr lang="en-GB" dirty="0"/>
            </a:br>
            <a:r>
              <a:rPr lang="en-GB" dirty="0"/>
              <a:t>	&lt;head&gt;</a:t>
            </a:r>
            <a:br>
              <a:rPr lang="en-GB" dirty="0"/>
            </a:br>
            <a:r>
              <a:rPr lang="en-GB" dirty="0"/>
              <a:t>	…</a:t>
            </a:r>
            <a:br>
              <a:rPr lang="en-GB" dirty="0"/>
            </a:br>
            <a:r>
              <a:rPr lang="en-GB" dirty="0"/>
              <a:t>	&lt;/head&gt;</a:t>
            </a:r>
            <a:br>
              <a:rPr lang="en-GB" dirty="0"/>
            </a:br>
            <a:br>
              <a:rPr lang="en-GB" dirty="0"/>
            </a:br>
            <a:r>
              <a:rPr lang="en-GB" dirty="0"/>
              <a:t>	&lt;body&gt;</a:t>
            </a:r>
            <a:br>
              <a:rPr lang="en-GB" dirty="0"/>
            </a:br>
            <a:r>
              <a:rPr lang="en-GB" dirty="0"/>
              <a:t>	…</a:t>
            </a:r>
            <a:br>
              <a:rPr lang="en-GB" dirty="0"/>
            </a:br>
            <a:r>
              <a:rPr lang="en-GB" dirty="0"/>
              <a:t>	&lt;/body&gt;</a:t>
            </a:r>
            <a:br>
              <a:rPr lang="en-GB" dirty="0"/>
            </a:br>
            <a:br>
              <a:rPr lang="en-GB" dirty="0"/>
            </a:br>
            <a:r>
              <a:rPr lang="en-GB" dirty="0"/>
              <a:t>&lt;/html&gt;</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10</a:t>
            </a:fld>
            <a:endParaRPr lang="pl-PL" dirty="0"/>
          </a:p>
        </p:txBody>
      </p:sp>
      <p:sp>
        <p:nvSpPr>
          <p:cNvPr id="5" name="Tytuł 4"/>
          <p:cNvSpPr>
            <a:spLocks noGrp="1"/>
          </p:cNvSpPr>
          <p:nvPr>
            <p:ph type="title"/>
          </p:nvPr>
        </p:nvSpPr>
        <p:spPr/>
        <p:txBody>
          <a:bodyPr/>
          <a:lstStyle/>
          <a:p>
            <a:r>
              <a:rPr lang="en-GB" dirty="0"/>
              <a:t>HTML document structure</a:t>
            </a:r>
            <a:endParaRPr lang="pl-PL" dirty="0"/>
          </a:p>
        </p:txBody>
      </p:sp>
      <p:pic>
        <p:nvPicPr>
          <p:cNvPr id="2050" name="Picture 2" descr="Image result for html logo">
            <a:extLst>
              <a:ext uri="{FF2B5EF4-FFF2-40B4-BE49-F238E27FC236}">
                <a16:creationId xmlns:a16="http://schemas.microsoft.com/office/drawing/2014/main" id="{A653CFDE-1F91-4319-BBA3-B6DC7ACCD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866" y="1825625"/>
            <a:ext cx="2788334" cy="2788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1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b="1" dirty="0"/>
              <a:t>&lt;</a:t>
            </a:r>
            <a:r>
              <a:rPr lang="en-GB" b="1" dirty="0" err="1"/>
              <a:t>tagname</a:t>
            </a:r>
            <a:r>
              <a:rPr lang="en-GB" b="1" dirty="0"/>
              <a:t>&gt; … &lt;/</a:t>
            </a:r>
            <a:r>
              <a:rPr lang="en-GB" b="1" dirty="0" err="1"/>
              <a:t>tagname</a:t>
            </a:r>
            <a:r>
              <a:rPr lang="en-GB" b="1" dirty="0"/>
              <a:t>&gt;</a:t>
            </a:r>
          </a:p>
          <a:p>
            <a:r>
              <a:rPr lang="en-GB" dirty="0"/>
              <a:t>	opening and closing tag</a:t>
            </a:r>
          </a:p>
          <a:p>
            <a:endParaRPr lang="en-GB" dirty="0"/>
          </a:p>
          <a:p>
            <a:r>
              <a:rPr lang="en-GB" b="1" dirty="0"/>
              <a:t>&lt;</a:t>
            </a:r>
            <a:r>
              <a:rPr lang="en-GB" b="1" dirty="0" err="1"/>
              <a:t>tagname</a:t>
            </a:r>
            <a:r>
              <a:rPr lang="en-GB" b="1" dirty="0"/>
              <a:t> </a:t>
            </a:r>
            <a:r>
              <a:rPr lang="en-GB" b="1" dirty="0" err="1"/>
              <a:t>attrname</a:t>
            </a:r>
            <a:r>
              <a:rPr lang="en-GB" b="1" dirty="0"/>
              <a:t>=”</a:t>
            </a:r>
            <a:r>
              <a:rPr lang="pl-PL" b="1" dirty="0" err="1"/>
              <a:t>value</a:t>
            </a:r>
            <a:r>
              <a:rPr lang="en-GB" b="1" dirty="0"/>
              <a:t>” </a:t>
            </a:r>
            <a:r>
              <a:rPr lang="en-GB" b="1" dirty="0" err="1"/>
              <a:t>attrname</a:t>
            </a:r>
            <a:r>
              <a:rPr lang="en-GB" b="1" dirty="0"/>
              <a:t>=”value”&gt; … &lt;/</a:t>
            </a:r>
            <a:r>
              <a:rPr lang="en-GB" b="1" dirty="0" err="1"/>
              <a:t>tagname</a:t>
            </a:r>
            <a:r>
              <a:rPr lang="en-GB" b="1" dirty="0"/>
              <a:t>&gt;</a:t>
            </a:r>
          </a:p>
          <a:p>
            <a:r>
              <a:rPr lang="en-GB" dirty="0"/>
              <a:t>	name/value pair</a:t>
            </a:r>
            <a:br>
              <a:rPr lang="en-GB" dirty="0"/>
            </a:br>
            <a:r>
              <a:rPr lang="en-GB" dirty="0"/>
              <a:t>	additional info about element</a:t>
            </a:r>
            <a:br>
              <a:rPr lang="en-GB" dirty="0"/>
            </a:br>
            <a:r>
              <a:rPr lang="en-GB" dirty="0"/>
              <a:t>	in opening tag</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11</a:t>
            </a:fld>
            <a:endParaRPr lang="pl-PL" dirty="0"/>
          </a:p>
        </p:txBody>
      </p:sp>
      <p:sp>
        <p:nvSpPr>
          <p:cNvPr id="4" name="Tytuł 3"/>
          <p:cNvSpPr>
            <a:spLocks noGrp="1"/>
          </p:cNvSpPr>
          <p:nvPr>
            <p:ph type="title"/>
          </p:nvPr>
        </p:nvSpPr>
        <p:spPr/>
        <p:txBody>
          <a:bodyPr/>
          <a:lstStyle/>
          <a:p>
            <a:r>
              <a:rPr lang="pl-PL" dirty="0"/>
              <a:t>HTML </a:t>
            </a:r>
            <a:r>
              <a:rPr lang="en-GB" dirty="0"/>
              <a:t>Elements and attributes</a:t>
            </a:r>
            <a:endParaRPr lang="pl-PL" dirty="0"/>
          </a:p>
        </p:txBody>
      </p:sp>
    </p:spTree>
    <p:extLst>
      <p:ext uri="{BB962C8B-B14F-4D97-AF65-F5344CB8AC3E}">
        <p14:creationId xmlns:p14="http://schemas.microsoft.com/office/powerpoint/2010/main" val="424660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a:t>CSS </a:t>
            </a:r>
            <a:r>
              <a:rPr lang="en-GB" dirty="0"/>
              <a:t>Content styling</a:t>
            </a:r>
            <a:endParaRPr lang="pl-PL" dirty="0"/>
          </a:p>
        </p:txBody>
      </p:sp>
      <p:sp>
        <p:nvSpPr>
          <p:cNvPr id="2" name="Symbol zastępczy zawartości 1"/>
          <p:cNvSpPr>
            <a:spLocks noGrp="1"/>
          </p:cNvSpPr>
          <p:nvPr>
            <p:ph sz="half" idx="1"/>
          </p:nvPr>
        </p:nvSpPr>
        <p:spPr/>
        <p:txBody>
          <a:bodyPr>
            <a:normAutofit/>
          </a:bodyPr>
          <a:lstStyle/>
          <a:p>
            <a:r>
              <a:rPr lang="en-GB" b="1" dirty="0"/>
              <a:t>Inline</a:t>
            </a:r>
            <a:br>
              <a:rPr lang="pl-PL" b="1" dirty="0"/>
            </a:br>
            <a:r>
              <a:rPr lang="en-US" sz="1800" b="0" dirty="0">
                <a:latin typeface="Courier New" panose="02070309020205020404" pitchFamily="49" charset="0"/>
                <a:cs typeface="Courier New" panose="02070309020205020404" pitchFamily="49" charset="0"/>
              </a:rPr>
              <a:t>&lt;h1 style="</a:t>
            </a:r>
            <a:r>
              <a:rPr lang="en-US" sz="1800" b="0" dirty="0" err="1">
                <a:latin typeface="Courier New" panose="02070309020205020404" pitchFamily="49" charset="0"/>
                <a:cs typeface="Courier New" panose="02070309020205020404" pitchFamily="49" charset="0"/>
              </a:rPr>
              <a:t>color:blue</a:t>
            </a:r>
            <a:r>
              <a:rPr lang="en-US" sz="1800" b="0" dirty="0">
                <a:latin typeface="Courier New" panose="02070309020205020404" pitchFamily="49" charset="0"/>
                <a:cs typeface="Courier New" panose="02070309020205020404" pitchFamily="49" charset="0"/>
              </a:rPr>
              <a:t>;"&gt;text&lt;/h1&gt;</a:t>
            </a:r>
            <a:endParaRPr lang="en-GB" sz="2400" b="0" dirty="0">
              <a:latin typeface="Courier New" panose="02070309020205020404" pitchFamily="49" charset="0"/>
              <a:cs typeface="Courier New" panose="02070309020205020404" pitchFamily="49" charset="0"/>
            </a:endParaRPr>
          </a:p>
          <a:p>
            <a:r>
              <a:rPr lang="en-GB" dirty="0"/>
              <a:t>Internal</a:t>
            </a:r>
            <a:br>
              <a:rPr lang="pl-PL" sz="3200" dirty="0"/>
            </a:br>
            <a:r>
              <a:rPr lang="en-GB" sz="1800" b="0" dirty="0">
                <a:latin typeface="Courier New" panose="02070309020205020404" pitchFamily="49" charset="0"/>
                <a:cs typeface="Courier New" panose="02070309020205020404" pitchFamily="49" charset="0"/>
              </a:rPr>
              <a:t>&lt;style&gt; … &lt;/style&gt;</a:t>
            </a:r>
            <a:endParaRPr lang="en-GB" sz="2400" b="0" dirty="0">
              <a:latin typeface="Courier New" panose="02070309020205020404" pitchFamily="49" charset="0"/>
              <a:cs typeface="Courier New" panose="02070309020205020404" pitchFamily="49" charset="0"/>
            </a:endParaRPr>
          </a:p>
          <a:p>
            <a:r>
              <a:rPr lang="en-GB" b="1" dirty="0"/>
              <a:t>External (CSS document)</a:t>
            </a:r>
            <a:br>
              <a:rPr lang="pl-PL" b="1" dirty="0"/>
            </a:br>
            <a:r>
              <a:rPr lang="en-US" sz="1600" b="0" dirty="0">
                <a:latin typeface="Courier New" panose="02070309020205020404" pitchFamily="49" charset="0"/>
                <a:cs typeface="Courier New" panose="02070309020205020404" pitchFamily="49" charset="0"/>
              </a:rPr>
              <a:t>&lt;link </a:t>
            </a:r>
            <a:r>
              <a:rPr lang="en-US" sz="1600" b="0" dirty="0" err="1">
                <a:latin typeface="Courier New" panose="02070309020205020404" pitchFamily="49" charset="0"/>
                <a:cs typeface="Courier New" panose="02070309020205020404" pitchFamily="49" charset="0"/>
              </a:rPr>
              <a:t>rel</a:t>
            </a:r>
            <a:r>
              <a:rPr lang="en-US" sz="1600" b="0" dirty="0">
                <a:latin typeface="Courier New" panose="02070309020205020404" pitchFamily="49" charset="0"/>
                <a:cs typeface="Courier New" panose="02070309020205020404" pitchFamily="49" charset="0"/>
              </a:rPr>
              <a:t>="stylesheet" type="text/</a:t>
            </a:r>
            <a:r>
              <a:rPr lang="en-US" sz="1600" b="0" dirty="0" err="1">
                <a:latin typeface="Courier New" panose="02070309020205020404" pitchFamily="49" charset="0"/>
                <a:cs typeface="Courier New" panose="02070309020205020404" pitchFamily="49" charset="0"/>
              </a:rPr>
              <a:t>css</a:t>
            </a:r>
            <a:r>
              <a:rPr lang="en-US" sz="1600" b="0" dirty="0">
                <a:latin typeface="Courier New" panose="02070309020205020404" pitchFamily="49" charset="0"/>
                <a:cs typeface="Courier New" panose="02070309020205020404" pitchFamily="49" charset="0"/>
              </a:rPr>
              <a:t>" </a:t>
            </a:r>
            <a:r>
              <a:rPr lang="pl-PL" sz="1600" b="0" dirty="0">
                <a:latin typeface="Courier New" panose="02070309020205020404" pitchFamily="49" charset="0"/>
                <a:cs typeface="Courier New" panose="02070309020205020404" pitchFamily="49" charset="0"/>
              </a:rPr>
              <a:t>	</a:t>
            </a:r>
            <a:r>
              <a:rPr lang="en-US" sz="1600" b="0" dirty="0" err="1">
                <a:latin typeface="Courier New" panose="02070309020205020404" pitchFamily="49" charset="0"/>
                <a:cs typeface="Courier New" panose="02070309020205020404" pitchFamily="49" charset="0"/>
              </a:rPr>
              <a:t>href</a:t>
            </a:r>
            <a:r>
              <a:rPr lang="en-US" sz="1600" b="0" dirty="0">
                <a:latin typeface="Courier New" panose="02070309020205020404" pitchFamily="49" charset="0"/>
                <a:cs typeface="Courier New" panose="02070309020205020404" pitchFamily="49" charset="0"/>
              </a:rPr>
              <a:t>="mystyle.css"&gt;</a:t>
            </a:r>
            <a:endParaRPr lang="en-GB" sz="2000" b="0" dirty="0">
              <a:latin typeface="Courier New" panose="02070309020205020404" pitchFamily="49" charset="0"/>
              <a:cs typeface="Courier New" panose="02070309020205020404" pitchFamily="49" charset="0"/>
            </a:endParaRPr>
          </a:p>
          <a:p>
            <a:endParaRPr lang="pl-PL" dirty="0"/>
          </a:p>
        </p:txBody>
      </p:sp>
      <p:sp>
        <p:nvSpPr>
          <p:cNvPr id="5" name="Symbol zastępczy zawartości 4">
            <a:extLst>
              <a:ext uri="{FF2B5EF4-FFF2-40B4-BE49-F238E27FC236}">
                <a16:creationId xmlns:a16="http://schemas.microsoft.com/office/drawing/2014/main" id="{2AAC5F1E-4691-4581-AE9C-3D5479D00225}"/>
              </a:ext>
            </a:extLst>
          </p:cNvPr>
          <p:cNvSpPr>
            <a:spLocks noGrp="1"/>
          </p:cNvSpPr>
          <p:nvPr>
            <p:ph sz="half" idx="2"/>
          </p:nvPr>
        </p:nvSpPr>
        <p:spPr/>
        <p:txBody>
          <a:bodyPr>
            <a:normAutofit/>
          </a:bodyPr>
          <a:lstStyle/>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12</a:t>
            </a:fld>
            <a:endParaRPr lang="pl-PL" dirty="0"/>
          </a:p>
        </p:txBody>
      </p:sp>
      <p:pic>
        <p:nvPicPr>
          <p:cNvPr id="3074" name="Picture 2" descr="Image result for css logo">
            <a:extLst>
              <a:ext uri="{FF2B5EF4-FFF2-40B4-BE49-F238E27FC236}">
                <a16:creationId xmlns:a16="http://schemas.microsoft.com/office/drawing/2014/main" id="{01C10378-D9AF-4DD0-AA4D-408D0300D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2098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1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a:t>JavaScript</a:t>
            </a:r>
          </a:p>
        </p:txBody>
      </p:sp>
      <p:sp>
        <p:nvSpPr>
          <p:cNvPr id="2" name="Symbol zastępczy zawartości 1"/>
          <p:cNvSpPr>
            <a:spLocks noGrp="1"/>
          </p:cNvSpPr>
          <p:nvPr>
            <p:ph sz="half" idx="1"/>
          </p:nvPr>
        </p:nvSpPr>
        <p:spPr/>
        <p:txBody>
          <a:bodyPr>
            <a:normAutofit fontScale="92500" lnSpcReduction="20000"/>
          </a:bodyPr>
          <a:lstStyle/>
          <a:p>
            <a:r>
              <a:rPr lang="en-GB" dirty="0"/>
              <a:t>Programming language</a:t>
            </a:r>
          </a:p>
          <a:p>
            <a:r>
              <a:rPr lang="en-GB" dirty="0"/>
              <a:t>Object-oriented, imperative, functional programming</a:t>
            </a:r>
            <a:endParaRPr lang="pl-PL" dirty="0"/>
          </a:p>
          <a:p>
            <a:r>
              <a:rPr lang="en-GB" dirty="0"/>
              <a:t>Prototype-based (</a:t>
            </a:r>
            <a:r>
              <a:rPr lang="en-GB" dirty="0">
                <a:hlinkClick r:id="rId3"/>
              </a:rPr>
              <a:t>class-based vs. prototype-based</a:t>
            </a:r>
            <a:r>
              <a:rPr lang="en-GB" dirty="0"/>
              <a:t>)</a:t>
            </a:r>
          </a:p>
          <a:p>
            <a:r>
              <a:rPr lang="en-GB" dirty="0"/>
              <a:t>Interpreted (just-in-time compilation)</a:t>
            </a:r>
          </a:p>
          <a:p>
            <a:r>
              <a:rPr lang="en-GB" dirty="0"/>
              <a:t>WWW core technology</a:t>
            </a:r>
          </a:p>
          <a:p>
            <a:r>
              <a:rPr lang="en-GB" dirty="0"/>
              <a:t>Tutorials:   </a:t>
            </a:r>
            <a:r>
              <a:rPr lang="en-GB" dirty="0">
                <a:hlinkClick r:id="rId4"/>
              </a:rPr>
              <a:t>MDN</a:t>
            </a:r>
            <a:r>
              <a:rPr lang="en-GB" dirty="0"/>
              <a:t>   </a:t>
            </a:r>
            <a:r>
              <a:rPr lang="en-GB" dirty="0">
                <a:hlinkClick r:id="rId5"/>
              </a:rPr>
              <a:t>w3schools</a:t>
            </a:r>
            <a:endParaRPr lang="en-GB" dirty="0"/>
          </a:p>
        </p:txBody>
      </p:sp>
      <p:sp>
        <p:nvSpPr>
          <p:cNvPr id="5" name="Symbol zastępczy zawartości 4">
            <a:extLst>
              <a:ext uri="{FF2B5EF4-FFF2-40B4-BE49-F238E27FC236}">
                <a16:creationId xmlns:a16="http://schemas.microsoft.com/office/drawing/2014/main" id="{5BFF525C-FC56-4B88-9FFA-3A27AF7D2385}"/>
              </a:ext>
            </a:extLst>
          </p:cNvPr>
          <p:cNvSpPr>
            <a:spLocks noGrp="1"/>
          </p:cNvSpPr>
          <p:nvPr>
            <p:ph sz="half" idx="2"/>
          </p:nvPr>
        </p:nvSpPr>
        <p:spPr/>
        <p:txBody>
          <a:bodyPr>
            <a:normAutofit fontScale="92500" lnSpcReduction="20000"/>
          </a:bodyPr>
          <a:lstStyle/>
          <a:p>
            <a:endParaRPr lang="pl-PL" dirty="0"/>
          </a:p>
          <a:p>
            <a:endParaRPr lang="pl-PL" dirty="0"/>
          </a:p>
          <a:p>
            <a:endParaRPr lang="pl-PL" dirty="0"/>
          </a:p>
          <a:p>
            <a:endParaRPr lang="pl-PL" dirty="0"/>
          </a:p>
          <a:p>
            <a:r>
              <a:rPr lang="pl-PL" dirty="0"/>
              <a:t>How </a:t>
            </a:r>
            <a:r>
              <a:rPr lang="pl-PL" dirty="0" err="1"/>
              <a:t>Javascript</a:t>
            </a:r>
            <a:r>
              <a:rPr lang="pl-PL" dirty="0"/>
              <a:t> </a:t>
            </a:r>
            <a:r>
              <a:rPr lang="pl-PL" dirty="0" err="1"/>
              <a:t>works</a:t>
            </a:r>
            <a:endParaRPr lang="pl-PL" dirty="0"/>
          </a:p>
          <a:p>
            <a:r>
              <a:rPr lang="pl-PL" dirty="0">
                <a:hlinkClick r:id="rId6"/>
              </a:rPr>
              <a:t>https://www.youtube.com/watch?v=b1ieJtIx1NY</a:t>
            </a:r>
            <a:r>
              <a:rPr lang="pl-PL" dirty="0"/>
              <a:t> </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13</a:t>
            </a:fld>
            <a:endParaRPr lang="pl-PL" dirty="0"/>
          </a:p>
        </p:txBody>
      </p:sp>
      <p:pic>
        <p:nvPicPr>
          <p:cNvPr id="1026" name="Picture 2" descr="Image result for javascript logo">
            <a:extLst>
              <a:ext uri="{FF2B5EF4-FFF2-40B4-BE49-F238E27FC236}">
                <a16:creationId xmlns:a16="http://schemas.microsoft.com/office/drawing/2014/main" id="{69720E67-F204-476A-8F35-416E4A6E81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1646238"/>
            <a:ext cx="4532630" cy="226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90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dirty="0"/>
              <a:t>JS Location</a:t>
            </a:r>
            <a:endParaRPr lang="pl-PL" dirty="0"/>
          </a:p>
        </p:txBody>
      </p:sp>
      <p:sp>
        <p:nvSpPr>
          <p:cNvPr id="2" name="Symbol zastępczy zawartości 1"/>
          <p:cNvSpPr>
            <a:spLocks noGrp="1"/>
          </p:cNvSpPr>
          <p:nvPr>
            <p:ph sz="half" idx="1"/>
          </p:nvPr>
        </p:nvSpPr>
        <p:spPr/>
        <p:txBody>
          <a:bodyPr>
            <a:normAutofit/>
          </a:bodyPr>
          <a:lstStyle/>
          <a:p>
            <a:r>
              <a:rPr lang="en-GB" dirty="0"/>
              <a:t>Internal</a:t>
            </a:r>
          </a:p>
          <a:p>
            <a:r>
              <a:rPr lang="en-GB" dirty="0"/>
              <a:t>HTML files (head / body)	</a:t>
            </a:r>
          </a:p>
          <a:p>
            <a:r>
              <a:rPr lang="en-GB" b="0" dirty="0">
                <a:latin typeface="Courier New" panose="02070309020205020404" pitchFamily="49" charset="0"/>
                <a:cs typeface="Courier New" panose="02070309020205020404" pitchFamily="49" charset="0"/>
              </a:rPr>
              <a:t>&lt;script&gt;</a:t>
            </a:r>
            <a:br>
              <a:rPr lang="pl-PL" b="0" dirty="0">
                <a:latin typeface="Courier New" panose="02070309020205020404" pitchFamily="49" charset="0"/>
                <a:cs typeface="Courier New" panose="02070309020205020404" pitchFamily="49" charset="0"/>
              </a:rPr>
            </a:br>
            <a:r>
              <a:rPr lang="en-GB" b="0" dirty="0">
                <a:latin typeface="Courier New" panose="02070309020205020404" pitchFamily="49" charset="0"/>
                <a:cs typeface="Courier New" panose="02070309020205020404" pitchFamily="49" charset="0"/>
              </a:rPr>
              <a:t> … JavaScript code … &lt;/script&gt;</a:t>
            </a:r>
          </a:p>
        </p:txBody>
      </p:sp>
      <p:sp>
        <p:nvSpPr>
          <p:cNvPr id="5" name="Symbol zastępczy zawartości 4">
            <a:extLst>
              <a:ext uri="{FF2B5EF4-FFF2-40B4-BE49-F238E27FC236}">
                <a16:creationId xmlns:a16="http://schemas.microsoft.com/office/drawing/2014/main" id="{52FF089E-B905-41EA-991B-BDC9B488E768}"/>
              </a:ext>
            </a:extLst>
          </p:cNvPr>
          <p:cNvSpPr>
            <a:spLocks noGrp="1"/>
          </p:cNvSpPr>
          <p:nvPr>
            <p:ph sz="half" idx="2"/>
          </p:nvPr>
        </p:nvSpPr>
        <p:spPr/>
        <p:txBody>
          <a:bodyPr>
            <a:normAutofit/>
          </a:bodyPr>
          <a:lstStyle/>
          <a:p>
            <a:r>
              <a:rPr lang="en-GB" dirty="0"/>
              <a:t>External</a:t>
            </a:r>
          </a:p>
          <a:p>
            <a:r>
              <a:rPr lang="en-GB" dirty="0"/>
              <a:t>JavaScript files</a:t>
            </a:r>
          </a:p>
          <a:p>
            <a:r>
              <a:rPr lang="en-GB" b="0" dirty="0">
                <a:latin typeface="Courier New" panose="02070309020205020404" pitchFamily="49" charset="0"/>
                <a:cs typeface="Courier New" panose="02070309020205020404" pitchFamily="49" charset="0"/>
              </a:rPr>
              <a:t>&lt;script </a:t>
            </a:r>
            <a:r>
              <a:rPr lang="en-GB" b="0" dirty="0" err="1">
                <a:latin typeface="Courier New" panose="02070309020205020404" pitchFamily="49" charset="0"/>
                <a:cs typeface="Courier New" panose="02070309020205020404" pitchFamily="49" charset="0"/>
              </a:rPr>
              <a:t>src</a:t>
            </a:r>
            <a:r>
              <a:rPr lang="en-GB" b="0" dirty="0">
                <a:latin typeface="Courier New" panose="02070309020205020404" pitchFamily="49" charset="0"/>
                <a:cs typeface="Courier New" panose="02070309020205020404" pitchFamily="49" charset="0"/>
              </a:rPr>
              <a:t>="/</a:t>
            </a:r>
            <a:r>
              <a:rPr lang="en-GB" b="0" dirty="0" err="1">
                <a:latin typeface="Courier New" panose="02070309020205020404" pitchFamily="49" charset="0"/>
                <a:cs typeface="Courier New" panose="02070309020205020404" pitchFamily="49" charset="0"/>
              </a:rPr>
              <a:t>js</a:t>
            </a:r>
            <a:r>
              <a:rPr lang="en-GB" b="0" dirty="0">
                <a:latin typeface="Courier New" panose="02070309020205020404" pitchFamily="49" charset="0"/>
                <a:cs typeface="Courier New" panose="02070309020205020404" pitchFamily="49" charset="0"/>
              </a:rPr>
              <a:t>/myScript.js"&gt;</a:t>
            </a:r>
            <a:br>
              <a:rPr lang="pl-PL" b="0" dirty="0">
                <a:latin typeface="Courier New" panose="02070309020205020404" pitchFamily="49" charset="0"/>
                <a:cs typeface="Courier New" panose="02070309020205020404" pitchFamily="49" charset="0"/>
              </a:rPr>
            </a:br>
            <a:r>
              <a:rPr lang="en-GB" b="0" dirty="0">
                <a:latin typeface="Courier New" panose="02070309020205020404" pitchFamily="49" charset="0"/>
                <a:cs typeface="Courier New" panose="02070309020205020404" pitchFamily="49" charset="0"/>
              </a:rPr>
              <a:t>&lt;/script&gt;</a:t>
            </a:r>
            <a:endParaRPr lang="pl-PL" b="0" dirty="0">
              <a:latin typeface="Courier New" panose="02070309020205020404" pitchFamily="49" charset="0"/>
              <a:cs typeface="Courier New" panose="02070309020205020404" pitchFamily="49" charset="0"/>
            </a:endParaRP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14</a:t>
            </a:fld>
            <a:endParaRPr lang="pl-PL" dirty="0"/>
          </a:p>
        </p:txBody>
      </p:sp>
    </p:spTree>
    <p:extLst>
      <p:ext uri="{BB962C8B-B14F-4D97-AF65-F5344CB8AC3E}">
        <p14:creationId xmlns:p14="http://schemas.microsoft.com/office/powerpoint/2010/main" val="59665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r>
              <a:rPr lang="en-GB" dirty="0"/>
              <a:t>Dialog / popup windows: </a:t>
            </a:r>
            <a:r>
              <a:rPr lang="en-GB" dirty="0">
                <a:hlinkClick r:id="rId2"/>
              </a:rPr>
              <a:t>alert, confirm, prompt</a:t>
            </a:r>
            <a:endParaRPr lang="pl-PL" dirty="0"/>
          </a:p>
          <a:p>
            <a:endParaRPr lang="en-GB" dirty="0">
              <a:hlinkClick r:id="rId3"/>
            </a:endParaRPr>
          </a:p>
          <a:p>
            <a:r>
              <a:rPr lang="en-GB" dirty="0">
                <a:hlinkClick r:id="rId3"/>
              </a:rPr>
              <a:t>Console</a:t>
            </a:r>
            <a:r>
              <a:rPr lang="pl-PL" dirty="0"/>
              <a:t>: </a:t>
            </a:r>
            <a:r>
              <a:rPr lang="en-GB" dirty="0"/>
              <a:t>Chrome </a:t>
            </a:r>
            <a:r>
              <a:rPr lang="en-GB" dirty="0" err="1"/>
              <a:t>DevTools</a:t>
            </a:r>
            <a:endParaRPr lang="en-GB" dirty="0"/>
          </a:p>
          <a:p>
            <a:endParaRPr lang="en-GB" dirty="0"/>
          </a:p>
          <a:p>
            <a:r>
              <a:rPr lang="en-GB" dirty="0"/>
              <a:t>HTML DOM</a:t>
            </a:r>
          </a:p>
          <a:p>
            <a:r>
              <a:rPr lang="en-GB" b="0" dirty="0">
                <a:latin typeface="Courier New" panose="02070309020205020404" pitchFamily="49" charset="0"/>
                <a:cs typeface="Courier New" panose="02070309020205020404" pitchFamily="49" charset="0"/>
              </a:rPr>
              <a:t>	</a:t>
            </a:r>
            <a:r>
              <a:rPr lang="en-GB" sz="2200" b="0" dirty="0" err="1">
                <a:latin typeface="Courier New" panose="02070309020205020404" pitchFamily="49" charset="0"/>
                <a:cs typeface="Courier New" panose="02070309020205020404" pitchFamily="49" charset="0"/>
              </a:rPr>
              <a:t>var</a:t>
            </a:r>
            <a:r>
              <a:rPr lang="en-GB" sz="2200" b="0" dirty="0">
                <a:latin typeface="Courier New" panose="02070309020205020404" pitchFamily="49" charset="0"/>
                <a:cs typeface="Courier New" panose="02070309020205020404" pitchFamily="49" charset="0"/>
              </a:rPr>
              <a:t> x = </a:t>
            </a:r>
            <a:r>
              <a:rPr lang="en-GB" sz="2200" b="0" dirty="0" err="1">
                <a:latin typeface="Courier New" panose="02070309020205020404" pitchFamily="49" charset="0"/>
                <a:cs typeface="Courier New" panose="02070309020205020404" pitchFamily="49" charset="0"/>
              </a:rPr>
              <a:t>document.getElementById</a:t>
            </a:r>
            <a:r>
              <a:rPr lang="en-GB" sz="2200" b="0" dirty="0">
                <a:latin typeface="Courier New" panose="02070309020205020404" pitchFamily="49" charset="0"/>
                <a:cs typeface="Courier New" panose="02070309020205020404" pitchFamily="49" charset="0"/>
              </a:rPr>
              <a:t>("</a:t>
            </a:r>
            <a:r>
              <a:rPr lang="en-GB" sz="2200" b="0" dirty="0" err="1">
                <a:latin typeface="Courier New" panose="02070309020205020404" pitchFamily="49" charset="0"/>
                <a:cs typeface="Courier New" panose="02070309020205020404" pitchFamily="49" charset="0"/>
              </a:rPr>
              <a:t>elementID</a:t>
            </a:r>
            <a:r>
              <a:rPr lang="en-GB" sz="2200" b="0" dirty="0">
                <a:latin typeface="Courier New" panose="02070309020205020404" pitchFamily="49" charset="0"/>
                <a:cs typeface="Courier New" panose="02070309020205020404" pitchFamily="49" charset="0"/>
              </a:rPr>
              <a:t>").</a:t>
            </a:r>
            <a:r>
              <a:rPr lang="en-GB" sz="2200" b="0" dirty="0" err="1">
                <a:latin typeface="Courier New" panose="02070309020205020404" pitchFamily="49" charset="0"/>
                <a:cs typeface="Courier New" panose="02070309020205020404" pitchFamily="49" charset="0"/>
              </a:rPr>
              <a:t>textContent</a:t>
            </a:r>
            <a:r>
              <a:rPr lang="en-GB" sz="2200" b="0" dirty="0">
                <a:latin typeface="Courier New" panose="02070309020205020404" pitchFamily="49" charset="0"/>
                <a:cs typeface="Courier New" panose="02070309020205020404" pitchFamily="49" charset="0"/>
              </a:rPr>
              <a:t>;</a:t>
            </a:r>
            <a:r>
              <a:rPr lang="en-GB" sz="2200" dirty="0"/>
              <a:t> </a:t>
            </a:r>
          </a:p>
          <a:p>
            <a:r>
              <a:rPr lang="en-GB" sz="2200" b="0" dirty="0">
                <a:latin typeface="Courier New" panose="02070309020205020404" pitchFamily="49" charset="0"/>
                <a:cs typeface="Courier New" panose="02070309020205020404" pitchFamily="49" charset="0"/>
              </a:rPr>
              <a:t>	</a:t>
            </a:r>
            <a:r>
              <a:rPr lang="en-GB" sz="2200" b="0" dirty="0" err="1">
                <a:latin typeface="Courier New" panose="02070309020205020404" pitchFamily="49" charset="0"/>
                <a:cs typeface="Courier New" panose="02070309020205020404" pitchFamily="49" charset="0"/>
              </a:rPr>
              <a:t>document.getElementById</a:t>
            </a:r>
            <a:r>
              <a:rPr lang="en-GB" sz="2200" b="0" dirty="0">
                <a:latin typeface="Courier New" panose="02070309020205020404" pitchFamily="49" charset="0"/>
                <a:cs typeface="Courier New" panose="02070309020205020404" pitchFamily="49" charset="0"/>
              </a:rPr>
              <a:t>("</a:t>
            </a:r>
            <a:r>
              <a:rPr lang="en-GB" sz="2200" b="0" dirty="0" err="1">
                <a:latin typeface="Courier New" panose="02070309020205020404" pitchFamily="49" charset="0"/>
                <a:cs typeface="Courier New" panose="02070309020205020404" pitchFamily="49" charset="0"/>
              </a:rPr>
              <a:t>elementID</a:t>
            </a:r>
            <a:r>
              <a:rPr lang="en-GB" sz="2200" b="0" dirty="0">
                <a:latin typeface="Courier New" panose="02070309020205020404" pitchFamily="49" charset="0"/>
                <a:cs typeface="Courier New" panose="02070309020205020404" pitchFamily="49" charset="0"/>
              </a:rPr>
              <a:t>").</a:t>
            </a:r>
            <a:r>
              <a:rPr lang="en-GB" sz="2200" b="0" dirty="0" err="1">
                <a:latin typeface="Courier New" panose="02070309020205020404" pitchFamily="49" charset="0"/>
                <a:cs typeface="Courier New" panose="02070309020205020404" pitchFamily="49" charset="0"/>
              </a:rPr>
              <a:t>innerHTML</a:t>
            </a:r>
            <a:r>
              <a:rPr lang="en-GB" sz="2200" b="0" dirty="0">
                <a:latin typeface="Courier New" panose="02070309020205020404" pitchFamily="49" charset="0"/>
                <a:cs typeface="Courier New" panose="02070309020205020404" pitchFamily="49" charset="0"/>
              </a:rPr>
              <a:t> = "text";</a:t>
            </a:r>
            <a:r>
              <a:rPr lang="en-GB" dirty="0"/>
              <a:t> </a:t>
            </a:r>
          </a:p>
          <a:p>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15</a:t>
            </a:fld>
            <a:endParaRPr lang="pl-PL" dirty="0"/>
          </a:p>
        </p:txBody>
      </p:sp>
      <p:sp>
        <p:nvSpPr>
          <p:cNvPr id="4" name="Tytuł 3"/>
          <p:cNvSpPr>
            <a:spLocks noGrp="1"/>
          </p:cNvSpPr>
          <p:nvPr>
            <p:ph type="title"/>
          </p:nvPr>
        </p:nvSpPr>
        <p:spPr/>
        <p:txBody>
          <a:bodyPr/>
          <a:lstStyle/>
          <a:p>
            <a:r>
              <a:rPr lang="en-GB" dirty="0"/>
              <a:t>Input / Output</a:t>
            </a:r>
            <a:endParaRPr lang="pl-PL" dirty="0"/>
          </a:p>
        </p:txBody>
      </p:sp>
    </p:spTree>
    <p:extLst>
      <p:ext uri="{BB962C8B-B14F-4D97-AF65-F5344CB8AC3E}">
        <p14:creationId xmlns:p14="http://schemas.microsoft.com/office/powerpoint/2010/main" val="245854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dirty="0"/>
              <a:t>Data types and variables</a:t>
            </a:r>
            <a:endParaRPr lang="pl-PL" dirty="0"/>
          </a:p>
        </p:txBody>
      </p:sp>
      <p:sp>
        <p:nvSpPr>
          <p:cNvPr id="2" name="Symbol zastępczy zawartości 1"/>
          <p:cNvSpPr>
            <a:spLocks noGrp="1"/>
          </p:cNvSpPr>
          <p:nvPr>
            <p:ph sz="half" idx="1"/>
          </p:nvPr>
        </p:nvSpPr>
        <p:spPr/>
        <p:txBody>
          <a:bodyPr/>
          <a:lstStyle/>
          <a:p>
            <a:r>
              <a:rPr lang="en-GB"/>
              <a:t>Boolean</a:t>
            </a:r>
          </a:p>
          <a:p>
            <a:r>
              <a:rPr lang="en-GB"/>
              <a:t>Null</a:t>
            </a:r>
          </a:p>
          <a:p>
            <a:r>
              <a:rPr lang="en-GB"/>
              <a:t>Undefined</a:t>
            </a:r>
          </a:p>
          <a:p>
            <a:r>
              <a:rPr lang="en-GB"/>
              <a:t>Number</a:t>
            </a:r>
          </a:p>
          <a:p>
            <a:r>
              <a:rPr lang="en-GB"/>
              <a:t>String</a:t>
            </a:r>
          </a:p>
          <a:p>
            <a:r>
              <a:rPr lang="en-GB"/>
              <a:t>Object</a:t>
            </a:r>
          </a:p>
        </p:txBody>
      </p:sp>
      <p:sp>
        <p:nvSpPr>
          <p:cNvPr id="5" name="Symbol zastępczy zawartości 4"/>
          <p:cNvSpPr>
            <a:spLocks noGrp="1"/>
          </p:cNvSpPr>
          <p:nvPr>
            <p:ph sz="half" idx="2"/>
          </p:nvPr>
        </p:nvSpPr>
        <p:spPr/>
        <p:txBody>
          <a:bodyPr/>
          <a:lstStyle/>
          <a:p>
            <a:r>
              <a:rPr lang="en-GB" dirty="0"/>
              <a:t>Dynamic types</a:t>
            </a:r>
          </a:p>
          <a:p>
            <a:r>
              <a:rPr lang="en-GB" dirty="0"/>
              <a:t>Variable declaration</a:t>
            </a:r>
          </a:p>
          <a:p>
            <a:r>
              <a:rPr lang="en-GB" dirty="0"/>
              <a:t>	</a:t>
            </a:r>
            <a:r>
              <a:rPr lang="en-GB" b="0" dirty="0" err="1">
                <a:latin typeface="Courier New" panose="02070309020205020404" pitchFamily="49" charset="0"/>
                <a:cs typeface="Courier New" panose="02070309020205020404" pitchFamily="49" charset="0"/>
              </a:rPr>
              <a:t>var</a:t>
            </a:r>
            <a:r>
              <a:rPr lang="en-GB"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abc</a:t>
            </a:r>
            <a:r>
              <a:rPr lang="en-GB" b="0" dirty="0">
                <a:latin typeface="Courier New" panose="02070309020205020404" pitchFamily="49" charset="0"/>
                <a:cs typeface="Courier New" panose="02070309020205020404" pitchFamily="49" charset="0"/>
              </a:rPr>
              <a:t> = value;</a:t>
            </a:r>
          </a:p>
          <a:p>
            <a:r>
              <a:rPr lang="en-GB" dirty="0">
                <a:cs typeface="Courier New" panose="02070309020205020404" pitchFamily="49" charset="0"/>
              </a:rPr>
              <a:t>Variable scope</a:t>
            </a:r>
          </a:p>
          <a:p>
            <a:r>
              <a:rPr lang="en-GB" dirty="0">
                <a:cs typeface="Courier New" panose="02070309020205020404" pitchFamily="49" charset="0"/>
              </a:rPr>
              <a:t>	global, local</a:t>
            </a:r>
          </a:p>
          <a:p>
            <a:r>
              <a:rPr lang="en-GB" dirty="0">
                <a:cs typeface="Courier New" panose="02070309020205020404" pitchFamily="49" charset="0"/>
                <a:hlinkClick r:id="rId2"/>
              </a:rPr>
              <a:t>Grammar and types</a:t>
            </a:r>
            <a:endParaRPr lang="en-GB" dirty="0">
              <a:cs typeface="Courier New" panose="02070309020205020404" pitchFamily="49" charset="0"/>
            </a:endParaRP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16</a:t>
            </a:fld>
            <a:endParaRPr lang="pl-PL" dirty="0"/>
          </a:p>
        </p:txBody>
      </p:sp>
    </p:spTree>
    <p:extLst>
      <p:ext uri="{BB962C8B-B14F-4D97-AF65-F5344CB8AC3E}">
        <p14:creationId xmlns:p14="http://schemas.microsoft.com/office/powerpoint/2010/main" val="1575819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r>
              <a:rPr lang="en-GB" dirty="0"/>
              <a:t>Strings			</a:t>
            </a:r>
            <a:r>
              <a:rPr lang="en-GB" b="0" dirty="0" err="1">
                <a:latin typeface="Courier New" panose="02070309020205020404" pitchFamily="49" charset="0"/>
                <a:cs typeface="Courier New" panose="02070309020205020404" pitchFamily="49" charset="0"/>
              </a:rPr>
              <a:t>var</a:t>
            </a:r>
            <a:r>
              <a:rPr lang="en-GB" b="0" dirty="0">
                <a:latin typeface="Courier New" panose="02070309020205020404" pitchFamily="49" charset="0"/>
                <a:cs typeface="Courier New" panose="02070309020205020404" pitchFamily="49" charset="0"/>
              </a:rPr>
              <a:t> name = "John May";</a:t>
            </a:r>
          </a:p>
          <a:p>
            <a:endParaRPr lang="en-GB" dirty="0"/>
          </a:p>
          <a:p>
            <a:r>
              <a:rPr lang="en-GB" dirty="0"/>
              <a:t>Numbers</a:t>
            </a:r>
            <a:r>
              <a:rPr lang="pl-PL" dirty="0"/>
              <a:t>			</a:t>
            </a:r>
            <a:r>
              <a:rPr lang="pl-PL" b="0" dirty="0" err="1">
                <a:latin typeface="Courier New" panose="02070309020205020404" pitchFamily="49" charset="0"/>
                <a:cs typeface="Courier New" panose="02070309020205020404" pitchFamily="49" charset="0"/>
              </a:rPr>
              <a:t>var</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price</a:t>
            </a:r>
            <a:r>
              <a:rPr lang="pl-PL" b="0" dirty="0">
                <a:latin typeface="Courier New" panose="02070309020205020404" pitchFamily="49" charset="0"/>
                <a:cs typeface="Courier New" panose="02070309020205020404" pitchFamily="49" charset="0"/>
              </a:rPr>
              <a:t> = 120.5;</a:t>
            </a:r>
            <a:endParaRPr lang="en-GB" b="0" dirty="0">
              <a:latin typeface="Courier New" panose="02070309020205020404" pitchFamily="49" charset="0"/>
              <a:cs typeface="Courier New" panose="02070309020205020404" pitchFamily="49" charset="0"/>
            </a:endParaRPr>
          </a:p>
          <a:p>
            <a:endParaRPr lang="pl-PL" dirty="0"/>
          </a:p>
          <a:p>
            <a:r>
              <a:rPr lang="en-GB" dirty="0"/>
              <a:t>String functions		</a:t>
            </a:r>
            <a:r>
              <a:rPr lang="pl-PL" dirty="0">
                <a:hlinkClick r:id="rId2"/>
              </a:rPr>
              <a:t>JavaScript String Reference</a:t>
            </a:r>
            <a:endParaRPr lang="en-GB" dirty="0"/>
          </a:p>
          <a:p>
            <a:r>
              <a:rPr lang="en-GB" dirty="0"/>
              <a:t>Number functions		</a:t>
            </a:r>
            <a:r>
              <a:rPr lang="en-GB" dirty="0">
                <a:hlinkClick r:id="rId3"/>
              </a:rPr>
              <a:t>JavaScript Number Reference</a:t>
            </a:r>
            <a:endParaRPr lang="en-GB" dirty="0"/>
          </a:p>
          <a:p>
            <a:r>
              <a:rPr lang="en-GB" dirty="0"/>
              <a:t>				</a:t>
            </a:r>
            <a:r>
              <a:rPr lang="en-GB" dirty="0">
                <a:hlinkClick r:id="rId4"/>
              </a:rPr>
              <a:t>Numbers and dates</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17</a:t>
            </a:fld>
            <a:endParaRPr lang="pl-PL" dirty="0"/>
          </a:p>
        </p:txBody>
      </p:sp>
      <p:sp>
        <p:nvSpPr>
          <p:cNvPr id="4" name="Tytuł 3"/>
          <p:cNvSpPr>
            <a:spLocks noGrp="1"/>
          </p:cNvSpPr>
          <p:nvPr>
            <p:ph type="title"/>
          </p:nvPr>
        </p:nvSpPr>
        <p:spPr/>
        <p:txBody>
          <a:bodyPr/>
          <a:lstStyle/>
          <a:p>
            <a:r>
              <a:rPr lang="en-GB" dirty="0"/>
              <a:t>Strings and numbers</a:t>
            </a:r>
            <a:endParaRPr lang="pl-PL" dirty="0"/>
          </a:p>
        </p:txBody>
      </p:sp>
    </p:spTree>
    <p:extLst>
      <p:ext uri="{BB962C8B-B14F-4D97-AF65-F5344CB8AC3E}">
        <p14:creationId xmlns:p14="http://schemas.microsoft.com/office/powerpoint/2010/main" val="418253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US" dirty="0"/>
              <a:t>Store multiple values in a single variable</a:t>
            </a:r>
          </a:p>
          <a:p>
            <a:endParaRPr lang="en-US" dirty="0"/>
          </a:p>
          <a:p>
            <a:r>
              <a:rPr lang="en-US" dirty="0"/>
              <a:t>Array declaration</a:t>
            </a:r>
          </a:p>
          <a:p>
            <a:r>
              <a:rPr lang="en-US" dirty="0"/>
              <a:t>	</a:t>
            </a:r>
            <a:r>
              <a:rPr lang="en-US" b="0" dirty="0" err="1">
                <a:latin typeface="Courier New" panose="02070309020205020404" pitchFamily="49" charset="0"/>
                <a:cs typeface="Courier New" panose="02070309020205020404" pitchFamily="49" charset="0"/>
              </a:rPr>
              <a:t>var</a:t>
            </a:r>
            <a:r>
              <a:rPr lang="en-US" b="0" dirty="0">
                <a:latin typeface="Courier New" panose="02070309020205020404" pitchFamily="49" charset="0"/>
                <a:cs typeface="Courier New" panose="02070309020205020404" pitchFamily="49" charset="0"/>
              </a:rPr>
              <a:t> array-name = [item1, item2, ...];</a:t>
            </a:r>
          </a:p>
          <a:p>
            <a:endParaRPr lang="en-US" dirty="0">
              <a:hlinkClick r:id="rId2" action="ppaction://hlinkfile"/>
            </a:endParaRPr>
          </a:p>
          <a:p>
            <a:r>
              <a:rPr lang="en-US" dirty="0">
                <a:hlinkClick r:id="rId3"/>
              </a:rPr>
              <a:t>Array methods to operate on array</a:t>
            </a:r>
            <a:endParaRPr lang="en-US"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18</a:t>
            </a:fld>
            <a:endParaRPr lang="pl-PL" dirty="0"/>
          </a:p>
        </p:txBody>
      </p:sp>
      <p:sp>
        <p:nvSpPr>
          <p:cNvPr id="4" name="Tytuł 3"/>
          <p:cNvSpPr>
            <a:spLocks noGrp="1"/>
          </p:cNvSpPr>
          <p:nvPr>
            <p:ph type="title"/>
          </p:nvPr>
        </p:nvSpPr>
        <p:spPr/>
        <p:txBody>
          <a:bodyPr/>
          <a:lstStyle/>
          <a:p>
            <a:r>
              <a:rPr lang="en-GB" dirty="0"/>
              <a:t>Arrays</a:t>
            </a:r>
            <a:endParaRPr lang="pl-PL" dirty="0"/>
          </a:p>
        </p:txBody>
      </p:sp>
    </p:spTree>
    <p:extLst>
      <p:ext uri="{BB962C8B-B14F-4D97-AF65-F5344CB8AC3E}">
        <p14:creationId xmlns:p14="http://schemas.microsoft.com/office/powerpoint/2010/main" val="3267621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Block statement</a:t>
            </a:r>
            <a:r>
              <a:rPr lang="pl-PL" dirty="0"/>
              <a:t>			</a:t>
            </a:r>
            <a:r>
              <a:rPr lang="en-GB" dirty="0"/>
              <a:t>	</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statements</a:t>
            </a:r>
            <a:r>
              <a:rPr lang="pl-PL" b="0" dirty="0">
                <a:latin typeface="Courier New" panose="02070309020205020404" pitchFamily="49" charset="0"/>
                <a:cs typeface="Courier New" panose="02070309020205020404" pitchFamily="49" charset="0"/>
              </a:rPr>
              <a:t>; }</a:t>
            </a:r>
            <a:endParaRPr lang="en-GB" b="0" dirty="0">
              <a:latin typeface="Courier New" panose="02070309020205020404" pitchFamily="49" charset="0"/>
              <a:cs typeface="Courier New" panose="02070309020205020404" pitchFamily="49" charset="0"/>
            </a:endParaRPr>
          </a:p>
          <a:p>
            <a:endParaRPr lang="en-GB" dirty="0">
              <a:hlinkClick r:id="rId2"/>
            </a:endParaRPr>
          </a:p>
          <a:p>
            <a:r>
              <a:rPr lang="en-GB" dirty="0">
                <a:hlinkClick r:id="rId2"/>
              </a:rPr>
              <a:t>Conditional statements</a:t>
            </a:r>
            <a:r>
              <a:rPr lang="pl-PL" dirty="0"/>
              <a:t>		</a:t>
            </a:r>
            <a:r>
              <a:rPr lang="en-GB" dirty="0"/>
              <a:t>	</a:t>
            </a:r>
            <a:r>
              <a:rPr lang="en-GB" b="0" dirty="0">
                <a:latin typeface="Courier New" panose="02070309020205020404" pitchFamily="49" charset="0"/>
                <a:cs typeface="Courier New" panose="02070309020205020404" pitchFamily="49" charset="0"/>
              </a:rPr>
              <a:t>if…else, switch</a:t>
            </a:r>
            <a:endParaRPr lang="en-GB" dirty="0"/>
          </a:p>
          <a:p>
            <a:endParaRPr lang="en-GB" dirty="0">
              <a:hlinkClick r:id="rId3"/>
            </a:endParaRPr>
          </a:p>
          <a:p>
            <a:r>
              <a:rPr lang="en-GB" dirty="0">
                <a:hlinkClick r:id="rId3"/>
              </a:rPr>
              <a:t>Loops and iteration</a:t>
            </a:r>
            <a:r>
              <a:rPr lang="pl-PL" dirty="0"/>
              <a:t>			</a:t>
            </a:r>
            <a:r>
              <a:rPr lang="en-GB" b="0" dirty="0">
                <a:latin typeface="Courier New" panose="02070309020205020404" pitchFamily="49" charset="0"/>
                <a:cs typeface="Courier New" panose="02070309020205020404" pitchFamily="49" charset="0"/>
              </a:rPr>
              <a:t>for, do…while, while</a:t>
            </a:r>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19</a:t>
            </a:fld>
            <a:endParaRPr lang="pl-PL" dirty="0"/>
          </a:p>
        </p:txBody>
      </p:sp>
      <p:sp>
        <p:nvSpPr>
          <p:cNvPr id="4" name="Tytuł 3"/>
          <p:cNvSpPr>
            <a:spLocks noGrp="1"/>
          </p:cNvSpPr>
          <p:nvPr>
            <p:ph type="title"/>
          </p:nvPr>
        </p:nvSpPr>
        <p:spPr/>
        <p:txBody>
          <a:bodyPr/>
          <a:lstStyle/>
          <a:p>
            <a:r>
              <a:rPr lang="en-GB" dirty="0"/>
              <a:t>Flow control</a:t>
            </a:r>
            <a:endParaRPr lang="pl-PL" dirty="0"/>
          </a:p>
        </p:txBody>
      </p:sp>
    </p:spTree>
    <p:extLst>
      <p:ext uri="{BB962C8B-B14F-4D97-AF65-F5344CB8AC3E}">
        <p14:creationId xmlns:p14="http://schemas.microsoft.com/office/powerpoint/2010/main" val="385651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pl-PL" noProof="0" dirty="0"/>
              <a:t>Web </a:t>
            </a:r>
            <a:r>
              <a:rPr lang="pl-PL" dirty="0"/>
              <a:t>c</a:t>
            </a:r>
            <a:r>
              <a:rPr lang="pl-PL" noProof="0" dirty="0" err="1"/>
              <a:t>ore</a:t>
            </a:r>
            <a:r>
              <a:rPr lang="pl-PL" noProof="0" dirty="0"/>
              <a:t> </a:t>
            </a:r>
            <a:r>
              <a:rPr lang="pl-PL" dirty="0"/>
              <a:t>t</a:t>
            </a:r>
            <a:r>
              <a:rPr lang="pl-PL" noProof="0" dirty="0" err="1"/>
              <a:t>echnologies</a:t>
            </a:r>
            <a:endParaRPr lang="pl-PL" noProof="0" dirty="0"/>
          </a:p>
          <a:p>
            <a:r>
              <a:rPr lang="pl-PL" noProof="0" dirty="0"/>
              <a:t>Web </a:t>
            </a:r>
            <a:r>
              <a:rPr lang="pl-PL" noProof="0" dirty="0" err="1"/>
              <a:t>page</a:t>
            </a:r>
            <a:r>
              <a:rPr lang="pl-PL" noProof="0" dirty="0"/>
              <a:t> </a:t>
            </a:r>
            <a:r>
              <a:rPr lang="pl-PL" noProof="0" dirty="0" err="1"/>
              <a:t>key</a:t>
            </a:r>
            <a:r>
              <a:rPr lang="pl-PL" noProof="0" dirty="0"/>
              <a:t> </a:t>
            </a:r>
            <a:r>
              <a:rPr lang="pl-PL" noProof="0" dirty="0" err="1"/>
              <a:t>technologies</a:t>
            </a:r>
            <a:endParaRPr lang="pl-PL" noProof="0" dirty="0"/>
          </a:p>
          <a:p>
            <a:r>
              <a:rPr lang="pl-PL" dirty="0"/>
              <a:t>JavaScript </a:t>
            </a:r>
            <a:r>
              <a:rPr lang="pl-PL" dirty="0" err="1"/>
              <a:t>language</a:t>
            </a:r>
            <a:endParaRPr lang="pl-PL" dirty="0"/>
          </a:p>
          <a:p>
            <a:r>
              <a:rPr lang="pl-PL" noProof="0" dirty="0"/>
              <a:t>Object </a:t>
            </a:r>
            <a:r>
              <a:rPr lang="pl-PL" noProof="0" dirty="0" err="1"/>
              <a:t>Oriented</a:t>
            </a:r>
            <a:r>
              <a:rPr lang="pl-PL" noProof="0" dirty="0"/>
              <a:t> Programming </a:t>
            </a:r>
            <a:r>
              <a:rPr lang="pl-PL" noProof="0" dirty="0" err="1"/>
              <a:t>paradigm</a:t>
            </a:r>
            <a:endParaRPr lang="pl-PL" noProof="0" dirty="0"/>
          </a:p>
        </p:txBody>
      </p:sp>
      <p:sp>
        <p:nvSpPr>
          <p:cNvPr id="3" name="Tytuł 2"/>
          <p:cNvSpPr>
            <a:spLocks noGrp="1"/>
          </p:cNvSpPr>
          <p:nvPr>
            <p:ph type="title"/>
          </p:nvPr>
        </p:nvSpPr>
        <p:spPr/>
        <p:txBody>
          <a:bodyPr/>
          <a:lstStyle/>
          <a:p>
            <a:r>
              <a:rPr lang="en-GB" noProof="0" dirty="0"/>
              <a:t>Agenda</a:t>
            </a:r>
          </a:p>
        </p:txBody>
      </p:sp>
      <p:sp>
        <p:nvSpPr>
          <p:cNvPr id="4" name="Symbol zastępczy numeru slajdu 3"/>
          <p:cNvSpPr>
            <a:spLocks noGrp="1"/>
          </p:cNvSpPr>
          <p:nvPr>
            <p:ph type="sldNum" sz="quarter" idx="12"/>
          </p:nvPr>
        </p:nvSpPr>
        <p:spPr/>
        <p:txBody>
          <a:bodyPr/>
          <a:lstStyle/>
          <a:p>
            <a:fld id="{254C963F-D690-449C-B336-8B464EE7B8DB}" type="slidenum">
              <a:rPr lang="pl-PL" smtClean="0"/>
              <a:t>2</a:t>
            </a:fld>
            <a:endParaRPr lang="pl-PL" dirty="0"/>
          </a:p>
        </p:txBody>
      </p:sp>
    </p:spTree>
    <p:extLst>
      <p:ext uri="{BB962C8B-B14F-4D97-AF65-F5344CB8AC3E}">
        <p14:creationId xmlns:p14="http://schemas.microsoft.com/office/powerpoint/2010/main" val="46342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US" b="0" dirty="0">
                <a:latin typeface="Courier New" panose="02070309020205020404" pitchFamily="49" charset="0"/>
                <a:cs typeface="Courier New" panose="02070309020205020404" pitchFamily="49" charset="0"/>
              </a:rPr>
              <a:t>function name(parameter1, parameter2, …) {</a:t>
            </a:r>
          </a:p>
          <a:p>
            <a:r>
              <a:rPr lang="en-US" b="0" dirty="0">
                <a:latin typeface="Courier New" panose="02070309020205020404" pitchFamily="49" charset="0"/>
                <a:cs typeface="Courier New" panose="02070309020205020404" pitchFamily="49" charset="0"/>
              </a:rPr>
              <a:t>    code to be executed</a:t>
            </a:r>
          </a:p>
          <a:p>
            <a:r>
              <a:rPr lang="en-US" b="0" dirty="0">
                <a:latin typeface="Courier New" panose="02070309020205020404" pitchFamily="49" charset="0"/>
                <a:cs typeface="Courier New" panose="02070309020205020404" pitchFamily="49" charset="0"/>
              </a:rPr>
              <a:t>	return value;  // optional</a:t>
            </a:r>
          </a:p>
          <a:p>
            <a:r>
              <a:rPr lang="en-US" b="0" dirty="0">
                <a:latin typeface="Courier New" panose="02070309020205020404" pitchFamily="49" charset="0"/>
                <a:cs typeface="Courier New" panose="02070309020205020404" pitchFamily="49" charset="0"/>
              </a:rPr>
              <a:t>}</a:t>
            </a:r>
          </a:p>
          <a:p>
            <a:r>
              <a:rPr lang="en-US" dirty="0">
                <a:hlinkClick r:id="rId2"/>
              </a:rPr>
              <a:t>Defining and calling functions</a:t>
            </a:r>
            <a:endParaRPr lang="en-US" dirty="0"/>
          </a:p>
          <a:p>
            <a:r>
              <a:rPr lang="en-GB" dirty="0">
                <a:hlinkClick r:id="rId3"/>
              </a:rPr>
              <a:t>JavaScript Functions</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20</a:t>
            </a:fld>
            <a:endParaRPr lang="pl-PL" dirty="0"/>
          </a:p>
        </p:txBody>
      </p:sp>
      <p:sp>
        <p:nvSpPr>
          <p:cNvPr id="4" name="Tytuł 3"/>
          <p:cNvSpPr>
            <a:spLocks noGrp="1"/>
          </p:cNvSpPr>
          <p:nvPr>
            <p:ph type="title"/>
          </p:nvPr>
        </p:nvSpPr>
        <p:spPr/>
        <p:txBody>
          <a:bodyPr/>
          <a:lstStyle/>
          <a:p>
            <a:r>
              <a:rPr lang="en-GB" dirty="0"/>
              <a:t>Functions</a:t>
            </a:r>
            <a:endParaRPr lang="pl-PL" dirty="0"/>
          </a:p>
        </p:txBody>
      </p:sp>
    </p:spTree>
    <p:extLst>
      <p:ext uri="{BB962C8B-B14F-4D97-AF65-F5344CB8AC3E}">
        <p14:creationId xmlns:p14="http://schemas.microsoft.com/office/powerpoint/2010/main" val="257623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r>
              <a:rPr lang="en-GB" dirty="0"/>
              <a:t>HTML code</a:t>
            </a:r>
          </a:p>
          <a:p>
            <a:r>
              <a:rPr lang="en-GB" dirty="0"/>
              <a:t>	</a:t>
            </a:r>
            <a:r>
              <a:rPr lang="pl-PL" b="0" dirty="0">
                <a:latin typeface="Courier New" panose="02070309020205020404" pitchFamily="49" charset="0"/>
                <a:cs typeface="Courier New" panose="02070309020205020404" pitchFamily="49" charset="0"/>
              </a:rPr>
              <a:t>&lt;HTML-element </a:t>
            </a:r>
            <a:r>
              <a:rPr lang="pl-PL" b="0" dirty="0" err="1">
                <a:latin typeface="Courier New" panose="02070309020205020404" pitchFamily="49" charset="0"/>
                <a:cs typeface="Courier New" panose="02070309020205020404" pitchFamily="49" charset="0"/>
              </a:rPr>
              <a:t>some</a:t>
            </a:r>
            <a:r>
              <a:rPr lang="pl-PL" b="0" dirty="0">
                <a:latin typeface="Courier New" panose="02070309020205020404" pitchFamily="49" charset="0"/>
                <a:cs typeface="Courier New" panose="02070309020205020404" pitchFamily="49" charset="0"/>
              </a:rPr>
              <a:t>-event="</a:t>
            </a:r>
            <a:r>
              <a:rPr lang="pl-PL" b="0" dirty="0" err="1">
                <a:latin typeface="Courier New" panose="02070309020205020404" pitchFamily="49" charset="0"/>
                <a:cs typeface="Courier New" panose="02070309020205020404" pitchFamily="49" charset="0"/>
              </a:rPr>
              <a:t>some</a:t>
            </a:r>
            <a:r>
              <a:rPr lang="pl-PL" b="0" dirty="0">
                <a:latin typeface="Courier New" panose="02070309020205020404" pitchFamily="49" charset="0"/>
                <a:cs typeface="Courier New" panose="02070309020205020404" pitchFamily="49" charset="0"/>
              </a:rPr>
              <a:t> JavaScript"&gt;</a:t>
            </a:r>
            <a:endParaRPr lang="en-GB" b="0" dirty="0">
              <a:latin typeface="Courier New" panose="02070309020205020404" pitchFamily="49" charset="0"/>
              <a:cs typeface="Courier New" panose="02070309020205020404" pitchFamily="49" charset="0"/>
            </a:endParaRPr>
          </a:p>
          <a:p>
            <a:r>
              <a:rPr lang="en-GB" dirty="0"/>
              <a:t>JS code</a:t>
            </a:r>
          </a:p>
          <a:p>
            <a:r>
              <a:rPr lang="en-GB" dirty="0"/>
              <a:t>	</a:t>
            </a:r>
            <a:r>
              <a:rPr lang="en-GB" b="0" i="1" dirty="0" err="1">
                <a:latin typeface="Courier New" panose="02070309020205020404" pitchFamily="49" charset="0"/>
                <a:cs typeface="Courier New" panose="02070309020205020404" pitchFamily="49" charset="0"/>
              </a:rPr>
              <a:t>element.addEventListener</a:t>
            </a:r>
            <a:r>
              <a:rPr lang="en-GB" b="0" i="1" dirty="0">
                <a:latin typeface="Courier New" panose="02070309020205020404" pitchFamily="49" charset="0"/>
                <a:cs typeface="Courier New" panose="02070309020205020404" pitchFamily="49" charset="0"/>
              </a:rPr>
              <a:t>(event, function);</a:t>
            </a:r>
          </a:p>
          <a:p>
            <a:r>
              <a:rPr lang="en-GB"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eg</a:t>
            </a:r>
            <a:r>
              <a:rPr lang="en-GB"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var</a:t>
            </a:r>
            <a:r>
              <a:rPr lang="en-GB" b="0" dirty="0">
                <a:latin typeface="Courier New" panose="02070309020205020404" pitchFamily="49" charset="0"/>
                <a:cs typeface="Courier New" panose="02070309020205020404" pitchFamily="49" charset="0"/>
              </a:rPr>
              <a:t> el = </a:t>
            </a:r>
            <a:r>
              <a:rPr lang="en-GB" b="0" dirty="0" err="1">
                <a:latin typeface="Courier New" panose="02070309020205020404" pitchFamily="49" charset="0"/>
                <a:cs typeface="Courier New" panose="02070309020205020404" pitchFamily="49" charset="0"/>
              </a:rPr>
              <a:t>document.getElementById</a:t>
            </a:r>
            <a:r>
              <a:rPr lang="en-GB" b="0" dirty="0">
                <a:latin typeface="Courier New" panose="02070309020205020404" pitchFamily="49" charset="0"/>
                <a:cs typeface="Courier New" panose="02070309020205020404" pitchFamily="49" charset="0"/>
              </a:rPr>
              <a:t>("h1");</a:t>
            </a:r>
          </a:p>
          <a:p>
            <a:r>
              <a:rPr lang="en-GB"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el.addEventListener</a:t>
            </a:r>
            <a:r>
              <a:rPr lang="en-GB" b="0" dirty="0">
                <a:latin typeface="Courier New" panose="02070309020205020404" pitchFamily="49" charset="0"/>
                <a:cs typeface="Courier New" panose="02070309020205020404" pitchFamily="49" charset="0"/>
              </a:rPr>
              <a:t>("click", </a:t>
            </a:r>
            <a:r>
              <a:rPr lang="en-GB" b="0" dirty="0" err="1">
                <a:latin typeface="Courier New" panose="02070309020205020404" pitchFamily="49" charset="0"/>
                <a:cs typeface="Courier New" panose="02070309020205020404" pitchFamily="49" charset="0"/>
              </a:rPr>
              <a:t>myFunction</a:t>
            </a:r>
            <a:r>
              <a:rPr lang="en-GB" b="0" dirty="0">
                <a:latin typeface="Courier New" panose="02070309020205020404" pitchFamily="49" charset="0"/>
                <a:cs typeface="Courier New" panose="02070309020205020404" pitchFamily="49" charset="0"/>
              </a:rPr>
              <a:t>);</a:t>
            </a:r>
          </a:p>
          <a:p>
            <a:r>
              <a:rPr lang="en-GB" dirty="0">
                <a:hlinkClick r:id="rId2"/>
              </a:rPr>
              <a:t>Event reference</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21</a:t>
            </a:fld>
            <a:endParaRPr lang="pl-PL" dirty="0"/>
          </a:p>
        </p:txBody>
      </p:sp>
      <p:sp>
        <p:nvSpPr>
          <p:cNvPr id="4" name="Tytuł 3"/>
          <p:cNvSpPr>
            <a:spLocks noGrp="1"/>
          </p:cNvSpPr>
          <p:nvPr>
            <p:ph type="title"/>
          </p:nvPr>
        </p:nvSpPr>
        <p:spPr/>
        <p:txBody>
          <a:bodyPr/>
          <a:lstStyle/>
          <a:p>
            <a:r>
              <a:rPr lang="en-GB" dirty="0"/>
              <a:t>Events</a:t>
            </a:r>
            <a:endParaRPr lang="pl-PL" dirty="0"/>
          </a:p>
        </p:txBody>
      </p:sp>
    </p:spTree>
    <p:extLst>
      <p:ext uri="{BB962C8B-B14F-4D97-AF65-F5344CB8AC3E}">
        <p14:creationId xmlns:p14="http://schemas.microsoft.com/office/powerpoint/2010/main" val="1685196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Static code analysis</a:t>
            </a:r>
            <a:r>
              <a:rPr lang="pl-PL" dirty="0"/>
              <a:t>:</a:t>
            </a:r>
            <a:r>
              <a:rPr lang="en-GB" dirty="0"/>
              <a:t>		</a:t>
            </a:r>
            <a:r>
              <a:rPr lang="en-GB" dirty="0" err="1"/>
              <a:t>JSLint</a:t>
            </a:r>
            <a:r>
              <a:rPr lang="pl-PL" dirty="0"/>
              <a:t>  (</a:t>
            </a:r>
            <a:r>
              <a:rPr lang="pl-PL" dirty="0" err="1"/>
              <a:t>lint</a:t>
            </a:r>
            <a:r>
              <a:rPr lang="pl-PL" dirty="0"/>
              <a:t>, linter)</a:t>
            </a:r>
            <a:endParaRPr lang="en-GB" dirty="0"/>
          </a:p>
          <a:p>
            <a:endParaRPr lang="en-GB" dirty="0"/>
          </a:p>
          <a:p>
            <a:r>
              <a:rPr lang="pl-PL" dirty="0" err="1"/>
              <a:t>Text</a:t>
            </a:r>
            <a:r>
              <a:rPr lang="pl-PL" dirty="0"/>
              <a:t> </a:t>
            </a:r>
            <a:r>
              <a:rPr lang="pl-PL" dirty="0" err="1"/>
              <a:t>editor</a:t>
            </a:r>
            <a:r>
              <a:rPr lang="pl-PL" dirty="0"/>
              <a:t>:</a:t>
            </a:r>
            <a:r>
              <a:rPr lang="en-GB" dirty="0"/>
              <a:t>				</a:t>
            </a:r>
            <a:r>
              <a:rPr lang="pl-PL" dirty="0"/>
              <a:t>Microsoft Visual Studio </a:t>
            </a:r>
            <a:r>
              <a:rPr lang="pl-PL" dirty="0" err="1"/>
              <a:t>Code</a:t>
            </a:r>
            <a:endParaRPr lang="en-GB" dirty="0"/>
          </a:p>
          <a:p>
            <a:endParaRPr lang="en-GB" dirty="0"/>
          </a:p>
          <a:p>
            <a:r>
              <a:rPr lang="en-GB" dirty="0"/>
              <a:t>Authoring and debugging</a:t>
            </a:r>
            <a:r>
              <a:rPr lang="pl-PL" dirty="0"/>
              <a:t>:</a:t>
            </a:r>
            <a:r>
              <a:rPr lang="en-GB" dirty="0"/>
              <a:t>	Chrome </a:t>
            </a:r>
            <a:r>
              <a:rPr lang="en-GB" dirty="0" err="1"/>
              <a:t>DevTools</a:t>
            </a:r>
            <a:endParaRPr lang="en-GB" dirty="0"/>
          </a:p>
          <a:p>
            <a:r>
              <a:rPr lang="en-GB" dirty="0">
                <a:hlinkClick r:id="rId2"/>
              </a:rPr>
              <a:t>https://developers.google.com/web/tools/chrome-devtools/</a:t>
            </a:r>
            <a:endParaRPr lang="en-GB" dirty="0"/>
          </a:p>
          <a:p>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22</a:t>
            </a:fld>
            <a:endParaRPr lang="pl-PL" dirty="0"/>
          </a:p>
        </p:txBody>
      </p:sp>
      <p:sp>
        <p:nvSpPr>
          <p:cNvPr id="4" name="Tytuł 3"/>
          <p:cNvSpPr>
            <a:spLocks noGrp="1"/>
          </p:cNvSpPr>
          <p:nvPr>
            <p:ph type="title"/>
          </p:nvPr>
        </p:nvSpPr>
        <p:spPr/>
        <p:txBody>
          <a:bodyPr/>
          <a:lstStyle/>
          <a:p>
            <a:r>
              <a:rPr lang="en-GB" dirty="0"/>
              <a:t>Software development tools</a:t>
            </a:r>
            <a:endParaRPr lang="pl-PL" dirty="0"/>
          </a:p>
        </p:txBody>
      </p:sp>
    </p:spTree>
    <p:extLst>
      <p:ext uri="{BB962C8B-B14F-4D97-AF65-F5344CB8AC3E}">
        <p14:creationId xmlns:p14="http://schemas.microsoft.com/office/powerpoint/2010/main" val="359276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5FD1AE91-E688-40DB-92C8-9A0DCE1FAE04}"/>
              </a:ext>
            </a:extLst>
          </p:cNvPr>
          <p:cNvSpPr>
            <a:spLocks noGrp="1"/>
          </p:cNvSpPr>
          <p:nvPr>
            <p:ph idx="1"/>
          </p:nvPr>
        </p:nvSpPr>
        <p:spPr/>
        <p:txBody>
          <a:bodyPr/>
          <a:lstStyle/>
          <a:p>
            <a:r>
              <a:rPr lang="pl-PL" dirty="0"/>
              <a:t>JSON</a:t>
            </a:r>
            <a:endParaRPr lang="pl-PL" dirty="0">
              <a:hlinkClick r:id="rId2"/>
            </a:endParaRPr>
          </a:p>
          <a:p>
            <a:r>
              <a:rPr lang="pl-PL" dirty="0">
                <a:hlinkClick r:id="rId3"/>
              </a:rPr>
              <a:t>https://www.youtube.com/watch?v=GpOO5iKzOmY</a:t>
            </a:r>
            <a:endParaRPr lang="pl-PL" dirty="0">
              <a:hlinkClick r:id="rId2"/>
            </a:endParaRPr>
          </a:p>
          <a:p>
            <a:endParaRPr lang="pl-PL" dirty="0">
              <a:hlinkClick r:id="rId2"/>
            </a:endParaRPr>
          </a:p>
          <a:p>
            <a:r>
              <a:rPr lang="pl-PL" dirty="0"/>
              <a:t>OOP</a:t>
            </a:r>
            <a:endParaRPr lang="pl-PL" dirty="0">
              <a:hlinkClick r:id="rId2"/>
            </a:endParaRPr>
          </a:p>
          <a:p>
            <a:r>
              <a:rPr lang="pl-PL" dirty="0">
                <a:hlinkClick r:id="rId2"/>
              </a:rPr>
              <a:t>https://www.youtube.com/watch?v=pTB0EiLXUC8</a:t>
            </a:r>
            <a:r>
              <a:rPr lang="pl-PL" dirty="0"/>
              <a:t> </a:t>
            </a:r>
          </a:p>
          <a:p>
            <a:endParaRPr lang="pl-PL" dirty="0"/>
          </a:p>
        </p:txBody>
      </p:sp>
      <p:sp>
        <p:nvSpPr>
          <p:cNvPr id="3" name="Symbol zastępczy numeru slajdu 2">
            <a:extLst>
              <a:ext uri="{FF2B5EF4-FFF2-40B4-BE49-F238E27FC236}">
                <a16:creationId xmlns:a16="http://schemas.microsoft.com/office/drawing/2014/main" id="{0A1884ED-549B-4F3B-8318-B68FE5ECE713}"/>
              </a:ext>
            </a:extLst>
          </p:cNvPr>
          <p:cNvSpPr>
            <a:spLocks noGrp="1"/>
          </p:cNvSpPr>
          <p:nvPr>
            <p:ph type="sldNum" sz="quarter" idx="12"/>
          </p:nvPr>
        </p:nvSpPr>
        <p:spPr/>
        <p:txBody>
          <a:bodyPr/>
          <a:lstStyle/>
          <a:p>
            <a:fld id="{254C963F-D690-449C-B336-8B464EE7B8DB}" type="slidenum">
              <a:rPr lang="pl-PL" smtClean="0"/>
              <a:t>23</a:t>
            </a:fld>
            <a:endParaRPr lang="pl-PL" dirty="0"/>
          </a:p>
        </p:txBody>
      </p:sp>
      <p:sp>
        <p:nvSpPr>
          <p:cNvPr id="4" name="Tytuł 3">
            <a:extLst>
              <a:ext uri="{FF2B5EF4-FFF2-40B4-BE49-F238E27FC236}">
                <a16:creationId xmlns:a16="http://schemas.microsoft.com/office/drawing/2014/main" id="{9C0D3252-73D6-4178-9320-8CAB231947E0}"/>
              </a:ext>
            </a:extLst>
          </p:cNvPr>
          <p:cNvSpPr>
            <a:spLocks noGrp="1"/>
          </p:cNvSpPr>
          <p:nvPr>
            <p:ph type="title"/>
          </p:nvPr>
        </p:nvSpPr>
        <p:spPr/>
        <p:txBody>
          <a:bodyPr/>
          <a:lstStyle/>
          <a:p>
            <a:r>
              <a:rPr lang="pl-PL" dirty="0"/>
              <a:t>Object </a:t>
            </a:r>
            <a:r>
              <a:rPr lang="pl-PL" dirty="0" err="1"/>
              <a:t>Oriented</a:t>
            </a:r>
            <a:r>
              <a:rPr lang="pl-PL" dirty="0"/>
              <a:t> Programming</a:t>
            </a:r>
          </a:p>
        </p:txBody>
      </p:sp>
    </p:spTree>
    <p:extLst>
      <p:ext uri="{BB962C8B-B14F-4D97-AF65-F5344CB8AC3E}">
        <p14:creationId xmlns:p14="http://schemas.microsoft.com/office/powerpoint/2010/main" val="2046544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dirty="0"/>
              <a:t>Objects</a:t>
            </a:r>
            <a:endParaRPr lang="pl-PL" dirty="0"/>
          </a:p>
        </p:txBody>
      </p:sp>
      <p:sp>
        <p:nvSpPr>
          <p:cNvPr id="2" name="Symbol zastępczy zawartości 1"/>
          <p:cNvSpPr>
            <a:spLocks noGrp="1"/>
          </p:cNvSpPr>
          <p:nvPr>
            <p:ph sz="half" idx="1"/>
          </p:nvPr>
        </p:nvSpPr>
        <p:spPr/>
        <p:txBody>
          <a:bodyPr>
            <a:normAutofit/>
          </a:bodyPr>
          <a:lstStyle/>
          <a:p>
            <a:r>
              <a:rPr lang="en-GB" dirty="0"/>
              <a:t>Properties</a:t>
            </a:r>
          </a:p>
          <a:p>
            <a:r>
              <a:rPr lang="en-GB" dirty="0"/>
              <a:t>		name</a:t>
            </a:r>
            <a:br>
              <a:rPr lang="en-GB" dirty="0"/>
            </a:br>
            <a:r>
              <a:rPr lang="en-GB" dirty="0"/>
              <a:t>		age</a:t>
            </a:r>
            <a:br>
              <a:rPr lang="en-GB" dirty="0"/>
            </a:br>
            <a:r>
              <a:rPr lang="en-GB" dirty="0"/>
              <a:t>		student</a:t>
            </a:r>
            <a:br>
              <a:rPr lang="en-GB" dirty="0"/>
            </a:br>
            <a:r>
              <a:rPr lang="en-GB" dirty="0"/>
              <a:t>		interests</a:t>
            </a:r>
            <a:br>
              <a:rPr lang="en-GB" dirty="0"/>
            </a:br>
            <a:r>
              <a:rPr lang="en-GB" dirty="0"/>
              <a:t>		address</a:t>
            </a:r>
          </a:p>
          <a:p>
            <a:r>
              <a:rPr lang="en-GB" dirty="0"/>
              <a:t>Methods</a:t>
            </a:r>
          </a:p>
          <a:p>
            <a:r>
              <a:rPr lang="en-GB" dirty="0"/>
              <a:t>		greeting()</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24</a:t>
            </a:fld>
            <a:endParaRPr lang="pl-PL" dirty="0"/>
          </a:p>
        </p:txBody>
      </p:sp>
      <p:pic>
        <p:nvPicPr>
          <p:cNvPr id="9" name="Symbol zastępczy zawartości 8" descr="Mężczyzna"/>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8525" y="2020094"/>
            <a:ext cx="3028950" cy="3028950"/>
          </a:xfrm>
        </p:spPr>
      </p:pic>
    </p:spTree>
    <p:extLst>
      <p:ext uri="{BB962C8B-B14F-4D97-AF65-F5344CB8AC3E}">
        <p14:creationId xmlns:p14="http://schemas.microsoft.com/office/powerpoint/2010/main" val="274709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p:cNvSpPr>
            <a:spLocks noGrp="1"/>
          </p:cNvSpPr>
          <p:nvPr>
            <p:ph idx="1"/>
          </p:nvPr>
        </p:nvSpPr>
        <p:spPr/>
        <p:txBody>
          <a:bodyPr>
            <a:normAutofit/>
          </a:bodyPr>
          <a:lstStyle/>
          <a:p>
            <a:r>
              <a:rPr lang="en-US" b="1" dirty="0" err="1"/>
              <a:t>var</a:t>
            </a:r>
            <a:r>
              <a:rPr lang="en-US" b="1" dirty="0"/>
              <a:t> </a:t>
            </a:r>
            <a:r>
              <a:rPr lang="en-US" b="1" dirty="0" err="1"/>
              <a:t>objectName</a:t>
            </a:r>
            <a:r>
              <a:rPr lang="en-US" b="1" dirty="0"/>
              <a:t> = {</a:t>
            </a:r>
          </a:p>
          <a:p>
            <a:r>
              <a:rPr lang="en-US" b="1" dirty="0"/>
              <a:t>	name1: value1,</a:t>
            </a:r>
            <a:br>
              <a:rPr lang="en-US" b="1" dirty="0"/>
            </a:br>
            <a:r>
              <a:rPr lang="en-US" b="1" dirty="0"/>
              <a:t>	name2: value2,</a:t>
            </a:r>
            <a:br>
              <a:rPr lang="en-US" b="1" dirty="0"/>
            </a:br>
            <a:r>
              <a:rPr lang="en-US" b="1" dirty="0"/>
              <a:t>	name3: value3,</a:t>
            </a:r>
            <a:br>
              <a:rPr lang="en-US" b="1" dirty="0"/>
            </a:br>
            <a:r>
              <a:rPr lang="en-US" b="1" dirty="0"/>
              <a:t>	…</a:t>
            </a:r>
            <a:br>
              <a:rPr lang="en-US" b="1" dirty="0"/>
            </a:br>
            <a:r>
              <a:rPr lang="en-US" b="1" dirty="0"/>
              <a:t>}</a:t>
            </a:r>
          </a:p>
          <a:p>
            <a:r>
              <a:rPr lang="en-US" dirty="0"/>
              <a:t>value – number, string, array, object, function, …</a:t>
            </a:r>
          </a:p>
          <a:p>
            <a:endParaRPr lang="en-US" dirty="0"/>
          </a:p>
          <a:p>
            <a:r>
              <a:rPr lang="pl-PL" dirty="0">
                <a:hlinkClick r:id="rId2"/>
              </a:rPr>
              <a:t>Introducing JavaScript objects</a:t>
            </a:r>
            <a:r>
              <a:rPr lang="en-GB" dirty="0"/>
              <a:t>   	</a:t>
            </a:r>
            <a:r>
              <a:rPr lang="pl-PL" dirty="0">
                <a:hlinkClick r:id="rId3"/>
              </a:rPr>
              <a:t>JavaScript Objects</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25</a:t>
            </a:fld>
            <a:endParaRPr lang="pl-PL" dirty="0"/>
          </a:p>
        </p:txBody>
      </p:sp>
      <p:sp>
        <p:nvSpPr>
          <p:cNvPr id="5" name="Tytuł 4"/>
          <p:cNvSpPr>
            <a:spLocks noGrp="1"/>
          </p:cNvSpPr>
          <p:nvPr>
            <p:ph type="title"/>
          </p:nvPr>
        </p:nvSpPr>
        <p:spPr/>
        <p:txBody>
          <a:bodyPr/>
          <a:lstStyle/>
          <a:p>
            <a:r>
              <a:rPr lang="en-GB" dirty="0"/>
              <a:t>Object definition</a:t>
            </a:r>
            <a:endParaRPr lang="pl-PL" dirty="0"/>
          </a:p>
        </p:txBody>
      </p:sp>
    </p:spTree>
    <p:extLst>
      <p:ext uri="{BB962C8B-B14F-4D97-AF65-F5344CB8AC3E}">
        <p14:creationId xmlns:p14="http://schemas.microsoft.com/office/powerpoint/2010/main" val="124504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p:cNvSpPr>
            <a:spLocks noGrp="1"/>
          </p:cNvSpPr>
          <p:nvPr>
            <p:ph idx="1"/>
          </p:nvPr>
        </p:nvSpPr>
        <p:spPr/>
        <p:txBody>
          <a:bodyPr>
            <a:normAutofit/>
          </a:bodyPr>
          <a:lstStyle/>
          <a:p>
            <a:r>
              <a:rPr lang="en-GB" dirty="0" err="1"/>
              <a:t>var</a:t>
            </a:r>
            <a:r>
              <a:rPr lang="en-GB" dirty="0"/>
              <a:t> person = {</a:t>
            </a:r>
          </a:p>
          <a:p>
            <a:r>
              <a:rPr lang="en-GB" dirty="0"/>
              <a:t>	name: "Adam",</a:t>
            </a:r>
            <a:br>
              <a:rPr lang="en-GB" dirty="0"/>
            </a:br>
            <a:r>
              <a:rPr lang="en-GB" dirty="0"/>
              <a:t>	age: 23,</a:t>
            </a:r>
            <a:br>
              <a:rPr lang="en-GB" dirty="0"/>
            </a:br>
            <a:r>
              <a:rPr lang="en-GB" dirty="0"/>
              <a:t>     student: true,</a:t>
            </a:r>
            <a:br>
              <a:rPr lang="en-GB" dirty="0"/>
            </a:br>
            <a:r>
              <a:rPr lang="en-GB" dirty="0"/>
              <a:t>	interests: ["swimming", "reading"],</a:t>
            </a:r>
            <a:br>
              <a:rPr lang="en-GB" dirty="0"/>
            </a:br>
            <a:r>
              <a:rPr lang="en-GB" dirty="0"/>
              <a:t>	address: {</a:t>
            </a:r>
            <a:r>
              <a:rPr lang="en-GB" dirty="0" err="1"/>
              <a:t>city:"Krakow</a:t>
            </a:r>
            <a:r>
              <a:rPr lang="en-GB" dirty="0"/>
              <a:t>", street:"</a:t>
            </a:r>
            <a:r>
              <a:rPr lang="en-GB" dirty="0" err="1"/>
              <a:t>Rakowicka</a:t>
            </a:r>
            <a:r>
              <a:rPr lang="en-GB" dirty="0"/>
              <a:t>"},</a:t>
            </a:r>
          </a:p>
          <a:p>
            <a:r>
              <a:rPr lang="en-GB" dirty="0"/>
              <a:t>	greeting: function() {</a:t>
            </a:r>
            <a:br>
              <a:rPr lang="en-GB" dirty="0"/>
            </a:br>
            <a:r>
              <a:rPr lang="en-GB" dirty="0"/>
              <a:t>		alert("Hi, I’m " + this.name);</a:t>
            </a:r>
            <a:br>
              <a:rPr lang="en-GB" dirty="0"/>
            </a:br>
            <a:r>
              <a:rPr lang="en-GB" dirty="0"/>
              <a:t>	}</a:t>
            </a:r>
          </a:p>
          <a:p>
            <a:r>
              <a:rPr lang="en-GB" dirty="0"/>
              <a:t>}</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26</a:t>
            </a:fld>
            <a:endParaRPr lang="pl-PL" dirty="0"/>
          </a:p>
        </p:txBody>
      </p:sp>
      <p:sp>
        <p:nvSpPr>
          <p:cNvPr id="4" name="Tytuł 3"/>
          <p:cNvSpPr>
            <a:spLocks noGrp="1"/>
          </p:cNvSpPr>
          <p:nvPr>
            <p:ph type="title"/>
          </p:nvPr>
        </p:nvSpPr>
        <p:spPr/>
        <p:txBody>
          <a:bodyPr/>
          <a:lstStyle/>
          <a:p>
            <a:r>
              <a:rPr lang="en-GB" dirty="0"/>
              <a:t>Object definition</a:t>
            </a:r>
            <a:endParaRPr lang="pl-PL" dirty="0"/>
          </a:p>
        </p:txBody>
      </p:sp>
    </p:spTree>
    <p:extLst>
      <p:ext uri="{BB962C8B-B14F-4D97-AF65-F5344CB8AC3E}">
        <p14:creationId xmlns:p14="http://schemas.microsoft.com/office/powerpoint/2010/main" val="30210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p:cNvSpPr>
            <a:spLocks noGrp="1"/>
          </p:cNvSpPr>
          <p:nvPr>
            <p:ph idx="1"/>
          </p:nvPr>
        </p:nvSpPr>
        <p:spPr/>
        <p:txBody>
          <a:bodyPr/>
          <a:lstStyle/>
          <a:p>
            <a:r>
              <a:rPr lang="en-GB" dirty="0"/>
              <a:t>alert(person.name);</a:t>
            </a:r>
          </a:p>
          <a:p>
            <a:r>
              <a:rPr lang="en-GB" dirty="0" err="1"/>
              <a:t>person.student</a:t>
            </a:r>
            <a:r>
              <a:rPr lang="en-GB" dirty="0"/>
              <a:t> = false;</a:t>
            </a:r>
          </a:p>
          <a:p>
            <a:r>
              <a:rPr lang="en-GB" dirty="0"/>
              <a:t>alert(</a:t>
            </a:r>
            <a:r>
              <a:rPr lang="en-GB" dirty="0" err="1"/>
              <a:t>person.fullname</a:t>
            </a:r>
            <a:r>
              <a:rPr lang="en-GB" dirty="0"/>
              <a:t>());</a:t>
            </a:r>
          </a:p>
          <a:p>
            <a:r>
              <a:rPr lang="en-GB" dirty="0" err="1"/>
              <a:t>person.age</a:t>
            </a:r>
            <a:r>
              <a:rPr lang="en-GB" dirty="0"/>
              <a:t> = 24;</a:t>
            </a:r>
          </a:p>
          <a:p>
            <a:r>
              <a:rPr lang="en-GB" dirty="0" err="1"/>
              <a:t>person.address.city</a:t>
            </a:r>
            <a:r>
              <a:rPr lang="en-GB" dirty="0"/>
              <a:t> = "</a:t>
            </a:r>
            <a:r>
              <a:rPr lang="en-GB" dirty="0" err="1"/>
              <a:t>Zakopane</a:t>
            </a:r>
            <a:r>
              <a:rPr lang="en-GB" dirty="0"/>
              <a:t>";</a:t>
            </a:r>
          </a:p>
          <a:p>
            <a:r>
              <a:rPr lang="en-GB" dirty="0" err="1"/>
              <a:t>person.interests</a:t>
            </a:r>
            <a:r>
              <a:rPr lang="en-GB" dirty="0"/>
              <a:t>[0] = "shopping";</a:t>
            </a:r>
          </a:p>
          <a:p>
            <a:r>
              <a:rPr lang="en-GB" dirty="0" err="1"/>
              <a:t>person.phone</a:t>
            </a:r>
            <a:r>
              <a:rPr lang="en-GB" dirty="0"/>
              <a:t> = "566 534 039";</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27</a:t>
            </a:fld>
            <a:endParaRPr lang="pl-PL" dirty="0"/>
          </a:p>
        </p:txBody>
      </p:sp>
      <p:sp>
        <p:nvSpPr>
          <p:cNvPr id="4" name="Tytuł 3"/>
          <p:cNvSpPr>
            <a:spLocks noGrp="1"/>
          </p:cNvSpPr>
          <p:nvPr>
            <p:ph type="title"/>
          </p:nvPr>
        </p:nvSpPr>
        <p:spPr/>
        <p:txBody>
          <a:bodyPr/>
          <a:lstStyle/>
          <a:p>
            <a:r>
              <a:rPr lang="en-GB" dirty="0"/>
              <a:t>Object manipulation</a:t>
            </a:r>
            <a:endParaRPr lang="pl-PL" dirty="0"/>
          </a:p>
        </p:txBody>
      </p:sp>
    </p:spTree>
    <p:extLst>
      <p:ext uri="{BB962C8B-B14F-4D97-AF65-F5344CB8AC3E}">
        <p14:creationId xmlns:p14="http://schemas.microsoft.com/office/powerpoint/2010/main" val="2489742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p:cNvSpPr>
            <a:spLocks noGrp="1"/>
          </p:cNvSpPr>
          <p:nvPr>
            <p:ph idx="1"/>
          </p:nvPr>
        </p:nvSpPr>
        <p:spPr/>
        <p:txBody>
          <a:bodyPr/>
          <a:lstStyle/>
          <a:p>
            <a:r>
              <a:rPr lang="en-GB" dirty="0"/>
              <a:t>function Person(name, age, student) {</a:t>
            </a:r>
            <a:br>
              <a:rPr lang="en-GB" dirty="0"/>
            </a:br>
            <a:r>
              <a:rPr lang="en-GB" dirty="0"/>
              <a:t>	this.name = name;</a:t>
            </a:r>
            <a:br>
              <a:rPr lang="en-GB" dirty="0"/>
            </a:br>
            <a:r>
              <a:rPr lang="en-GB" dirty="0"/>
              <a:t>	</a:t>
            </a:r>
            <a:r>
              <a:rPr lang="en-GB" dirty="0" err="1"/>
              <a:t>this.age</a:t>
            </a:r>
            <a:r>
              <a:rPr lang="en-GB" dirty="0"/>
              <a:t> = age;</a:t>
            </a:r>
            <a:br>
              <a:rPr lang="en-GB" dirty="0"/>
            </a:br>
            <a:r>
              <a:rPr lang="en-GB" dirty="0"/>
              <a:t>	</a:t>
            </a:r>
            <a:r>
              <a:rPr lang="en-GB" dirty="0" err="1"/>
              <a:t>this.student</a:t>
            </a:r>
            <a:r>
              <a:rPr lang="en-GB" dirty="0"/>
              <a:t> = student;</a:t>
            </a:r>
            <a:br>
              <a:rPr lang="en-GB" dirty="0"/>
            </a:br>
            <a:r>
              <a:rPr lang="en-GB" dirty="0"/>
              <a:t>	</a:t>
            </a:r>
            <a:r>
              <a:rPr lang="en-GB" dirty="0" err="1"/>
              <a:t>this.greeting</a:t>
            </a:r>
            <a:r>
              <a:rPr lang="en-GB" dirty="0"/>
              <a:t> = function(){</a:t>
            </a:r>
            <a:br>
              <a:rPr lang="en-GB" dirty="0"/>
            </a:br>
            <a:r>
              <a:rPr lang="en-GB" dirty="0"/>
              <a:t>		</a:t>
            </a:r>
            <a:r>
              <a:rPr lang="en-US" dirty="0"/>
              <a:t>alert("Hi, I’m " + this.name);</a:t>
            </a:r>
            <a:br>
              <a:rPr lang="en-US" dirty="0"/>
            </a:br>
            <a:r>
              <a:rPr lang="en-US" dirty="0"/>
              <a:t>	}</a:t>
            </a:r>
            <a:br>
              <a:rPr lang="en-GB" dirty="0"/>
            </a:br>
            <a:r>
              <a:rPr lang="en-GB" dirty="0"/>
              <a:t>}</a:t>
            </a:r>
          </a:p>
          <a:p>
            <a:r>
              <a:rPr lang="en-GB" dirty="0" err="1"/>
              <a:t>var</a:t>
            </a:r>
            <a:r>
              <a:rPr lang="en-GB" dirty="0"/>
              <a:t> person1 = new Person("Adam", 23, true);</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28</a:t>
            </a:fld>
            <a:endParaRPr lang="pl-PL" dirty="0"/>
          </a:p>
        </p:txBody>
      </p:sp>
      <p:sp>
        <p:nvSpPr>
          <p:cNvPr id="4" name="Tytuł 3"/>
          <p:cNvSpPr>
            <a:spLocks noGrp="1"/>
          </p:cNvSpPr>
          <p:nvPr>
            <p:ph type="title"/>
          </p:nvPr>
        </p:nvSpPr>
        <p:spPr/>
        <p:txBody>
          <a:bodyPr/>
          <a:lstStyle/>
          <a:p>
            <a:r>
              <a:rPr lang="en-GB" dirty="0"/>
              <a:t>Constructor functions</a:t>
            </a:r>
            <a:endParaRPr lang="pl-PL" dirty="0"/>
          </a:p>
        </p:txBody>
      </p:sp>
    </p:spTree>
    <p:extLst>
      <p:ext uri="{BB962C8B-B14F-4D97-AF65-F5344CB8AC3E}">
        <p14:creationId xmlns:p14="http://schemas.microsoft.com/office/powerpoint/2010/main" val="3786546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JavaScript – prototype-based language</a:t>
            </a:r>
          </a:p>
          <a:p>
            <a:r>
              <a:rPr lang="en-GB" dirty="0"/>
              <a:t>Prototype-based (</a:t>
            </a:r>
            <a:r>
              <a:rPr lang="en-GB" dirty="0">
                <a:hlinkClick r:id="rId2"/>
              </a:rPr>
              <a:t>class-based vs. prototype-based</a:t>
            </a:r>
            <a:r>
              <a:rPr lang="en-GB" dirty="0"/>
              <a:t>)</a:t>
            </a:r>
          </a:p>
          <a:p>
            <a:r>
              <a:rPr lang="en-GB" dirty="0">
                <a:hlinkClick r:id="rId3"/>
              </a:rPr>
              <a:t>Introduction to object prototypes</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29</a:t>
            </a:fld>
            <a:endParaRPr lang="pl-PL" dirty="0"/>
          </a:p>
        </p:txBody>
      </p:sp>
      <p:sp>
        <p:nvSpPr>
          <p:cNvPr id="4" name="Tytuł 3"/>
          <p:cNvSpPr>
            <a:spLocks noGrp="1"/>
          </p:cNvSpPr>
          <p:nvPr>
            <p:ph type="title"/>
          </p:nvPr>
        </p:nvSpPr>
        <p:spPr/>
        <p:txBody>
          <a:bodyPr/>
          <a:lstStyle/>
          <a:p>
            <a:r>
              <a:rPr lang="en-GB" dirty="0"/>
              <a:t>Object prototypes</a:t>
            </a:r>
            <a:endParaRPr lang="pl-PL" dirty="0"/>
          </a:p>
        </p:txBody>
      </p:sp>
    </p:spTree>
    <p:extLst>
      <p:ext uri="{BB962C8B-B14F-4D97-AF65-F5344CB8AC3E}">
        <p14:creationId xmlns:p14="http://schemas.microsoft.com/office/powerpoint/2010/main" val="205125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9D85F2A1-0E2B-4D78-A59E-984E06B9A9E0}"/>
              </a:ext>
            </a:extLst>
          </p:cNvPr>
          <p:cNvSpPr>
            <a:spLocks noGrp="1"/>
          </p:cNvSpPr>
          <p:nvPr>
            <p:ph type="title"/>
          </p:nvPr>
        </p:nvSpPr>
        <p:spPr/>
        <p:txBody>
          <a:bodyPr/>
          <a:lstStyle/>
          <a:p>
            <a:r>
              <a:rPr lang="pl-PL" dirty="0"/>
              <a:t>World </a:t>
            </a:r>
            <a:r>
              <a:rPr lang="pl-PL" dirty="0" err="1"/>
              <a:t>Wide</a:t>
            </a:r>
            <a:r>
              <a:rPr lang="pl-PL" dirty="0"/>
              <a:t> Web</a:t>
            </a:r>
          </a:p>
        </p:txBody>
      </p:sp>
      <p:sp>
        <p:nvSpPr>
          <p:cNvPr id="5" name="Symbol zastępczy zawartości 4">
            <a:extLst>
              <a:ext uri="{FF2B5EF4-FFF2-40B4-BE49-F238E27FC236}">
                <a16:creationId xmlns:a16="http://schemas.microsoft.com/office/drawing/2014/main" id="{F2C38255-DCAD-4B27-B95C-3B2559B3F3D0}"/>
              </a:ext>
            </a:extLst>
          </p:cNvPr>
          <p:cNvSpPr>
            <a:spLocks noGrp="1"/>
          </p:cNvSpPr>
          <p:nvPr>
            <p:ph sz="half" idx="1"/>
          </p:nvPr>
        </p:nvSpPr>
        <p:spPr/>
        <p:txBody>
          <a:bodyPr>
            <a:normAutofit/>
          </a:bodyPr>
          <a:lstStyle/>
          <a:p>
            <a:r>
              <a:rPr lang="pl-PL" dirty="0"/>
              <a:t>I</a:t>
            </a:r>
            <a:r>
              <a:rPr lang="en-US" dirty="0" err="1"/>
              <a:t>nformation</a:t>
            </a:r>
            <a:r>
              <a:rPr lang="en-US" dirty="0"/>
              <a:t> system where documents and other web resources are identified by Uniform Resource Locators, which may be interlinked by hypertext, and are accessible over the Internet. The resources of the WWW may be accessed by users by a software application called a web browser.</a:t>
            </a:r>
            <a:endParaRPr lang="pl-PL" dirty="0"/>
          </a:p>
        </p:txBody>
      </p:sp>
      <p:sp>
        <p:nvSpPr>
          <p:cNvPr id="6" name="Symbol zastępczy zawartości 5">
            <a:extLst>
              <a:ext uri="{FF2B5EF4-FFF2-40B4-BE49-F238E27FC236}">
                <a16:creationId xmlns:a16="http://schemas.microsoft.com/office/drawing/2014/main" id="{3161114C-6190-474F-B0F1-39A83D45F04D}"/>
              </a:ext>
            </a:extLst>
          </p:cNvPr>
          <p:cNvSpPr>
            <a:spLocks noGrp="1"/>
          </p:cNvSpPr>
          <p:nvPr>
            <p:ph sz="half" idx="2"/>
          </p:nvPr>
        </p:nvSpPr>
        <p:spPr/>
        <p:txBody>
          <a:bodyPr>
            <a:normAutofit/>
          </a:bodyPr>
          <a:lstStyle/>
          <a:p>
            <a:endParaRPr lang="pl-PL" dirty="0"/>
          </a:p>
          <a:p>
            <a:endParaRPr lang="pl-PL" dirty="0">
              <a:hlinkClick r:id="rId2"/>
            </a:endParaRPr>
          </a:p>
          <a:p>
            <a:endParaRPr lang="pl-PL" dirty="0">
              <a:hlinkClick r:id="rId2"/>
            </a:endParaRPr>
          </a:p>
          <a:p>
            <a:endParaRPr lang="pl-PL" dirty="0">
              <a:hlinkClick r:id="rId2"/>
            </a:endParaRPr>
          </a:p>
          <a:p>
            <a:endParaRPr lang="pl-PL" dirty="0">
              <a:hlinkClick r:id="rId2"/>
            </a:endParaRPr>
          </a:p>
          <a:p>
            <a:r>
              <a:rPr lang="pl-PL" dirty="0">
                <a:hlinkClick r:id="rId2"/>
              </a:rPr>
              <a:t>https://www.youtube.com/watch?v=J8hzJxb0rpc</a:t>
            </a:r>
            <a:endParaRPr lang="pl-PL" dirty="0"/>
          </a:p>
        </p:txBody>
      </p:sp>
      <p:sp>
        <p:nvSpPr>
          <p:cNvPr id="3" name="Symbol zastępczy numeru slajdu 2">
            <a:extLst>
              <a:ext uri="{FF2B5EF4-FFF2-40B4-BE49-F238E27FC236}">
                <a16:creationId xmlns:a16="http://schemas.microsoft.com/office/drawing/2014/main" id="{78CB8E52-35C8-48FA-8AF9-2AA2541DC8E0}"/>
              </a:ext>
            </a:extLst>
          </p:cNvPr>
          <p:cNvSpPr>
            <a:spLocks noGrp="1"/>
          </p:cNvSpPr>
          <p:nvPr>
            <p:ph type="sldNum" sz="quarter" idx="12"/>
          </p:nvPr>
        </p:nvSpPr>
        <p:spPr/>
        <p:txBody>
          <a:bodyPr/>
          <a:lstStyle/>
          <a:p>
            <a:fld id="{254C963F-D690-449C-B336-8B464EE7B8DB}" type="slidenum">
              <a:rPr lang="pl-PL" smtClean="0"/>
              <a:t>3</a:t>
            </a:fld>
            <a:endParaRPr lang="pl-PL" dirty="0"/>
          </a:p>
        </p:txBody>
      </p:sp>
      <p:pic>
        <p:nvPicPr>
          <p:cNvPr id="1026" name="Picture 2">
            <a:extLst>
              <a:ext uri="{FF2B5EF4-FFF2-40B4-BE49-F238E27FC236}">
                <a16:creationId xmlns:a16="http://schemas.microsoft.com/office/drawing/2014/main" id="{18161A61-F4FB-43DA-981A-85E4EC490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5" y="1646238"/>
            <a:ext cx="44767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46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C65223-3265-410E-810F-69F47A02DA24}"/>
              </a:ext>
            </a:extLst>
          </p:cNvPr>
          <p:cNvSpPr>
            <a:spLocks noGrp="1"/>
          </p:cNvSpPr>
          <p:nvPr>
            <p:ph type="title"/>
          </p:nvPr>
        </p:nvSpPr>
        <p:spPr/>
        <p:txBody>
          <a:bodyPr/>
          <a:lstStyle/>
          <a:p>
            <a:r>
              <a:rPr lang="pl-PL" dirty="0"/>
              <a:t>WWW </a:t>
            </a:r>
            <a:r>
              <a:rPr lang="pl-PL" dirty="0" err="1"/>
              <a:t>Consortium</a:t>
            </a:r>
            <a:endParaRPr lang="pl-PL" dirty="0"/>
          </a:p>
        </p:txBody>
      </p:sp>
      <p:sp>
        <p:nvSpPr>
          <p:cNvPr id="3" name="Symbol zastępczy zawartości 2">
            <a:extLst>
              <a:ext uri="{FF2B5EF4-FFF2-40B4-BE49-F238E27FC236}">
                <a16:creationId xmlns:a16="http://schemas.microsoft.com/office/drawing/2014/main" id="{280360C1-7DFF-4440-9FF2-48DE6A580B88}"/>
              </a:ext>
            </a:extLst>
          </p:cNvPr>
          <p:cNvSpPr>
            <a:spLocks noGrp="1"/>
          </p:cNvSpPr>
          <p:nvPr>
            <p:ph sz="half" idx="1"/>
          </p:nvPr>
        </p:nvSpPr>
        <p:spPr/>
        <p:txBody>
          <a:bodyPr/>
          <a:lstStyle/>
          <a:p>
            <a:pPr algn="ctr"/>
            <a:endParaRPr lang="pl-PL" dirty="0"/>
          </a:p>
          <a:p>
            <a:pPr algn="ctr"/>
            <a:r>
              <a:rPr lang="en-US" dirty="0"/>
              <a:t>the main international standards organization for the World Wide Web</a:t>
            </a:r>
            <a:endParaRPr lang="pl-PL" dirty="0"/>
          </a:p>
        </p:txBody>
      </p:sp>
      <p:sp>
        <p:nvSpPr>
          <p:cNvPr id="4" name="Symbol zastępczy zawartości 3">
            <a:extLst>
              <a:ext uri="{FF2B5EF4-FFF2-40B4-BE49-F238E27FC236}">
                <a16:creationId xmlns:a16="http://schemas.microsoft.com/office/drawing/2014/main" id="{F3585851-54B8-49BC-97F0-7F934E6D5BCD}"/>
              </a:ext>
            </a:extLst>
          </p:cNvPr>
          <p:cNvSpPr>
            <a:spLocks noGrp="1"/>
          </p:cNvSpPr>
          <p:nvPr>
            <p:ph sz="half" idx="2"/>
          </p:nvPr>
        </p:nvSpPr>
        <p:spPr/>
        <p:txBody>
          <a:bodyPr/>
          <a:lstStyle/>
          <a:p>
            <a:endParaRPr lang="pl-PL" dirty="0"/>
          </a:p>
          <a:p>
            <a:endParaRPr lang="pl-PL" dirty="0"/>
          </a:p>
          <a:p>
            <a:endParaRPr lang="pl-PL" dirty="0"/>
          </a:p>
          <a:p>
            <a:pPr algn="ctr"/>
            <a:r>
              <a:rPr lang="pl-PL" dirty="0">
                <a:hlinkClick r:id="rId2"/>
              </a:rPr>
              <a:t>https://www.w3.org/</a:t>
            </a:r>
            <a:r>
              <a:rPr lang="pl-PL" dirty="0"/>
              <a:t> </a:t>
            </a:r>
          </a:p>
        </p:txBody>
      </p:sp>
      <p:sp>
        <p:nvSpPr>
          <p:cNvPr id="5" name="Symbol zastępczy numeru slajdu 4">
            <a:extLst>
              <a:ext uri="{FF2B5EF4-FFF2-40B4-BE49-F238E27FC236}">
                <a16:creationId xmlns:a16="http://schemas.microsoft.com/office/drawing/2014/main" id="{A2C9E928-A7F7-4B9F-B166-E11E89E6D576}"/>
              </a:ext>
            </a:extLst>
          </p:cNvPr>
          <p:cNvSpPr>
            <a:spLocks noGrp="1"/>
          </p:cNvSpPr>
          <p:nvPr>
            <p:ph type="sldNum" sz="quarter" idx="12"/>
          </p:nvPr>
        </p:nvSpPr>
        <p:spPr/>
        <p:txBody>
          <a:bodyPr/>
          <a:lstStyle/>
          <a:p>
            <a:fld id="{254C963F-D690-449C-B336-8B464EE7B8DB}" type="slidenum">
              <a:rPr lang="pl-PL" smtClean="0"/>
              <a:t>4</a:t>
            </a:fld>
            <a:endParaRPr lang="pl-PL" dirty="0"/>
          </a:p>
        </p:txBody>
      </p:sp>
      <p:pic>
        <p:nvPicPr>
          <p:cNvPr id="4098" name="Picture 2">
            <a:extLst>
              <a:ext uri="{FF2B5EF4-FFF2-40B4-BE49-F238E27FC236}">
                <a16:creationId xmlns:a16="http://schemas.microsoft.com/office/drawing/2014/main" id="{05C8CD13-2DA5-4BF2-AEF6-08F1C721F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0" y="2000250"/>
            <a:ext cx="2095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41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41422F64-94C7-43E7-8A43-08961579FF3A}"/>
              </a:ext>
            </a:extLst>
          </p:cNvPr>
          <p:cNvSpPr>
            <a:spLocks noGrp="1"/>
          </p:cNvSpPr>
          <p:nvPr>
            <p:ph type="title"/>
          </p:nvPr>
        </p:nvSpPr>
        <p:spPr/>
        <p:txBody>
          <a:bodyPr/>
          <a:lstStyle/>
          <a:p>
            <a:r>
              <a:rPr lang="pl-PL" dirty="0"/>
              <a:t>Web </a:t>
            </a:r>
            <a:r>
              <a:rPr lang="pl-PL" dirty="0" err="1"/>
              <a:t>Core</a:t>
            </a:r>
            <a:r>
              <a:rPr lang="pl-PL" dirty="0"/>
              <a:t> Technologies</a:t>
            </a:r>
          </a:p>
        </p:txBody>
      </p:sp>
      <p:graphicFrame>
        <p:nvGraphicFramePr>
          <p:cNvPr id="5" name="Symbol zastępczy zawartości 4">
            <a:extLst>
              <a:ext uri="{FF2B5EF4-FFF2-40B4-BE49-F238E27FC236}">
                <a16:creationId xmlns:a16="http://schemas.microsoft.com/office/drawing/2014/main" id="{6522CEB1-EF58-428B-B1A1-76D02687B766}"/>
              </a:ext>
            </a:extLst>
          </p:cNvPr>
          <p:cNvGraphicFramePr>
            <a:graphicFrameLocks noGrp="1"/>
          </p:cNvGraphicFramePr>
          <p:nvPr>
            <p:ph sz="half" idx="1"/>
            <p:extLst>
              <p:ext uri="{D42A27DB-BD31-4B8C-83A1-F6EECF244321}">
                <p14:modId xmlns:p14="http://schemas.microsoft.com/office/powerpoint/2010/main" val="1997130527"/>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ymbol zastępczy zawartości 5">
            <a:extLst>
              <a:ext uri="{FF2B5EF4-FFF2-40B4-BE49-F238E27FC236}">
                <a16:creationId xmlns:a16="http://schemas.microsoft.com/office/drawing/2014/main" id="{30716752-AA6D-4811-9459-F8063624C802}"/>
              </a:ext>
            </a:extLst>
          </p:cNvPr>
          <p:cNvSpPr>
            <a:spLocks noGrp="1"/>
          </p:cNvSpPr>
          <p:nvPr>
            <p:ph sz="half" idx="2"/>
          </p:nvPr>
        </p:nvSpPr>
        <p:spPr/>
        <p:txBody>
          <a:bodyPr>
            <a:normAutofit lnSpcReduction="10000"/>
          </a:bodyPr>
          <a:lstStyle/>
          <a:p>
            <a:r>
              <a:rPr lang="pl-PL" dirty="0"/>
              <a:t>HTTP</a:t>
            </a:r>
            <a:br>
              <a:rPr lang="pl-PL" dirty="0"/>
            </a:br>
            <a:r>
              <a:rPr lang="pl-PL" u="sng" dirty="0" err="1"/>
              <a:t>Hypertext</a:t>
            </a:r>
            <a:r>
              <a:rPr lang="pl-PL" dirty="0"/>
              <a:t> Transfer </a:t>
            </a:r>
            <a:r>
              <a:rPr lang="pl-PL" dirty="0" err="1"/>
              <a:t>Protocol</a:t>
            </a:r>
            <a:endParaRPr lang="pl-PL" dirty="0"/>
          </a:p>
          <a:p>
            <a:endParaRPr lang="pl-PL" dirty="0"/>
          </a:p>
          <a:p>
            <a:r>
              <a:rPr lang="pl-PL" dirty="0"/>
              <a:t>HTML</a:t>
            </a:r>
            <a:br>
              <a:rPr lang="pl-PL" dirty="0"/>
            </a:br>
            <a:r>
              <a:rPr lang="pl-PL" u="sng" dirty="0" err="1"/>
              <a:t>Hypertext</a:t>
            </a:r>
            <a:r>
              <a:rPr lang="pl-PL" dirty="0"/>
              <a:t> </a:t>
            </a:r>
            <a:r>
              <a:rPr lang="pl-PL" dirty="0" err="1"/>
              <a:t>Markup</a:t>
            </a:r>
            <a:r>
              <a:rPr lang="pl-PL" dirty="0"/>
              <a:t> Language</a:t>
            </a:r>
          </a:p>
          <a:p>
            <a:endParaRPr lang="pl-PL" dirty="0"/>
          </a:p>
          <a:p>
            <a:r>
              <a:rPr lang="pl-PL" dirty="0"/>
              <a:t>URI</a:t>
            </a:r>
            <a:br>
              <a:rPr lang="pl-PL" dirty="0"/>
            </a:br>
            <a:r>
              <a:rPr lang="pl-PL" dirty="0"/>
              <a:t>Uniform Resource </a:t>
            </a:r>
            <a:r>
              <a:rPr lang="pl-PL" dirty="0" err="1"/>
              <a:t>Identifier</a:t>
            </a:r>
            <a:endParaRPr lang="pl-PL" dirty="0"/>
          </a:p>
        </p:txBody>
      </p:sp>
      <p:sp>
        <p:nvSpPr>
          <p:cNvPr id="3" name="Symbol zastępczy numeru slajdu 2">
            <a:extLst>
              <a:ext uri="{FF2B5EF4-FFF2-40B4-BE49-F238E27FC236}">
                <a16:creationId xmlns:a16="http://schemas.microsoft.com/office/drawing/2014/main" id="{A53DDB8A-05A0-47F9-AFD7-0F2C0E50B01E}"/>
              </a:ext>
            </a:extLst>
          </p:cNvPr>
          <p:cNvSpPr>
            <a:spLocks noGrp="1"/>
          </p:cNvSpPr>
          <p:nvPr>
            <p:ph type="sldNum" sz="quarter" idx="12"/>
          </p:nvPr>
        </p:nvSpPr>
        <p:spPr/>
        <p:txBody>
          <a:bodyPr/>
          <a:lstStyle/>
          <a:p>
            <a:fld id="{254C963F-D690-449C-B336-8B464EE7B8DB}" type="slidenum">
              <a:rPr lang="pl-PL" smtClean="0"/>
              <a:t>5</a:t>
            </a:fld>
            <a:endParaRPr lang="pl-PL" dirty="0"/>
          </a:p>
        </p:txBody>
      </p:sp>
    </p:spTree>
    <p:extLst>
      <p:ext uri="{BB962C8B-B14F-4D97-AF65-F5344CB8AC3E}">
        <p14:creationId xmlns:p14="http://schemas.microsoft.com/office/powerpoint/2010/main" val="94845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ACD98AB-9290-4905-B23D-742A9C8580FC}"/>
              </a:ext>
            </a:extLst>
          </p:cNvPr>
          <p:cNvSpPr>
            <a:spLocks noGrp="1"/>
          </p:cNvSpPr>
          <p:nvPr>
            <p:ph type="title"/>
          </p:nvPr>
        </p:nvSpPr>
        <p:spPr/>
        <p:txBody>
          <a:bodyPr/>
          <a:lstStyle/>
          <a:p>
            <a:r>
              <a:rPr lang="pl-PL" dirty="0" err="1"/>
              <a:t>Hypertext</a:t>
            </a:r>
            <a:endParaRPr lang="pl-PL" dirty="0"/>
          </a:p>
        </p:txBody>
      </p:sp>
      <p:sp>
        <p:nvSpPr>
          <p:cNvPr id="5" name="Symbol zastępczy zawartości 4">
            <a:extLst>
              <a:ext uri="{FF2B5EF4-FFF2-40B4-BE49-F238E27FC236}">
                <a16:creationId xmlns:a16="http://schemas.microsoft.com/office/drawing/2014/main" id="{FC06AE63-A188-46DC-B2CC-22366EB0D18C}"/>
              </a:ext>
            </a:extLst>
          </p:cNvPr>
          <p:cNvSpPr>
            <a:spLocks noGrp="1"/>
          </p:cNvSpPr>
          <p:nvPr>
            <p:ph sz="half" idx="1"/>
          </p:nvPr>
        </p:nvSpPr>
        <p:spPr/>
        <p:txBody>
          <a:bodyPr>
            <a:normAutofit/>
          </a:bodyPr>
          <a:lstStyle/>
          <a:p>
            <a:r>
              <a:rPr lang="en-US" dirty="0"/>
              <a:t>Hypertext is text displayed on a computer display or other electronic devices with references (hyperlinks) to other text that the reader can immediately access</a:t>
            </a:r>
            <a:endParaRPr lang="pl-PL" dirty="0"/>
          </a:p>
        </p:txBody>
      </p:sp>
      <p:sp>
        <p:nvSpPr>
          <p:cNvPr id="6" name="Symbol zastępczy zawartości 5">
            <a:extLst>
              <a:ext uri="{FF2B5EF4-FFF2-40B4-BE49-F238E27FC236}">
                <a16:creationId xmlns:a16="http://schemas.microsoft.com/office/drawing/2014/main" id="{61237C4D-8933-4D56-8745-803060838A22}"/>
              </a:ext>
            </a:extLst>
          </p:cNvPr>
          <p:cNvSpPr>
            <a:spLocks noGrp="1"/>
          </p:cNvSpPr>
          <p:nvPr>
            <p:ph sz="half" idx="2"/>
          </p:nvPr>
        </p:nvSpPr>
        <p:spPr/>
        <p:txBody>
          <a:bodyPr>
            <a:normAutofit/>
          </a:bodyPr>
          <a:lstStyle/>
          <a:p>
            <a:endParaRPr lang="pl-PL" dirty="0">
              <a:hlinkClick r:id="rId2"/>
            </a:endParaRPr>
          </a:p>
          <a:p>
            <a:endParaRPr lang="pl-PL" dirty="0">
              <a:hlinkClick r:id="rId2"/>
            </a:endParaRPr>
          </a:p>
          <a:p>
            <a:endParaRPr lang="pl-PL" dirty="0">
              <a:hlinkClick r:id="rId2"/>
            </a:endParaRPr>
          </a:p>
          <a:p>
            <a:endParaRPr lang="pl-PL" dirty="0">
              <a:hlinkClick r:id="rId2"/>
            </a:endParaRPr>
          </a:p>
          <a:p>
            <a:br>
              <a:rPr lang="pl-PL" dirty="0">
                <a:hlinkClick r:id="rId2"/>
              </a:rPr>
            </a:br>
            <a:r>
              <a:rPr lang="pl-PL" dirty="0">
                <a:hlinkClick r:id="rId2"/>
              </a:rPr>
              <a:t>https://www.youtube.com/watch?v=1TVW9wE_jdw</a:t>
            </a:r>
            <a:endParaRPr lang="pl-PL" dirty="0"/>
          </a:p>
          <a:p>
            <a:endParaRPr lang="pl-PL" dirty="0"/>
          </a:p>
        </p:txBody>
      </p:sp>
      <p:sp>
        <p:nvSpPr>
          <p:cNvPr id="3" name="Symbol zastępczy numeru slajdu 2">
            <a:extLst>
              <a:ext uri="{FF2B5EF4-FFF2-40B4-BE49-F238E27FC236}">
                <a16:creationId xmlns:a16="http://schemas.microsoft.com/office/drawing/2014/main" id="{EB896DCC-0061-4D41-AC43-9B778D60CB59}"/>
              </a:ext>
            </a:extLst>
          </p:cNvPr>
          <p:cNvSpPr>
            <a:spLocks noGrp="1"/>
          </p:cNvSpPr>
          <p:nvPr>
            <p:ph type="sldNum" sz="quarter" idx="12"/>
          </p:nvPr>
        </p:nvSpPr>
        <p:spPr/>
        <p:txBody>
          <a:bodyPr/>
          <a:lstStyle/>
          <a:p>
            <a:fld id="{254C963F-D690-449C-B336-8B464EE7B8DB}" type="slidenum">
              <a:rPr lang="pl-PL" smtClean="0"/>
              <a:t>6</a:t>
            </a:fld>
            <a:endParaRPr lang="pl-PL" dirty="0"/>
          </a:p>
        </p:txBody>
      </p:sp>
      <p:pic>
        <p:nvPicPr>
          <p:cNvPr id="2050" name="Picture 2">
            <a:extLst>
              <a:ext uri="{FF2B5EF4-FFF2-40B4-BE49-F238E27FC236}">
                <a16:creationId xmlns:a16="http://schemas.microsoft.com/office/drawing/2014/main" id="{87172A59-5011-456D-B025-E44EB23C8A5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396037" y="1646238"/>
            <a:ext cx="473392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15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8897815" y="2529826"/>
            <a:ext cx="2455985" cy="33082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Tytuł 4"/>
          <p:cNvSpPr>
            <a:spLocks noGrp="1"/>
          </p:cNvSpPr>
          <p:nvPr>
            <p:ph type="title"/>
          </p:nvPr>
        </p:nvSpPr>
        <p:spPr/>
        <p:txBody>
          <a:bodyPr/>
          <a:lstStyle/>
          <a:p>
            <a:r>
              <a:rPr lang="en-GB" dirty="0"/>
              <a:t>Web </a:t>
            </a:r>
            <a:r>
              <a:rPr lang="pl-PL" dirty="0" err="1"/>
              <a:t>Page</a:t>
            </a:r>
            <a:r>
              <a:rPr lang="pl-PL" dirty="0"/>
              <a:t> </a:t>
            </a:r>
            <a:r>
              <a:rPr lang="pl-PL" dirty="0" err="1"/>
              <a:t>delivering</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7</a:t>
            </a:fld>
            <a:endParaRPr lang="pl-PL" dirty="0"/>
          </a:p>
        </p:txBody>
      </p:sp>
      <p:pic>
        <p:nvPicPr>
          <p:cNvPr id="6" name="Grafika 5" descr="Komput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975" y="2118971"/>
            <a:ext cx="2650252" cy="2650252"/>
          </a:xfrm>
          <a:prstGeom prst="rect">
            <a:avLst/>
          </a:prstGeom>
        </p:spPr>
      </p:pic>
      <p:sp>
        <p:nvSpPr>
          <p:cNvPr id="9" name="Chmurka 8"/>
          <p:cNvSpPr/>
          <p:nvPr/>
        </p:nvSpPr>
        <p:spPr>
          <a:xfrm>
            <a:off x="5334001" y="2895600"/>
            <a:ext cx="1817076" cy="1090246"/>
          </a:xfrm>
          <a:prstGeom prst="cloud">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Internet</a:t>
            </a:r>
            <a:endParaRPr lang="pl-PL" dirty="0"/>
          </a:p>
        </p:txBody>
      </p:sp>
      <p:sp>
        <p:nvSpPr>
          <p:cNvPr id="11" name="Walec 10"/>
          <p:cNvSpPr/>
          <p:nvPr/>
        </p:nvSpPr>
        <p:spPr>
          <a:xfrm>
            <a:off x="9424490" y="4314092"/>
            <a:ext cx="1407057" cy="1348499"/>
          </a:xfrm>
          <a:prstGeom prst="can">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HTML pages</a:t>
            </a:r>
            <a:br>
              <a:rPr lang="en-GB" dirty="0"/>
            </a:br>
            <a:r>
              <a:rPr lang="en-GB" dirty="0"/>
              <a:t>abc.html</a:t>
            </a:r>
            <a:endParaRPr lang="pl-PL" dirty="0"/>
          </a:p>
        </p:txBody>
      </p:sp>
      <p:sp>
        <p:nvSpPr>
          <p:cNvPr id="12" name="pole tekstowe 11"/>
          <p:cNvSpPr txBox="1"/>
          <p:nvPr/>
        </p:nvSpPr>
        <p:spPr>
          <a:xfrm>
            <a:off x="806975" y="4375119"/>
            <a:ext cx="3518399" cy="646331"/>
          </a:xfrm>
          <a:prstGeom prst="rect">
            <a:avLst/>
          </a:prstGeom>
          <a:noFill/>
        </p:spPr>
        <p:txBody>
          <a:bodyPr wrap="none" rtlCol="0">
            <a:spAutoFit/>
          </a:bodyPr>
          <a:lstStyle/>
          <a:p>
            <a:r>
              <a:rPr lang="en-GB" dirty="0"/>
              <a:t>Local Computer</a:t>
            </a:r>
          </a:p>
          <a:p>
            <a:r>
              <a:rPr lang="en-GB" dirty="0"/>
              <a:t>http://www.example.com/abc.html</a:t>
            </a:r>
            <a:endParaRPr lang="pl-PL" dirty="0"/>
          </a:p>
        </p:txBody>
      </p:sp>
      <p:cxnSp>
        <p:nvCxnSpPr>
          <p:cNvPr id="16" name="Łącznik prosty ze strzałką 15"/>
          <p:cNvCxnSpPr/>
          <p:nvPr/>
        </p:nvCxnSpPr>
        <p:spPr>
          <a:xfrm>
            <a:off x="3962400" y="3173506"/>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7299512" y="3160058"/>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a:cxnSpLocks/>
          </p:cNvCxnSpPr>
          <p:nvPr/>
        </p:nvCxnSpPr>
        <p:spPr>
          <a:xfrm flipH="1">
            <a:off x="7299512" y="3827509"/>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cxnSpLocks/>
          </p:cNvCxnSpPr>
          <p:nvPr/>
        </p:nvCxnSpPr>
        <p:spPr>
          <a:xfrm flipH="1">
            <a:off x="3962400" y="3818124"/>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pole tekstowe 24"/>
          <p:cNvSpPr txBox="1"/>
          <p:nvPr/>
        </p:nvSpPr>
        <p:spPr>
          <a:xfrm>
            <a:off x="4856570" y="2492608"/>
            <a:ext cx="2923749" cy="369332"/>
          </a:xfrm>
          <a:prstGeom prst="rect">
            <a:avLst/>
          </a:prstGeom>
          <a:noFill/>
        </p:spPr>
        <p:txBody>
          <a:bodyPr wrap="none" rtlCol="0">
            <a:spAutoFit/>
          </a:bodyPr>
          <a:lstStyle/>
          <a:p>
            <a:r>
              <a:rPr lang="en-GB" dirty="0"/>
              <a:t>HTTP requests to Web Server</a:t>
            </a:r>
            <a:endParaRPr lang="pl-PL" dirty="0"/>
          </a:p>
        </p:txBody>
      </p:sp>
      <p:sp>
        <p:nvSpPr>
          <p:cNvPr id="26" name="pole tekstowe 25"/>
          <p:cNvSpPr txBox="1"/>
          <p:nvPr/>
        </p:nvSpPr>
        <p:spPr>
          <a:xfrm>
            <a:off x="4910181" y="4375720"/>
            <a:ext cx="3443315" cy="646331"/>
          </a:xfrm>
          <a:prstGeom prst="rect">
            <a:avLst/>
          </a:prstGeom>
          <a:noFill/>
        </p:spPr>
        <p:txBody>
          <a:bodyPr wrap="none" rtlCol="0">
            <a:spAutoFit/>
          </a:bodyPr>
          <a:lstStyle/>
          <a:p>
            <a:r>
              <a:rPr lang="en-GB" dirty="0"/>
              <a:t>Responses from Web Server</a:t>
            </a:r>
            <a:br>
              <a:rPr lang="en-GB" dirty="0"/>
            </a:br>
            <a:r>
              <a:rPr lang="en-GB" dirty="0"/>
              <a:t>(HTML, CSS, </a:t>
            </a:r>
            <a:r>
              <a:rPr lang="en-GB" dirty="0" err="1"/>
              <a:t>Javascript</a:t>
            </a:r>
            <a:r>
              <a:rPr lang="en-GB" dirty="0"/>
              <a:t>, Images, …) </a:t>
            </a:r>
            <a:endParaRPr lang="pl-PL" dirty="0"/>
          </a:p>
        </p:txBody>
      </p:sp>
      <p:sp>
        <p:nvSpPr>
          <p:cNvPr id="27" name="Prostokąt 26"/>
          <p:cNvSpPr/>
          <p:nvPr/>
        </p:nvSpPr>
        <p:spPr>
          <a:xfrm>
            <a:off x="9335393" y="2832848"/>
            <a:ext cx="1580827" cy="6957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Server</a:t>
            </a:r>
            <a:endParaRPr lang="pl-PL" dirty="0"/>
          </a:p>
        </p:txBody>
      </p:sp>
      <p:sp>
        <p:nvSpPr>
          <p:cNvPr id="28" name="Strzałka: w górę i w dół 27"/>
          <p:cNvSpPr/>
          <p:nvPr/>
        </p:nvSpPr>
        <p:spPr>
          <a:xfrm>
            <a:off x="9897206" y="3581400"/>
            <a:ext cx="457200" cy="679938"/>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1371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FF7EC47E-9171-4C9E-9DEF-35B27217328C}"/>
              </a:ext>
            </a:extLst>
          </p:cNvPr>
          <p:cNvGraphicFramePr>
            <a:graphicFrameLocks noGrp="1"/>
          </p:cNvGraphicFramePr>
          <p:nvPr>
            <p:ph idx="1"/>
            <p:extLst>
              <p:ext uri="{D42A27DB-BD31-4B8C-83A1-F6EECF244321}">
                <p14:modId xmlns:p14="http://schemas.microsoft.com/office/powerpoint/2010/main" val="19446016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ymbol zastępczy numeru slajdu 2">
            <a:extLst>
              <a:ext uri="{FF2B5EF4-FFF2-40B4-BE49-F238E27FC236}">
                <a16:creationId xmlns:a16="http://schemas.microsoft.com/office/drawing/2014/main" id="{09263CFE-F2DB-455D-B30F-13835E9EB078}"/>
              </a:ext>
            </a:extLst>
          </p:cNvPr>
          <p:cNvSpPr>
            <a:spLocks noGrp="1"/>
          </p:cNvSpPr>
          <p:nvPr>
            <p:ph type="sldNum" sz="quarter" idx="12"/>
          </p:nvPr>
        </p:nvSpPr>
        <p:spPr/>
        <p:txBody>
          <a:bodyPr/>
          <a:lstStyle/>
          <a:p>
            <a:fld id="{254C963F-D690-449C-B336-8B464EE7B8DB}" type="slidenum">
              <a:rPr lang="pl-PL" smtClean="0"/>
              <a:t>8</a:t>
            </a:fld>
            <a:endParaRPr lang="pl-PL" dirty="0"/>
          </a:p>
        </p:txBody>
      </p:sp>
      <p:sp>
        <p:nvSpPr>
          <p:cNvPr id="4" name="Tytuł 3">
            <a:extLst>
              <a:ext uri="{FF2B5EF4-FFF2-40B4-BE49-F238E27FC236}">
                <a16:creationId xmlns:a16="http://schemas.microsoft.com/office/drawing/2014/main" id="{994921C2-E444-4F8F-8CC4-0585F5AE1C0C}"/>
              </a:ext>
            </a:extLst>
          </p:cNvPr>
          <p:cNvSpPr>
            <a:spLocks noGrp="1"/>
          </p:cNvSpPr>
          <p:nvPr>
            <p:ph type="title"/>
          </p:nvPr>
        </p:nvSpPr>
        <p:spPr/>
        <p:txBody>
          <a:bodyPr/>
          <a:lstStyle/>
          <a:p>
            <a:r>
              <a:rPr lang="pl-PL" dirty="0"/>
              <a:t>Web </a:t>
            </a:r>
            <a:r>
              <a:rPr lang="pl-PL" dirty="0" err="1"/>
              <a:t>Page</a:t>
            </a:r>
            <a:r>
              <a:rPr lang="pl-PL" dirty="0"/>
              <a:t> </a:t>
            </a:r>
            <a:r>
              <a:rPr lang="pl-PL" dirty="0" err="1"/>
              <a:t>Key</a:t>
            </a:r>
            <a:r>
              <a:rPr lang="pl-PL" dirty="0"/>
              <a:t> Technologies</a:t>
            </a:r>
          </a:p>
        </p:txBody>
      </p:sp>
    </p:spTree>
    <p:extLst>
      <p:ext uri="{BB962C8B-B14F-4D97-AF65-F5344CB8AC3E}">
        <p14:creationId xmlns:p14="http://schemas.microsoft.com/office/powerpoint/2010/main" val="97527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47602957-DEFE-4A9C-938B-9FE7D83B0059}"/>
              </a:ext>
            </a:extLst>
          </p:cNvPr>
          <p:cNvSpPr>
            <a:spLocks noGrp="1"/>
          </p:cNvSpPr>
          <p:nvPr>
            <p:ph type="title"/>
          </p:nvPr>
        </p:nvSpPr>
        <p:spPr/>
        <p:txBody>
          <a:bodyPr/>
          <a:lstStyle/>
          <a:p>
            <a:r>
              <a:rPr lang="pl-PL" dirty="0"/>
              <a:t>Web Technologies Basic </a:t>
            </a:r>
            <a:r>
              <a:rPr lang="pl-PL" dirty="0" err="1"/>
              <a:t>Resources</a:t>
            </a:r>
            <a:endParaRPr lang="pl-PL" dirty="0"/>
          </a:p>
        </p:txBody>
      </p:sp>
      <p:sp>
        <p:nvSpPr>
          <p:cNvPr id="6" name="Symbol zastępczy zawartości 5">
            <a:extLst>
              <a:ext uri="{FF2B5EF4-FFF2-40B4-BE49-F238E27FC236}">
                <a16:creationId xmlns:a16="http://schemas.microsoft.com/office/drawing/2014/main" id="{2312C0C4-01EE-4288-A6EC-4DD85BAA132E}"/>
              </a:ext>
            </a:extLst>
          </p:cNvPr>
          <p:cNvSpPr>
            <a:spLocks noGrp="1"/>
          </p:cNvSpPr>
          <p:nvPr>
            <p:ph sz="half" idx="1"/>
          </p:nvPr>
        </p:nvSpPr>
        <p:spPr/>
        <p:txBody>
          <a:bodyPr>
            <a:normAutofit fontScale="92500" lnSpcReduction="20000"/>
          </a:bodyPr>
          <a:lstStyle/>
          <a:p>
            <a:endParaRPr lang="pl-PL" dirty="0"/>
          </a:p>
          <a:p>
            <a:endParaRPr lang="pl-PL" dirty="0"/>
          </a:p>
          <a:p>
            <a:endParaRPr lang="pl-PL" dirty="0"/>
          </a:p>
          <a:p>
            <a:endParaRPr lang="pl-PL" dirty="0"/>
          </a:p>
          <a:p>
            <a:endParaRPr lang="pl-PL" dirty="0"/>
          </a:p>
          <a:p>
            <a:pPr algn="ctr"/>
            <a:r>
              <a:rPr lang="pl-PL" dirty="0"/>
              <a:t>E</a:t>
            </a:r>
            <a:r>
              <a:rPr lang="en-US" dirty="0" err="1"/>
              <a:t>ducational</a:t>
            </a:r>
            <a:r>
              <a:rPr lang="en-US" dirty="0"/>
              <a:t> website for learning web technologies online</a:t>
            </a:r>
            <a:endParaRPr lang="pl-PL" dirty="0"/>
          </a:p>
          <a:p>
            <a:pPr algn="ctr"/>
            <a:r>
              <a:rPr lang="pl-PL" dirty="0">
                <a:hlinkClick r:id="rId2"/>
              </a:rPr>
              <a:t>https://www.w3schools.com/</a:t>
            </a:r>
            <a:r>
              <a:rPr lang="pl-PL" dirty="0"/>
              <a:t> </a:t>
            </a:r>
          </a:p>
        </p:txBody>
      </p:sp>
      <p:sp>
        <p:nvSpPr>
          <p:cNvPr id="7" name="Symbol zastępczy zawartości 6">
            <a:extLst>
              <a:ext uri="{FF2B5EF4-FFF2-40B4-BE49-F238E27FC236}">
                <a16:creationId xmlns:a16="http://schemas.microsoft.com/office/drawing/2014/main" id="{5D29F117-77E4-48C0-92AC-1F95DEB07CF6}"/>
              </a:ext>
            </a:extLst>
          </p:cNvPr>
          <p:cNvSpPr>
            <a:spLocks noGrp="1"/>
          </p:cNvSpPr>
          <p:nvPr>
            <p:ph sz="half" idx="2"/>
          </p:nvPr>
        </p:nvSpPr>
        <p:spPr/>
        <p:txBody>
          <a:bodyPr>
            <a:normAutofit fontScale="92500" lnSpcReduction="20000"/>
          </a:bodyPr>
          <a:lstStyle/>
          <a:p>
            <a:endParaRPr lang="pl-PL" dirty="0"/>
          </a:p>
          <a:p>
            <a:endParaRPr lang="pl-PL" dirty="0"/>
          </a:p>
          <a:p>
            <a:endParaRPr lang="pl-PL" dirty="0"/>
          </a:p>
          <a:p>
            <a:endParaRPr lang="pl-PL" dirty="0"/>
          </a:p>
          <a:p>
            <a:endParaRPr lang="pl-PL" dirty="0"/>
          </a:p>
          <a:p>
            <a:pPr algn="ctr"/>
            <a:r>
              <a:rPr lang="en-US" dirty="0"/>
              <a:t>Resources for developers, by developers</a:t>
            </a:r>
            <a:endParaRPr lang="pl-PL" dirty="0"/>
          </a:p>
          <a:p>
            <a:pPr algn="ctr"/>
            <a:r>
              <a:rPr lang="en-US" dirty="0">
                <a:hlinkClick r:id="rId3"/>
              </a:rPr>
              <a:t>https://developer.mozilla.org/</a:t>
            </a:r>
            <a:r>
              <a:rPr lang="pl-PL" dirty="0"/>
              <a:t> </a:t>
            </a:r>
            <a:endParaRPr lang="en-US" dirty="0"/>
          </a:p>
          <a:p>
            <a:endParaRPr lang="pl-PL" dirty="0"/>
          </a:p>
        </p:txBody>
      </p:sp>
      <p:sp>
        <p:nvSpPr>
          <p:cNvPr id="3" name="Symbol zastępczy numeru slajdu 2">
            <a:extLst>
              <a:ext uri="{FF2B5EF4-FFF2-40B4-BE49-F238E27FC236}">
                <a16:creationId xmlns:a16="http://schemas.microsoft.com/office/drawing/2014/main" id="{744980E3-899E-4837-8161-84BDC8457122}"/>
              </a:ext>
            </a:extLst>
          </p:cNvPr>
          <p:cNvSpPr>
            <a:spLocks noGrp="1"/>
          </p:cNvSpPr>
          <p:nvPr>
            <p:ph type="sldNum" sz="quarter" idx="12"/>
          </p:nvPr>
        </p:nvSpPr>
        <p:spPr/>
        <p:txBody>
          <a:bodyPr/>
          <a:lstStyle/>
          <a:p>
            <a:fld id="{254C963F-D690-449C-B336-8B464EE7B8DB}" type="slidenum">
              <a:rPr lang="pl-PL" smtClean="0"/>
              <a:t>9</a:t>
            </a:fld>
            <a:endParaRPr lang="pl-PL" dirty="0"/>
          </a:p>
        </p:txBody>
      </p:sp>
      <p:pic>
        <p:nvPicPr>
          <p:cNvPr id="3078" name="Picture 6" descr="Image result for w3schools">
            <a:extLst>
              <a:ext uri="{FF2B5EF4-FFF2-40B4-BE49-F238E27FC236}">
                <a16:creationId xmlns:a16="http://schemas.microsoft.com/office/drawing/2014/main" id="{5AD3931F-88B9-4889-B5A2-6253071A0B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847" y="182562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Resources for developers, by developers mozilla">
            <a:extLst>
              <a:ext uri="{FF2B5EF4-FFF2-40B4-BE49-F238E27FC236}">
                <a16:creationId xmlns:a16="http://schemas.microsoft.com/office/drawing/2014/main" id="{9C98A0E3-738E-4DED-8F91-D83BFE755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82562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49442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3779</TotalTime>
  <Words>1129</Words>
  <Application>Microsoft Office PowerPoint</Application>
  <PresentationFormat>Panoramiczny</PresentationFormat>
  <Paragraphs>229</Paragraphs>
  <Slides>29</Slides>
  <Notes>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29</vt:i4>
      </vt:variant>
    </vt:vector>
  </HeadingPairs>
  <TitlesOfParts>
    <vt:vector size="33" baseType="lpstr">
      <vt:lpstr>Arial</vt:lpstr>
      <vt:lpstr>Calibri</vt:lpstr>
      <vt:lpstr>Courier New</vt:lpstr>
      <vt:lpstr>Motyw pakietu Office</vt:lpstr>
      <vt:lpstr>Web Technologies</vt:lpstr>
      <vt:lpstr>Agenda</vt:lpstr>
      <vt:lpstr>World Wide Web</vt:lpstr>
      <vt:lpstr>WWW Consortium</vt:lpstr>
      <vt:lpstr>Web Core Technologies</vt:lpstr>
      <vt:lpstr>Hypertext</vt:lpstr>
      <vt:lpstr>Web Page delivering</vt:lpstr>
      <vt:lpstr>Web Page Key Technologies</vt:lpstr>
      <vt:lpstr>Web Technologies Basic Resources</vt:lpstr>
      <vt:lpstr>HTML document structure</vt:lpstr>
      <vt:lpstr>HTML Elements and attributes</vt:lpstr>
      <vt:lpstr>CSS Content styling</vt:lpstr>
      <vt:lpstr>JavaScript</vt:lpstr>
      <vt:lpstr>JS Location</vt:lpstr>
      <vt:lpstr>Input / Output</vt:lpstr>
      <vt:lpstr>Data types and variables</vt:lpstr>
      <vt:lpstr>Strings and numbers</vt:lpstr>
      <vt:lpstr>Arrays</vt:lpstr>
      <vt:lpstr>Flow control</vt:lpstr>
      <vt:lpstr>Functions</vt:lpstr>
      <vt:lpstr>Events</vt:lpstr>
      <vt:lpstr>Software development tools</vt:lpstr>
      <vt:lpstr>Object Oriented Programming</vt:lpstr>
      <vt:lpstr>Objects</vt:lpstr>
      <vt:lpstr>Object definition</vt:lpstr>
      <vt:lpstr>Object definition</vt:lpstr>
      <vt:lpstr>Object manipulation</vt:lpstr>
      <vt:lpstr>Constructor functions</vt:lpstr>
      <vt:lpstr>Object prototypes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cp:lastModifiedBy>
  <cp:revision>423</cp:revision>
  <cp:lastPrinted>2017-02-08T15:25:29Z</cp:lastPrinted>
  <dcterms:created xsi:type="dcterms:W3CDTF">2017-01-20T14:56:17Z</dcterms:created>
  <dcterms:modified xsi:type="dcterms:W3CDTF">2019-11-23T15:57:24Z</dcterms:modified>
</cp:coreProperties>
</file>