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8" r:id="rId3"/>
    <p:sldId id="309" r:id="rId4"/>
    <p:sldId id="310" r:id="rId5"/>
    <p:sldId id="312" r:id="rId6"/>
    <p:sldId id="318" r:id="rId7"/>
    <p:sldId id="316" r:id="rId8"/>
    <p:sldId id="317" r:id="rId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2019-12-17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2019-12-17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2019-12-17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ables.net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billboard.js/" TargetMode="External"/><Relationship Id="rId2" Type="http://schemas.openxmlformats.org/officeDocument/2006/relationships/hyperlink" Target="https://www.chartjs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Web Services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 err="1"/>
              <a:t>Excercises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In the Google Chrome web </a:t>
            </a:r>
            <a:r>
              <a:rPr lang="pl-PL" dirty="0" err="1"/>
              <a:t>console</a:t>
            </a:r>
            <a:r>
              <a:rPr lang="pl-PL" dirty="0"/>
              <a:t> (</a:t>
            </a:r>
            <a:r>
              <a:rPr lang="pl-PL" dirty="0" err="1"/>
              <a:t>F12</a:t>
            </a:r>
            <a:r>
              <a:rPr lang="pl-PL" dirty="0"/>
              <a:t>):</a:t>
            </a:r>
          </a:p>
          <a:p>
            <a:pPr lvl="1"/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XMLHTTPRequest</a:t>
            </a:r>
            <a:r>
              <a:rPr lang="pl-PL" dirty="0"/>
              <a:t> </a:t>
            </a:r>
            <a:r>
              <a:rPr lang="pl-PL" dirty="0" err="1"/>
              <a:t>object</a:t>
            </a:r>
            <a:endParaRPr lang="pl-PL" dirty="0"/>
          </a:p>
          <a:p>
            <a:pPr lvl="1"/>
            <a:r>
              <a:rPr lang="pl-PL" dirty="0"/>
              <a:t>Open a </a:t>
            </a:r>
            <a:r>
              <a:rPr lang="pl-PL" dirty="0" err="1"/>
              <a:t>connection</a:t>
            </a:r>
            <a:r>
              <a:rPr lang="pl-PL" dirty="0"/>
              <a:t> to receive a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gold</a:t>
            </a:r>
            <a:r>
              <a:rPr lang="pl-PL" dirty="0"/>
              <a:t> </a:t>
            </a:r>
            <a:r>
              <a:rPr lang="pl-PL" dirty="0" err="1"/>
              <a:t>price</a:t>
            </a:r>
            <a:r>
              <a:rPr lang="pl-PL" dirty="0"/>
              <a:t> (http://api.nbp.pl/api/cenyzlota)</a:t>
            </a:r>
          </a:p>
          <a:p>
            <a:pPr lvl="1"/>
            <a:r>
              <a:rPr lang="pl-PL" dirty="0" err="1"/>
              <a:t>Send</a:t>
            </a:r>
            <a:r>
              <a:rPr lang="pl-PL" dirty="0"/>
              <a:t> a </a:t>
            </a:r>
            <a:r>
              <a:rPr lang="pl-PL" dirty="0" err="1"/>
              <a:t>request</a:t>
            </a:r>
            <a:endParaRPr lang="pl-PL" dirty="0"/>
          </a:p>
          <a:p>
            <a:r>
              <a:rPr lang="pl-PL" dirty="0"/>
              <a:t>Then, in the Google Chrome Web </a:t>
            </a:r>
            <a:r>
              <a:rPr lang="pl-PL" dirty="0" err="1"/>
              <a:t>Dev</a:t>
            </a:r>
            <a:r>
              <a:rPr lang="pl-PL" dirty="0"/>
              <a:t> Tools, display the </a:t>
            </a:r>
            <a:r>
              <a:rPr lang="pl-PL" dirty="0" err="1"/>
              <a:t>connection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(</a:t>
            </a:r>
            <a:r>
              <a:rPr lang="pl-PL" dirty="0" err="1"/>
              <a:t>available</a:t>
            </a:r>
            <a:r>
              <a:rPr lang="pl-PL" dirty="0"/>
              <a:t> in the </a:t>
            </a:r>
            <a:r>
              <a:rPr lang="pl-PL" dirty="0" err="1"/>
              <a:t>application</a:t>
            </a:r>
            <a:r>
              <a:rPr lang="pl-PL" dirty="0"/>
              <a:t> menu):</a:t>
            </a:r>
          </a:p>
          <a:p>
            <a:pPr lvl="1"/>
            <a:r>
              <a:rPr lang="pl-PL" dirty="0" err="1"/>
              <a:t>Headers</a:t>
            </a:r>
            <a:endParaRPr lang="pl-PL" dirty="0"/>
          </a:p>
          <a:p>
            <a:pPr lvl="1"/>
            <a:r>
              <a:rPr lang="pl-PL" dirty="0"/>
              <a:t>Preview</a:t>
            </a:r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pPr lvl="1"/>
            <a:r>
              <a:rPr lang="pl-PL" dirty="0"/>
              <a:t>Cooking</a:t>
            </a:r>
          </a:p>
          <a:p>
            <a:pPr lvl="1"/>
            <a:r>
              <a:rPr lang="pl-PL" dirty="0"/>
              <a:t>Timing 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First </a:t>
            </a:r>
            <a:r>
              <a:rPr lang="pl-PL" dirty="0" err="1"/>
              <a:t>connection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829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A110667-98D4-4382-9744-B78DC941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Open the file statestatus.html in a web </a:t>
            </a:r>
            <a:r>
              <a:rPr lang="pl-PL" dirty="0" err="1"/>
              <a:t>browser</a:t>
            </a:r>
            <a:r>
              <a:rPr lang="pl-PL" dirty="0"/>
              <a:t>. </a:t>
            </a:r>
          </a:p>
          <a:p>
            <a:r>
              <a:rPr lang="pl-PL" dirty="0" err="1"/>
              <a:t>Click</a:t>
            </a:r>
            <a:r>
              <a:rPr lang="pl-PL" dirty="0"/>
              <a:t> the buton to r</a:t>
            </a:r>
            <a:r>
              <a:rPr lang="en-US" dirty="0"/>
              <a:t>un the program code in </a:t>
            </a:r>
            <a:r>
              <a:rPr lang="en-US" dirty="0" err="1"/>
              <a:t>javascript</a:t>
            </a:r>
            <a:r>
              <a:rPr lang="en-US" dirty="0"/>
              <a:t>. Then review the results displayed in the console.</a:t>
            </a:r>
            <a:endParaRPr lang="pl-PL" dirty="0"/>
          </a:p>
          <a:p>
            <a:r>
              <a:rPr lang="en-US" dirty="0"/>
              <a:t>Modify the program to </a:t>
            </a:r>
            <a:r>
              <a:rPr lang="pl-PL" dirty="0"/>
              <a:t>display</a:t>
            </a:r>
            <a:r>
              <a:rPr lang="en-US" dirty="0"/>
              <a:t> </a:t>
            </a:r>
            <a:r>
              <a:rPr lang="pl-PL" dirty="0"/>
              <a:t>in the </a:t>
            </a:r>
            <a:r>
              <a:rPr lang="pl-PL" dirty="0" err="1"/>
              <a:t>console</a:t>
            </a:r>
            <a:r>
              <a:rPr lang="pl-PL" dirty="0"/>
              <a:t> </a:t>
            </a:r>
            <a:r>
              <a:rPr lang="en-US" dirty="0"/>
              <a:t>data received from the server. Data should be displayed only if it has been </a:t>
            </a:r>
            <a:r>
              <a:rPr lang="pl-PL" dirty="0" err="1"/>
              <a:t>received</a:t>
            </a:r>
            <a:r>
              <a:rPr lang="en-US" dirty="0"/>
              <a:t> correctly, i.e. when </a:t>
            </a:r>
            <a:r>
              <a:rPr lang="en-US" dirty="0" err="1"/>
              <a:t>readyState</a:t>
            </a:r>
            <a:r>
              <a:rPr lang="en-US" dirty="0"/>
              <a:t> = 4 and status = 200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A82A764-8D64-4E60-BD35-41461949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4D4CAA6-5E73-4274-A7A1-B2EE5E0D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Status and </a:t>
            </a:r>
            <a:r>
              <a:rPr lang="pl-PL" dirty="0" err="1"/>
              <a:t>State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0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E0BEBE8-4620-42D2-894C-ED89E95B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 a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editor</a:t>
            </a:r>
            <a:r>
              <a:rPr lang="pl-PL" dirty="0"/>
              <a:t>, </a:t>
            </a:r>
            <a:r>
              <a:rPr lang="pl-PL" dirty="0" err="1"/>
              <a:t>create</a:t>
            </a:r>
            <a:r>
              <a:rPr lang="pl-PL" dirty="0"/>
              <a:t> a JSON file with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r>
              <a:rPr lang="pl-PL" dirty="0"/>
              <a:t>.</a:t>
            </a:r>
          </a:p>
          <a:p>
            <a:r>
              <a:rPr lang="en-US" dirty="0"/>
              <a:t>Modify the </a:t>
            </a:r>
            <a:r>
              <a:rPr lang="pl-PL" dirty="0"/>
              <a:t>student.html</a:t>
            </a:r>
            <a:r>
              <a:rPr lang="en-US" dirty="0"/>
              <a:t> file to display your personal data on the web</a:t>
            </a:r>
            <a:r>
              <a:rPr lang="pl-PL" dirty="0" err="1"/>
              <a:t>page</a:t>
            </a:r>
            <a:r>
              <a:rPr lang="en-US" dirty="0"/>
              <a:t> after clicking the button.</a:t>
            </a:r>
            <a:endParaRPr lang="pl-PL" dirty="0"/>
          </a:p>
          <a:p>
            <a:r>
              <a:rPr lang="en-US" dirty="0"/>
              <a:t>To </a:t>
            </a:r>
            <a:r>
              <a:rPr lang="pl-PL" dirty="0"/>
              <a:t>display</a:t>
            </a:r>
            <a:r>
              <a:rPr lang="en-US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nad </a:t>
            </a:r>
            <a:r>
              <a:rPr lang="pl-PL" dirty="0" err="1"/>
              <a:t>surname</a:t>
            </a:r>
            <a:r>
              <a:rPr lang="en-US" dirty="0"/>
              <a:t>, read </a:t>
            </a:r>
            <a:r>
              <a:rPr lang="pl-PL" dirty="0"/>
              <a:t>the data</a:t>
            </a:r>
            <a:r>
              <a:rPr lang="en-US" dirty="0"/>
              <a:t> from the JSON file, then convert </a:t>
            </a:r>
            <a:r>
              <a:rPr lang="pl-PL" dirty="0"/>
              <a:t>the data</a:t>
            </a:r>
            <a:r>
              <a:rPr lang="en-US" dirty="0"/>
              <a:t> </a:t>
            </a:r>
            <a:r>
              <a:rPr lang="pl-PL" dirty="0"/>
              <a:t>from a string </a:t>
            </a:r>
            <a:r>
              <a:rPr lang="en-US" dirty="0"/>
              <a:t>to a </a:t>
            </a:r>
            <a:r>
              <a:rPr lang="en-US" dirty="0" err="1"/>
              <a:t>javascript</a:t>
            </a:r>
            <a:r>
              <a:rPr lang="en-US" dirty="0"/>
              <a:t> object.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921EFD8-F8F0-45FC-B831-56C1ADC4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B731653-804E-4BEC-B201-E685FD45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from JSON</a:t>
            </a:r>
          </a:p>
        </p:txBody>
      </p:sp>
    </p:spTree>
    <p:extLst>
      <p:ext uri="{BB962C8B-B14F-4D97-AF65-F5344CB8AC3E}">
        <p14:creationId xmlns:p14="http://schemas.microsoft.com/office/powerpoint/2010/main" val="408901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5B05C4C-27B2-4E2E-A677-0F1E613F4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a w</a:t>
            </a:r>
            <a:r>
              <a:rPr lang="en-US" dirty="0"/>
              <a:t>eb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en-US" dirty="0"/>
              <a:t> that displays current </a:t>
            </a:r>
            <a:r>
              <a:rPr lang="pl-PL" dirty="0"/>
              <a:t>exchange </a:t>
            </a:r>
            <a:r>
              <a:rPr lang="pl-PL" dirty="0" err="1"/>
              <a:t>rates</a:t>
            </a:r>
            <a:r>
              <a:rPr lang="pl-PL" dirty="0"/>
              <a:t> of </a:t>
            </a:r>
            <a:r>
              <a:rPr lang="en-US" dirty="0"/>
              <a:t>EUR, USD and GBP.</a:t>
            </a:r>
            <a:endParaRPr lang="pl-PL" dirty="0"/>
          </a:p>
          <a:p>
            <a:r>
              <a:rPr lang="pl-PL" dirty="0"/>
              <a:t>Read data from </a:t>
            </a:r>
            <a:r>
              <a:rPr lang="en-US" dirty="0"/>
              <a:t>the </a:t>
            </a:r>
            <a:r>
              <a:rPr lang="pl-PL" dirty="0"/>
              <a:t>http://</a:t>
            </a:r>
            <a:r>
              <a:rPr lang="en-US" dirty="0"/>
              <a:t>api.nbp.pl </a:t>
            </a:r>
            <a:r>
              <a:rPr lang="pl-PL" dirty="0"/>
              <a:t>web </a:t>
            </a:r>
            <a:r>
              <a:rPr lang="en-US" dirty="0"/>
              <a:t>service</a:t>
            </a:r>
            <a:r>
              <a:rPr lang="pl-PL" dirty="0"/>
              <a:t>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9A6CE1E-4FAE-4D96-9C69-12FD6FC6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D98D44B-2C19-40C7-876F-B74C31FF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Currency</a:t>
            </a:r>
            <a:r>
              <a:rPr lang="pl-PL" dirty="0"/>
              <a:t> exchange </a:t>
            </a:r>
            <a:r>
              <a:rPr lang="pl-PL" dirty="0" err="1"/>
              <a:t>rates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565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413D321-3803-4410-A803-1F83D87B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</a:t>
            </a:r>
            <a:r>
              <a:rPr lang="en-US" dirty="0" err="1"/>
              <a:t>reate</a:t>
            </a:r>
            <a:r>
              <a:rPr lang="en-US" dirty="0"/>
              <a:t> a web </a:t>
            </a:r>
            <a:r>
              <a:rPr lang="pl-PL" dirty="0" err="1"/>
              <a:t>page</a:t>
            </a:r>
            <a:r>
              <a:rPr lang="en-US" dirty="0"/>
              <a:t> that displays the personal data of people contained in the </a:t>
            </a:r>
            <a:r>
              <a:rPr lang="pl-PL" dirty="0" err="1"/>
              <a:t>people.json</a:t>
            </a:r>
            <a:r>
              <a:rPr lang="pl-PL" dirty="0"/>
              <a:t> file</a:t>
            </a:r>
            <a:r>
              <a:rPr lang="en-US" dirty="0"/>
              <a:t>.</a:t>
            </a:r>
            <a:endParaRPr lang="pl-PL" dirty="0"/>
          </a:p>
          <a:p>
            <a:r>
              <a:rPr lang="en-US" dirty="0"/>
              <a:t>Display each person's data on a separate line as below</a:t>
            </a:r>
            <a:r>
              <a:rPr lang="pl-PL" dirty="0"/>
              <a:t>.</a:t>
            </a:r>
          </a:p>
          <a:p>
            <a:r>
              <a:rPr lang="en-US" dirty="0"/>
              <a:t>Display data after clicking the but</a:t>
            </a:r>
            <a:r>
              <a:rPr lang="pl-PL" dirty="0"/>
              <a:t>t</a:t>
            </a:r>
            <a:r>
              <a:rPr lang="en-US" dirty="0"/>
              <a:t>on</a:t>
            </a:r>
            <a:r>
              <a:rPr lang="pl-PL" dirty="0"/>
              <a:t>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1. Susi CROWEST, Poland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Kathryn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SALMONS, Poland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3. Bert FAIRPO, Germany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4. ...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35A2B12-9DA9-4AA7-9EA9-91F6378E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8B4EE36-2F46-4DAB-B399-999B91CF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of </a:t>
            </a:r>
            <a:r>
              <a:rPr lang="pl-PL" dirty="0" err="1"/>
              <a:t>personal</a:t>
            </a:r>
            <a:r>
              <a:rPr lang="pl-P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928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E57E053-2DD3-4798-9101-F2C50EB2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yourself with the data presentation options available at:</a:t>
            </a:r>
            <a:endParaRPr lang="pl-PL" dirty="0"/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https://datatables.net/</a:t>
            </a:r>
            <a:endParaRPr lang="pl-PL" dirty="0"/>
          </a:p>
          <a:p>
            <a:r>
              <a:rPr lang="en-US" dirty="0"/>
              <a:t>Then, using that framework, create a web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en-US" dirty="0"/>
              <a:t> that displays the data contained in the </a:t>
            </a:r>
            <a:r>
              <a:rPr lang="en-US" dirty="0" err="1"/>
              <a:t>people.json</a:t>
            </a:r>
            <a:r>
              <a:rPr lang="en-US" dirty="0"/>
              <a:t> file.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7934E96-1453-4C07-875C-4E13C581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99BFEC2-DA02-496A-8778-45E68F7B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Ready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764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64DD092-CB7F-49F9-82B7-E0C416E0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</a:t>
            </a:r>
            <a:r>
              <a:rPr lang="pl-PL" dirty="0"/>
              <a:t> </a:t>
            </a:r>
            <a:r>
              <a:rPr lang="pl-PL" dirty="0" err="1"/>
              <a:t>page</a:t>
            </a:r>
            <a:r>
              <a:rPr lang="en-US" dirty="0"/>
              <a:t> that displays a chart of the last 10 gold price quotations.</a:t>
            </a:r>
            <a:endParaRPr lang="pl-PL" dirty="0"/>
          </a:p>
          <a:p>
            <a:r>
              <a:rPr lang="pl-PL" dirty="0"/>
              <a:t>To </a:t>
            </a:r>
            <a:r>
              <a:rPr lang="pl-PL" dirty="0" err="1"/>
              <a:t>create</a:t>
            </a:r>
            <a:r>
              <a:rPr lang="pl-PL" dirty="0"/>
              <a:t> a chart , u</a:t>
            </a:r>
            <a:r>
              <a:rPr lang="en-US" dirty="0"/>
              <a:t>se one of the available libraries, e.g.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https://www.chartjs.org/</a:t>
            </a:r>
            <a:endParaRPr lang="pl-PL" dirty="0"/>
          </a:p>
          <a:p>
            <a:pPr lvl="1"/>
            <a:r>
              <a:rPr lang="pl-PL" dirty="0">
                <a:hlinkClick r:id="rId3"/>
              </a:rPr>
              <a:t>https://naver.github.io/billboard.js/</a:t>
            </a:r>
            <a:endParaRPr lang="pl-PL" dirty="0"/>
          </a:p>
          <a:p>
            <a:pPr lvl="1"/>
            <a:r>
              <a:rPr lang="pl-PL" dirty="0"/>
              <a:t>...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C8810D2-441B-41D7-88AC-5D6389CB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FACDC73-B54C-4D98-B8D9-61D699C2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6430242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2927</TotalTime>
  <Words>415</Words>
  <Application>Microsoft Office PowerPoint</Application>
  <PresentationFormat>Panoramiczny</PresentationFormat>
  <Paragraphs>47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Motyw pakietu Office</vt:lpstr>
      <vt:lpstr>Web Services</vt:lpstr>
      <vt:lpstr>First connection</vt:lpstr>
      <vt:lpstr>Status and State</vt:lpstr>
      <vt:lpstr>Data from JSON</vt:lpstr>
      <vt:lpstr>Currency exchange rates</vt:lpstr>
      <vt:lpstr>List of personal data</vt:lpstr>
      <vt:lpstr>Ready to use framework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405</cp:revision>
  <dcterms:created xsi:type="dcterms:W3CDTF">2017-01-20T14:56:17Z</dcterms:created>
  <dcterms:modified xsi:type="dcterms:W3CDTF">2019-12-17T21:48:38Z</dcterms:modified>
</cp:coreProperties>
</file>