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912"/>
    <a:srgbClr val="9F78AB"/>
    <a:srgbClr val="12FFD4"/>
    <a:srgbClr val="F3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65E51-38A8-40C3-B059-1342DC411354}" v="75" dt="2022-06-14T16:58:40.151"/>
    <p1510:client id="{0F56710F-53D3-41D2-BC3D-CB7CB6BC01CF}" v="80" dt="2022-06-13T19:36:40.307"/>
    <p1510:client id="{1E3DA722-D40F-4519-B3EF-C0315313085A}" v="4" dt="2022-06-13T19:02:34.461"/>
    <p1510:client id="{25330B46-CEA7-4EFF-A533-04486793DF4D}" v="229" dt="2022-06-13T19:42:55.301"/>
    <p1510:client id="{3BD6F357-246D-41B3-96F1-CBE929302B66}" v="13" dt="2022-06-13T20:20:20.647"/>
    <p1510:client id="{4B5FA9F7-B2BA-46CC-91D3-B62D4B09D4EB}" v="1" dt="2022-06-14T17:09:24.438"/>
    <p1510:client id="{4DDDB077-B3F9-4FCC-A005-74A97058DD85}" v="4" dt="2022-06-13T19:00:45.264"/>
    <p1510:client id="{55D5C0BF-8768-4479-B86C-5B189A446406}" v="57" dt="2022-06-13T19:42:57.614"/>
    <p1510:client id="{75E0729F-0BE8-458C-8597-BF84770F1507}" v="722" dt="2022-06-14T11:18:41.286"/>
    <p1510:client id="{83DB95C3-9618-4B20-87B1-D7A98EEBD392}" v="61" dt="2022-06-13T15:41:19.344"/>
    <p1510:client id="{9612F675-9B03-4361-99AF-994D056F0E36}" v="134" dt="2022-06-13T19:00:06.144"/>
    <p1510:client id="{A1D3BD06-B00A-4CB8-A464-9286EF2A221C}" v="2" dt="2022-06-13T19:02:39.868"/>
    <p1510:client id="{BFC89A47-4701-4C8A-A0A7-9BDD0579B968}" v="153" dt="2022-06-14T12:52:45.966"/>
    <p1510:client id="{C3C1A370-3BB7-4BDE-AA57-211424043021}" v="27" dt="2022-06-13T20:26:31.170"/>
    <p1510:client id="{C868756F-EFDE-4943-999F-9CF48D168FC3}" v="165" dt="2022-06-13T19:32:56.252"/>
    <p1510:client id="{D04BF9DD-EE0D-4E52-AE27-FD0821F3DFAA}" v="136" dt="2022-06-13T19:25:11.105"/>
    <p1510:client id="{D3991038-95AC-49C2-9843-623CAD7BB507}" v="71" dt="2022-06-14T17:38:40.002"/>
    <p1510:client id="{DDC2380D-1821-4CCD-9241-E793D1FB034F}" v="1" dt="2022-06-14T17:08:24.570"/>
    <p1510:client id="{EEDED850-F2B0-4ABF-9E30-1FDA1E33F2F6}" v="1244" dt="2022-06-13T18:59:58.204"/>
    <p1510:client id="{EF91CB58-4B03-4B2A-832C-A3189EAE13DE}" v="1169" dt="2022-06-13T18:46:00.064"/>
    <p1510:client id="{F5585812-6627-4A40-9C3F-95A1D3502C99}" v="93" dt="2022-06-14T18:02:58.045"/>
    <p1510:client id="{FFB875DB-0464-4F78-BAF9-3DCE6982B32E}" v="6" dt="2022-06-13T15:31:25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直線單箭頭接點 271">
            <a:extLst>
              <a:ext uri="{FF2B5EF4-FFF2-40B4-BE49-F238E27FC236}">
                <a16:creationId xmlns:a16="http://schemas.microsoft.com/office/drawing/2014/main" id="{B4C6565F-CE15-9548-CB49-C51385973C04}"/>
              </a:ext>
            </a:extLst>
          </p:cNvPr>
          <p:cNvCxnSpPr>
            <a:cxnSpLocks/>
          </p:cNvCxnSpPr>
          <p:nvPr/>
        </p:nvCxnSpPr>
        <p:spPr>
          <a:xfrm>
            <a:off x="2310845" y="1989614"/>
            <a:ext cx="3087786" cy="123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單箭頭接點 460">
            <a:extLst>
              <a:ext uri="{FF2B5EF4-FFF2-40B4-BE49-F238E27FC236}">
                <a16:creationId xmlns:a16="http://schemas.microsoft.com/office/drawing/2014/main" id="{1A018F0B-C809-BE37-9306-CBF3945A584E}"/>
              </a:ext>
            </a:extLst>
          </p:cNvPr>
          <p:cNvCxnSpPr>
            <a:cxnSpLocks/>
          </p:cNvCxnSpPr>
          <p:nvPr/>
        </p:nvCxnSpPr>
        <p:spPr>
          <a:xfrm flipV="1">
            <a:off x="3204023" y="5009239"/>
            <a:ext cx="2937620" cy="2612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D18E3A62-6640-872E-CA19-CFF8985E70FA}"/>
              </a:ext>
            </a:extLst>
          </p:cNvPr>
          <p:cNvCxnSpPr>
            <a:cxnSpLocks/>
          </p:cNvCxnSpPr>
          <p:nvPr/>
        </p:nvCxnSpPr>
        <p:spPr>
          <a:xfrm flipV="1">
            <a:off x="3475347" y="6310069"/>
            <a:ext cx="8447595" cy="1296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BE45FFE6-5B5F-1AC7-FF61-F0E22D86EDF6}"/>
              </a:ext>
            </a:extLst>
          </p:cNvPr>
          <p:cNvCxnSpPr>
            <a:cxnSpLocks/>
          </p:cNvCxnSpPr>
          <p:nvPr/>
        </p:nvCxnSpPr>
        <p:spPr>
          <a:xfrm>
            <a:off x="6458218" y="5528473"/>
            <a:ext cx="4722263" cy="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94A79503-F09B-8457-91C5-37E609918FFD}"/>
              </a:ext>
            </a:extLst>
          </p:cNvPr>
          <p:cNvCxnSpPr>
            <a:cxnSpLocks/>
          </p:cNvCxnSpPr>
          <p:nvPr/>
        </p:nvCxnSpPr>
        <p:spPr>
          <a:xfrm>
            <a:off x="3195296" y="5671755"/>
            <a:ext cx="2983340" cy="1959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1D95FA19-6275-7BB1-2BF7-1F0D9CD98BA5}"/>
              </a:ext>
            </a:extLst>
          </p:cNvPr>
          <p:cNvCxnSpPr>
            <a:cxnSpLocks/>
          </p:cNvCxnSpPr>
          <p:nvPr/>
        </p:nvCxnSpPr>
        <p:spPr>
          <a:xfrm>
            <a:off x="3188783" y="5385191"/>
            <a:ext cx="2983340" cy="1959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AD9772A-0048-C92C-9D8A-99D4FD503602}"/>
              </a:ext>
            </a:extLst>
          </p:cNvPr>
          <p:cNvCxnSpPr>
            <a:cxnSpLocks/>
          </p:cNvCxnSpPr>
          <p:nvPr/>
        </p:nvCxnSpPr>
        <p:spPr>
          <a:xfrm flipV="1">
            <a:off x="4675845" y="4607053"/>
            <a:ext cx="3302085" cy="152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C20F1FF-FA0D-E7B4-74A2-EB332B7C8539}"/>
              </a:ext>
            </a:extLst>
          </p:cNvPr>
          <p:cNvCxnSpPr>
            <a:cxnSpLocks/>
          </p:cNvCxnSpPr>
          <p:nvPr/>
        </p:nvCxnSpPr>
        <p:spPr>
          <a:xfrm flipV="1">
            <a:off x="5067765" y="3815637"/>
            <a:ext cx="1056937" cy="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6558313D-C389-C161-78CC-A0EF4E6E6D56}"/>
              </a:ext>
            </a:extLst>
          </p:cNvPr>
          <p:cNvCxnSpPr>
            <a:cxnSpLocks/>
          </p:cNvCxnSpPr>
          <p:nvPr/>
        </p:nvCxnSpPr>
        <p:spPr>
          <a:xfrm flipV="1">
            <a:off x="7803149" y="3893791"/>
            <a:ext cx="1063066" cy="11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9E4FA37B-D4DB-92A9-592D-0F90D1909FAD}"/>
              </a:ext>
            </a:extLst>
          </p:cNvPr>
          <p:cNvCxnSpPr>
            <a:cxnSpLocks/>
          </p:cNvCxnSpPr>
          <p:nvPr/>
        </p:nvCxnSpPr>
        <p:spPr>
          <a:xfrm flipV="1">
            <a:off x="7809662" y="2936407"/>
            <a:ext cx="1063066" cy="11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DE67E92-72EF-45C2-6260-337D671E5B2B}"/>
              </a:ext>
            </a:extLst>
          </p:cNvPr>
          <p:cNvCxnSpPr/>
          <p:nvPr/>
        </p:nvCxnSpPr>
        <p:spPr>
          <a:xfrm flipV="1">
            <a:off x="346041" y="6608583"/>
            <a:ext cx="9995915" cy="2527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FDB96A13-F3F4-1C38-93AC-80F5F83C264D}"/>
              </a:ext>
            </a:extLst>
          </p:cNvPr>
          <p:cNvCxnSpPr>
            <a:cxnSpLocks/>
          </p:cNvCxnSpPr>
          <p:nvPr/>
        </p:nvCxnSpPr>
        <p:spPr>
          <a:xfrm>
            <a:off x="5671378" y="751727"/>
            <a:ext cx="2380960" cy="1312"/>
          </a:xfrm>
          <a:prstGeom prst="straightConnector1">
            <a:avLst/>
          </a:prstGeom>
          <a:ln w="28575">
            <a:solidFill>
              <a:srgbClr val="F31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2006100A-44DE-EFA7-8897-1C88A17EFC3B}"/>
              </a:ext>
            </a:extLst>
          </p:cNvPr>
          <p:cNvCxnSpPr>
            <a:cxnSpLocks/>
          </p:cNvCxnSpPr>
          <p:nvPr/>
        </p:nvCxnSpPr>
        <p:spPr>
          <a:xfrm>
            <a:off x="5671378" y="1025265"/>
            <a:ext cx="2380960" cy="13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E55A6BF-F9E0-BF25-F464-4C551016BB1A}"/>
              </a:ext>
            </a:extLst>
          </p:cNvPr>
          <p:cNvCxnSpPr>
            <a:cxnSpLocks/>
          </p:cNvCxnSpPr>
          <p:nvPr/>
        </p:nvCxnSpPr>
        <p:spPr>
          <a:xfrm>
            <a:off x="3299501" y="6472832"/>
            <a:ext cx="7887493" cy="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0F7DFD1B-967E-3A61-091A-BB079CE3D107}"/>
              </a:ext>
            </a:extLst>
          </p:cNvPr>
          <p:cNvCxnSpPr>
            <a:cxnSpLocks/>
          </p:cNvCxnSpPr>
          <p:nvPr/>
        </p:nvCxnSpPr>
        <p:spPr>
          <a:xfrm flipV="1">
            <a:off x="5673998" y="1126629"/>
            <a:ext cx="2310987" cy="530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6B1A5FAE-AB32-D93A-E23B-53B00373B27F}"/>
              </a:ext>
            </a:extLst>
          </p:cNvPr>
          <p:cNvSpPr txBox="1"/>
          <p:nvPr/>
        </p:nvSpPr>
        <p:spPr>
          <a:xfrm>
            <a:off x="5223089" y="6182909"/>
            <a:ext cx="732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ID/EX</a:t>
            </a: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70A57D44-F110-FF99-3E9E-72B17CAA6DBC}"/>
              </a:ext>
            </a:extLst>
          </p:cNvPr>
          <p:cNvSpPr txBox="1"/>
          <p:nvPr/>
        </p:nvSpPr>
        <p:spPr>
          <a:xfrm>
            <a:off x="7777200" y="6182909"/>
            <a:ext cx="9864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EX/MEM</a:t>
            </a:r>
          </a:p>
        </p:txBody>
      </p: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3C35F10E-FE25-99B3-D784-FE78A2EFFBAB}"/>
              </a:ext>
            </a:extLst>
          </p:cNvPr>
          <p:cNvCxnSpPr>
            <a:cxnSpLocks/>
          </p:cNvCxnSpPr>
          <p:nvPr/>
        </p:nvCxnSpPr>
        <p:spPr>
          <a:xfrm>
            <a:off x="5667901" y="1284335"/>
            <a:ext cx="2213451" cy="79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27720317-C02A-F780-A5B4-601915DE2103}"/>
              </a:ext>
            </a:extLst>
          </p:cNvPr>
          <p:cNvCxnSpPr>
            <a:cxnSpLocks/>
          </p:cNvCxnSpPr>
          <p:nvPr/>
        </p:nvCxnSpPr>
        <p:spPr>
          <a:xfrm flipV="1">
            <a:off x="5677473" y="1877759"/>
            <a:ext cx="2372945" cy="19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6346C77F-7360-8518-E61C-E4F86A5EFE2F}"/>
              </a:ext>
            </a:extLst>
          </p:cNvPr>
          <p:cNvCxnSpPr>
            <a:cxnSpLocks/>
          </p:cNvCxnSpPr>
          <p:nvPr/>
        </p:nvCxnSpPr>
        <p:spPr>
          <a:xfrm flipV="1">
            <a:off x="5682464" y="1982742"/>
            <a:ext cx="879074" cy="117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字方塊 471">
            <a:extLst>
              <a:ext uri="{FF2B5EF4-FFF2-40B4-BE49-F238E27FC236}">
                <a16:creationId xmlns:a16="http://schemas.microsoft.com/office/drawing/2014/main" id="{B80AD923-9618-72F8-55FA-D142C4F9809E}"/>
              </a:ext>
            </a:extLst>
          </p:cNvPr>
          <p:cNvSpPr txBox="1"/>
          <p:nvPr/>
        </p:nvSpPr>
        <p:spPr>
          <a:xfrm>
            <a:off x="5620118" y="4765628"/>
            <a:ext cx="8164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200">
                <a:ea typeface="新細明體"/>
                <a:cs typeface="Calibri"/>
              </a:rPr>
              <a:t>shamt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ED71974-4826-88FE-AF07-C013BBB165DC}"/>
              </a:ext>
            </a:extLst>
          </p:cNvPr>
          <p:cNvCxnSpPr/>
          <p:nvPr/>
        </p:nvCxnSpPr>
        <p:spPr>
          <a:xfrm flipV="1">
            <a:off x="5664200" y="1568450"/>
            <a:ext cx="552450" cy="635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單箭頭接點 452">
            <a:extLst>
              <a:ext uri="{FF2B5EF4-FFF2-40B4-BE49-F238E27FC236}">
                <a16:creationId xmlns:a16="http://schemas.microsoft.com/office/drawing/2014/main" id="{82A9C131-B101-F048-3DA9-4324E1161085}"/>
              </a:ext>
            </a:extLst>
          </p:cNvPr>
          <p:cNvCxnSpPr/>
          <p:nvPr/>
        </p:nvCxnSpPr>
        <p:spPr>
          <a:xfrm flipV="1">
            <a:off x="1205945" y="109692"/>
            <a:ext cx="7456586" cy="32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5CDFD10A-B656-0207-190F-D92D71160141}"/>
              </a:ext>
            </a:extLst>
          </p:cNvPr>
          <p:cNvCxnSpPr>
            <a:cxnSpLocks/>
          </p:cNvCxnSpPr>
          <p:nvPr/>
        </p:nvCxnSpPr>
        <p:spPr>
          <a:xfrm>
            <a:off x="2126695" y="383064"/>
            <a:ext cx="6827936" cy="6027"/>
          </a:xfrm>
          <a:prstGeom prst="straightConnector1">
            <a:avLst/>
          </a:prstGeom>
          <a:ln w="28575">
            <a:solidFill>
              <a:srgbClr val="12FF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7B0B18-8861-11D0-0253-D21E7498B427}"/>
              </a:ext>
            </a:extLst>
          </p:cNvPr>
          <p:cNvGrpSpPr/>
          <p:nvPr/>
        </p:nvGrpSpPr>
        <p:grpSpPr>
          <a:xfrm>
            <a:off x="-48502" y="120650"/>
            <a:ext cx="2973007" cy="6691012"/>
            <a:chOff x="-48502" y="120650"/>
            <a:chExt cx="2973007" cy="669101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E47D864-6D2E-0DF7-03A3-94AEA9836138}"/>
                </a:ext>
              </a:extLst>
            </p:cNvPr>
            <p:cNvSpPr txBox="1"/>
            <p:nvPr/>
          </p:nvSpPr>
          <p:spPr>
            <a:xfrm>
              <a:off x="-48502" y="6442330"/>
              <a:ext cx="5096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新細明體"/>
                  <a:cs typeface="Calibri"/>
                </a:rPr>
                <a:t>clk</a:t>
              </a: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DFD49D9-0389-23BD-D72F-89D454617342}"/>
                </a:ext>
              </a:extLst>
            </p:cNvPr>
            <p:cNvGrpSpPr/>
            <p:nvPr/>
          </p:nvGrpSpPr>
          <p:grpSpPr>
            <a:xfrm>
              <a:off x="1673473" y="1502640"/>
              <a:ext cx="723451" cy="849535"/>
              <a:chOff x="1901422" y="2153922"/>
              <a:chExt cx="723451" cy="849535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95C95A8F-FED8-ECD6-BBE5-2B77D8A54947}"/>
                  </a:ext>
                </a:extLst>
              </p:cNvPr>
              <p:cNvGrpSpPr/>
              <p:nvPr/>
            </p:nvGrpSpPr>
            <p:grpSpPr>
              <a:xfrm>
                <a:off x="1901422" y="2153922"/>
                <a:ext cx="626976" cy="849535"/>
                <a:chOff x="2626100" y="2151451"/>
                <a:chExt cx="645067" cy="911794"/>
              </a:xfrm>
            </p:grpSpPr>
            <p:sp>
              <p:nvSpPr>
                <p:cNvPr id="12" name="流程圖: 人工作業 11">
                  <a:extLst>
                    <a:ext uri="{FF2B5EF4-FFF2-40B4-BE49-F238E27FC236}">
                      <a16:creationId xmlns:a16="http://schemas.microsoft.com/office/drawing/2014/main" id="{FA6392CD-EB66-EC3B-67C7-7A922044788F}"/>
                    </a:ext>
                  </a:extLst>
                </p:cNvPr>
                <p:cNvSpPr/>
                <p:nvPr/>
              </p:nvSpPr>
              <p:spPr>
                <a:xfrm rot="16200000">
                  <a:off x="2492886" y="2284963"/>
                  <a:ext cx="911794" cy="644769"/>
                </a:xfrm>
                <a:prstGeom prst="flowChartManualOperat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5" name="直線單箭頭接點 24">
                  <a:extLst>
                    <a:ext uri="{FF2B5EF4-FFF2-40B4-BE49-F238E27FC236}">
                      <a16:creationId xmlns:a16="http://schemas.microsoft.com/office/drawing/2014/main" id="{0C2E43C2-976F-8B5A-06E4-6366D9B8D274}"/>
                    </a:ext>
                  </a:extLst>
                </p:cNvPr>
                <p:cNvCxnSpPr/>
                <p:nvPr/>
              </p:nvCxnSpPr>
              <p:spPr>
                <a:xfrm flipH="1">
                  <a:off x="2626100" y="2435838"/>
                  <a:ext cx="1579" cy="342472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>
                  <a:extLst>
                    <a:ext uri="{FF2B5EF4-FFF2-40B4-BE49-F238E27FC236}">
                      <a16:creationId xmlns:a16="http://schemas.microsoft.com/office/drawing/2014/main" id="{B33F10F5-1930-EF1F-A3A4-0B3CB68CD947}"/>
                    </a:ext>
                  </a:extLst>
                </p:cNvPr>
                <p:cNvCxnSpPr/>
                <p:nvPr/>
              </p:nvCxnSpPr>
              <p:spPr>
                <a:xfrm>
                  <a:off x="2627023" y="2435677"/>
                  <a:ext cx="139981" cy="1582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EED516B-F512-73AD-35EF-14C2A00FD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0419" y="2586640"/>
                  <a:ext cx="136782" cy="19057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EE190D8-B224-CD3B-4B5B-84C577855A8D}"/>
                  </a:ext>
                </a:extLst>
              </p:cNvPr>
              <p:cNvSpPr txBox="1"/>
              <p:nvPr/>
            </p:nvSpPr>
            <p:spPr>
              <a:xfrm>
                <a:off x="1991707" y="2324587"/>
                <a:ext cx="633166" cy="2539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TW" altLang="en-US" sz="1600">
                    <a:ea typeface="新細明體"/>
                  </a:rPr>
                  <a:t>ADD</a:t>
                </a:r>
                <a:endParaRPr lang="zh-TW" altLang="en-US" sz="160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BD93C6C-7BCE-E709-3104-E0FF70DEBC9A}"/>
                </a:ext>
              </a:extLst>
            </p:cNvPr>
            <p:cNvSpPr/>
            <p:nvPr/>
          </p:nvSpPr>
          <p:spPr>
            <a:xfrm>
              <a:off x="1274251" y="2803813"/>
              <a:ext cx="1206953" cy="972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新細明體"/>
                <a:cs typeface="Calibri"/>
              </a:endParaRPr>
            </a:p>
            <a:p>
              <a:pPr algn="ctr"/>
              <a:r>
                <a:rPr lang="zh-TW" altLang="en-US">
                  <a:solidFill>
                    <a:schemeClr val="tx1"/>
                  </a:solidFill>
                  <a:ea typeface="新細明體"/>
                  <a:cs typeface="Calibri"/>
                </a:rPr>
                <a:t>Instruction</a:t>
              </a:r>
              <a:endParaRPr lang="zh-TW">
                <a:solidFill>
                  <a:schemeClr val="tx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tx1"/>
                  </a:solidFill>
                  <a:ea typeface="新細明體"/>
                  <a:cs typeface="Calibri"/>
                </a:rPr>
                <a:t>Memory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C271623-511A-BED5-AC68-8E7F95106E9E}"/>
                </a:ext>
              </a:extLst>
            </p:cNvPr>
            <p:cNvSpPr txBox="1"/>
            <p:nvPr/>
          </p:nvSpPr>
          <p:spPr>
            <a:xfrm>
              <a:off x="1223849" y="2808086"/>
              <a:ext cx="732402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ADDR</a:t>
              </a:r>
              <a:endParaRPr lang="zh-TW" altLang="en-US" sz="160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DBE66FE-9F68-6B88-39B0-2D5A6028CE6B}"/>
                </a:ext>
              </a:extLst>
            </p:cNvPr>
            <p:cNvSpPr txBox="1"/>
            <p:nvPr/>
          </p:nvSpPr>
          <p:spPr>
            <a:xfrm>
              <a:off x="2129060" y="2795060"/>
              <a:ext cx="540387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RD</a:t>
              </a:r>
              <a:endParaRPr lang="zh-TW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4E5DEC-C435-2401-3FCF-0D2D230BDC4E}"/>
                </a:ext>
              </a:extLst>
            </p:cNvPr>
            <p:cNvSpPr/>
            <p:nvPr/>
          </p:nvSpPr>
          <p:spPr>
            <a:xfrm>
              <a:off x="409632" y="1921471"/>
              <a:ext cx="507052" cy="1355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ea typeface="新細明體"/>
                  <a:cs typeface="Calibri"/>
                </a:rPr>
                <a:t>PC</a:t>
              </a:r>
              <a:endParaRPr lang="zh-TW" altLang="en-US"/>
            </a:p>
          </p:txBody>
        </p:sp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1743C89E-46B6-B035-BF69-3BE16F472578}"/>
                </a:ext>
              </a:extLst>
            </p:cNvPr>
            <p:cNvSpPr/>
            <p:nvPr/>
          </p:nvSpPr>
          <p:spPr>
            <a:xfrm rot="16200000">
              <a:off x="1708094" y="422519"/>
              <a:ext cx="515789" cy="29118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8BB090-86B3-7D9B-94C8-FB752FCFE6F7}"/>
                </a:ext>
              </a:extLst>
            </p:cNvPr>
            <p:cNvSpPr txBox="1"/>
            <p:nvPr/>
          </p:nvSpPr>
          <p:spPr>
            <a:xfrm>
              <a:off x="1941339" y="588779"/>
              <a:ext cx="254473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0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84906A0-537E-94F6-6E08-7FD48A9DEFFF}"/>
                </a:ext>
              </a:extLst>
            </p:cNvPr>
            <p:cNvSpPr txBox="1"/>
            <p:nvPr/>
          </p:nvSpPr>
          <p:spPr>
            <a:xfrm>
              <a:off x="1940944" y="277516"/>
              <a:ext cx="286124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</a:rPr>
                <a:t>1</a:t>
              </a:r>
              <a:endParaRPr lang="zh-TW" altLang="en-US" sz="1200">
                <a:ea typeface="新細明體"/>
                <a:cs typeface="Calibri"/>
              </a:endParaRPr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3812CF44-3BE0-6EA4-E0D6-616E3867CAAB}"/>
                </a:ext>
              </a:extLst>
            </p:cNvPr>
            <p:cNvSpPr/>
            <p:nvPr/>
          </p:nvSpPr>
          <p:spPr>
            <a:xfrm rot="16200000">
              <a:off x="994896" y="537183"/>
              <a:ext cx="515789" cy="29118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E019762-C4B5-952C-E0EF-C133F41E071E}"/>
                </a:ext>
              </a:extLst>
            </p:cNvPr>
            <p:cNvSpPr txBox="1"/>
            <p:nvPr/>
          </p:nvSpPr>
          <p:spPr>
            <a:xfrm>
              <a:off x="1221792" y="697092"/>
              <a:ext cx="254473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A6C823-848A-0EB4-BF3A-EC00FBAB7213}"/>
                </a:ext>
              </a:extLst>
            </p:cNvPr>
            <p:cNvSpPr txBox="1"/>
            <p:nvPr/>
          </p:nvSpPr>
          <p:spPr>
            <a:xfrm>
              <a:off x="1221396" y="366780"/>
              <a:ext cx="286124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0</a:t>
              </a:r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EA07BFD3-6885-292A-1208-B0BB6A5CF5A8}"/>
                </a:ext>
              </a:extLst>
            </p:cNvPr>
            <p:cNvCxnSpPr/>
            <p:nvPr/>
          </p:nvCxnSpPr>
          <p:spPr>
            <a:xfrm>
              <a:off x="207440" y="2563600"/>
              <a:ext cx="211016" cy="3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59CB5802-DC21-01B1-C3FC-27F6F513FA23}"/>
                </a:ext>
              </a:extLst>
            </p:cNvPr>
            <p:cNvCxnSpPr/>
            <p:nvPr/>
          </p:nvCxnSpPr>
          <p:spPr>
            <a:xfrm flipV="1">
              <a:off x="208995" y="693892"/>
              <a:ext cx="909736" cy="1302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7F4B4FB4-01C7-085B-7430-E5AAADF9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938" y="698196"/>
              <a:ext cx="7535" cy="1871092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B51F6026-EA2E-D61C-6D79-8D6910F4200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109" y="530209"/>
              <a:ext cx="417289" cy="657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接點: 肘形 63">
              <a:extLst>
                <a:ext uri="{FF2B5EF4-FFF2-40B4-BE49-F238E27FC236}">
                  <a16:creationId xmlns:a16="http://schemas.microsoft.com/office/drawing/2014/main" id="{66B3405C-4040-0A2A-32B2-CB7691628A37}"/>
                </a:ext>
              </a:extLst>
            </p:cNvPr>
            <p:cNvCxnSpPr/>
            <p:nvPr/>
          </p:nvCxnSpPr>
          <p:spPr>
            <a:xfrm>
              <a:off x="340928" y="3124937"/>
              <a:ext cx="6627" cy="3495979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E7F8F489-B8F6-48DF-4254-0B59278A35E0}"/>
                </a:ext>
              </a:extLst>
            </p:cNvPr>
            <p:cNvCxnSpPr/>
            <p:nvPr/>
          </p:nvCxnSpPr>
          <p:spPr>
            <a:xfrm>
              <a:off x="1392454" y="2217112"/>
              <a:ext cx="290346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05251709-7514-A1B8-D124-DA5AF49C7034}"/>
                </a:ext>
              </a:extLst>
            </p:cNvPr>
            <p:cNvSpPr txBox="1"/>
            <p:nvPr/>
          </p:nvSpPr>
          <p:spPr>
            <a:xfrm>
              <a:off x="1125097" y="2067995"/>
              <a:ext cx="27983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</a:rPr>
                <a:t>4</a:t>
              </a:r>
              <a:endParaRPr lang="zh-TW" altLang="en-US" sz="1400">
                <a:ea typeface="新細明體"/>
                <a:cs typeface="Calibri"/>
              </a:endParaRPr>
            </a:p>
          </p:txBody>
        </p: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C8B6EC9B-D0A2-95D9-3637-146E1E1B3D5D}"/>
                </a:ext>
              </a:extLst>
            </p:cNvPr>
            <p:cNvCxnSpPr>
              <a:cxnSpLocks/>
            </p:cNvCxnSpPr>
            <p:nvPr/>
          </p:nvCxnSpPr>
          <p:spPr>
            <a:xfrm>
              <a:off x="911236" y="2965974"/>
              <a:ext cx="362604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18403DD9-F5D0-0396-D403-EE3EF4C2D919}"/>
                </a:ext>
              </a:extLst>
            </p:cNvPr>
            <p:cNvCxnSpPr>
              <a:cxnSpLocks/>
            </p:cNvCxnSpPr>
            <p:nvPr/>
          </p:nvCxnSpPr>
          <p:spPr>
            <a:xfrm>
              <a:off x="1068349" y="1645555"/>
              <a:ext cx="607714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C620F20A-A2FA-77C3-3053-DD9602F55128}"/>
                </a:ext>
              </a:extLst>
            </p:cNvPr>
            <p:cNvCxnSpPr/>
            <p:nvPr/>
          </p:nvCxnSpPr>
          <p:spPr>
            <a:xfrm>
              <a:off x="1062323" y="1639043"/>
              <a:ext cx="0" cy="132693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864DC209-7248-014D-EA92-F3028B3B2017}"/>
                </a:ext>
              </a:extLst>
            </p:cNvPr>
            <p:cNvSpPr/>
            <p:nvPr/>
          </p:nvSpPr>
          <p:spPr>
            <a:xfrm flipH="1">
              <a:off x="1026520" y="2930173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24F05281-4816-29EE-6CFE-8D615AA3763C}"/>
                </a:ext>
              </a:extLst>
            </p:cNvPr>
            <p:cNvCxnSpPr/>
            <p:nvPr/>
          </p:nvCxnSpPr>
          <p:spPr>
            <a:xfrm>
              <a:off x="1157516" y="3639297"/>
              <a:ext cx="6514" cy="298320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FE1F76-91FF-0B63-F325-9A6B8E4EABFD}"/>
                </a:ext>
              </a:extLst>
            </p:cNvPr>
            <p:cNvSpPr/>
            <p:nvPr/>
          </p:nvSpPr>
          <p:spPr>
            <a:xfrm>
              <a:off x="2719219" y="631918"/>
              <a:ext cx="205286" cy="555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新細明體"/>
                <a:cs typeface="Calibri"/>
              </a:endParaRPr>
            </a:p>
          </p:txBody>
        </p:sp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CDCFA966-AC3D-5C68-5627-F505F8BF0C20}"/>
                </a:ext>
              </a:extLst>
            </p:cNvPr>
            <p:cNvCxnSpPr>
              <a:cxnSpLocks/>
            </p:cNvCxnSpPr>
            <p:nvPr/>
          </p:nvCxnSpPr>
          <p:spPr>
            <a:xfrm>
              <a:off x="2473697" y="5966860"/>
              <a:ext cx="6514" cy="66949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E9026CC8-FBB4-1D02-F717-EF6A43E57F54}"/>
                </a:ext>
              </a:extLst>
            </p:cNvPr>
            <p:cNvSpPr/>
            <p:nvPr/>
          </p:nvSpPr>
          <p:spPr>
            <a:xfrm rot="5400000">
              <a:off x="391531" y="3077256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等腰三角形 203">
              <a:extLst>
                <a:ext uri="{FF2B5EF4-FFF2-40B4-BE49-F238E27FC236}">
                  <a16:creationId xmlns:a16="http://schemas.microsoft.com/office/drawing/2014/main" id="{0017C2B2-481A-5908-FE34-6C1F1E09D204}"/>
                </a:ext>
              </a:extLst>
            </p:cNvPr>
            <p:cNvSpPr/>
            <p:nvPr/>
          </p:nvSpPr>
          <p:spPr>
            <a:xfrm rot="5400000">
              <a:off x="1262388" y="3567113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等腰三角形 204">
              <a:extLst>
                <a:ext uri="{FF2B5EF4-FFF2-40B4-BE49-F238E27FC236}">
                  <a16:creationId xmlns:a16="http://schemas.microsoft.com/office/drawing/2014/main" id="{B2659777-C18B-C9BC-A5D7-89E6EC1C57B7}"/>
                </a:ext>
              </a:extLst>
            </p:cNvPr>
            <p:cNvSpPr/>
            <p:nvPr/>
          </p:nvSpPr>
          <p:spPr>
            <a:xfrm rot="5400000">
              <a:off x="2690633" y="5893935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9" name="接點: 肘形 208">
              <a:extLst>
                <a:ext uri="{FF2B5EF4-FFF2-40B4-BE49-F238E27FC236}">
                  <a16:creationId xmlns:a16="http://schemas.microsoft.com/office/drawing/2014/main" id="{9728D2C7-CDCF-92AF-78CE-3B772EEBF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927" y="3123881"/>
              <a:ext cx="68210" cy="1055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接點: 肘形 211">
              <a:extLst>
                <a:ext uri="{FF2B5EF4-FFF2-40B4-BE49-F238E27FC236}">
                  <a16:creationId xmlns:a16="http://schemas.microsoft.com/office/drawing/2014/main" id="{93C6147C-31DA-22F4-1DDC-8C049605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159" y="3640951"/>
              <a:ext cx="102227" cy="1055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接點: 肘形 212">
              <a:extLst>
                <a:ext uri="{FF2B5EF4-FFF2-40B4-BE49-F238E27FC236}">
                  <a16:creationId xmlns:a16="http://schemas.microsoft.com/office/drawing/2014/main" id="{9DE6CC7F-45EE-B876-0C0D-840E62822A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247" y="5967773"/>
              <a:ext cx="231494" cy="1054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流程圖: 接點 226">
              <a:extLst>
                <a:ext uri="{FF2B5EF4-FFF2-40B4-BE49-F238E27FC236}">
                  <a16:creationId xmlns:a16="http://schemas.microsoft.com/office/drawing/2014/main" id="{BDDCDD1D-B4C4-92F7-A45C-79BABDEF9E66}"/>
                </a:ext>
              </a:extLst>
            </p:cNvPr>
            <p:cNvSpPr/>
            <p:nvPr/>
          </p:nvSpPr>
          <p:spPr>
            <a:xfrm flipH="1">
              <a:off x="320964" y="6584951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流程圖: 接點 227">
              <a:extLst>
                <a:ext uri="{FF2B5EF4-FFF2-40B4-BE49-F238E27FC236}">
                  <a16:creationId xmlns:a16="http://schemas.microsoft.com/office/drawing/2014/main" id="{34F1AB9E-3BB3-3688-5543-62334CC60A11}"/>
                </a:ext>
              </a:extLst>
            </p:cNvPr>
            <p:cNvSpPr/>
            <p:nvPr/>
          </p:nvSpPr>
          <p:spPr>
            <a:xfrm flipH="1">
              <a:off x="1139408" y="6599061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流程圖: 接點 229">
              <a:extLst>
                <a:ext uri="{FF2B5EF4-FFF2-40B4-BE49-F238E27FC236}">
                  <a16:creationId xmlns:a16="http://schemas.microsoft.com/office/drawing/2014/main" id="{11BF28B3-2787-6B45-2C11-406DC11DD0B8}"/>
                </a:ext>
              </a:extLst>
            </p:cNvPr>
            <p:cNvSpPr/>
            <p:nvPr/>
          </p:nvSpPr>
          <p:spPr>
            <a:xfrm flipH="1">
              <a:off x="2456680" y="659412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93FBF913-83E9-F76D-381F-A062F552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120650"/>
              <a:ext cx="6350" cy="34925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線單箭頭接點 463">
              <a:extLst>
                <a:ext uri="{FF2B5EF4-FFF2-40B4-BE49-F238E27FC236}">
                  <a16:creationId xmlns:a16="http://schemas.microsoft.com/office/drawing/2014/main" id="{27190411-2675-1F5C-E300-F141352B8F53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21" y="735293"/>
              <a:ext cx="455389" cy="657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文字方塊 465">
              <a:extLst>
                <a:ext uri="{FF2B5EF4-FFF2-40B4-BE49-F238E27FC236}">
                  <a16:creationId xmlns:a16="http://schemas.microsoft.com/office/drawing/2014/main" id="{CEEC322E-28EE-8E31-F9D6-8FFE37DD5C8E}"/>
                </a:ext>
              </a:extLst>
            </p:cNvPr>
            <p:cNvSpPr txBox="1"/>
            <p:nvPr/>
          </p:nvSpPr>
          <p:spPr>
            <a:xfrm>
              <a:off x="587538" y="153785"/>
              <a:ext cx="54838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Jump</a:t>
              </a:r>
            </a:p>
          </p:txBody>
        </p:sp>
        <p:cxnSp>
          <p:nvCxnSpPr>
            <p:cNvPr id="471" name="直線單箭頭接點 470">
              <a:extLst>
                <a:ext uri="{FF2B5EF4-FFF2-40B4-BE49-F238E27FC236}">
                  <a16:creationId xmlns:a16="http://schemas.microsoft.com/office/drawing/2014/main" id="{3A3CA490-7986-0FE6-960D-78170514A16B}"/>
                </a:ext>
              </a:extLst>
            </p:cNvPr>
            <p:cNvCxnSpPr/>
            <p:nvPr/>
          </p:nvCxnSpPr>
          <p:spPr>
            <a:xfrm flipH="1">
              <a:off x="2560923" y="737343"/>
              <a:ext cx="12700" cy="125708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圖: 接點 50">
              <a:extLst>
                <a:ext uri="{FF2B5EF4-FFF2-40B4-BE49-F238E27FC236}">
                  <a16:creationId xmlns:a16="http://schemas.microsoft.com/office/drawing/2014/main" id="{626D0084-19BB-613C-0DA0-79895D5A7DE5}"/>
                </a:ext>
              </a:extLst>
            </p:cNvPr>
            <p:cNvSpPr/>
            <p:nvPr/>
          </p:nvSpPr>
          <p:spPr>
            <a:xfrm flipH="1">
              <a:off x="2534075" y="1958623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74404579-AF06-658A-2FD0-2B5183E2148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021" y="894042"/>
              <a:ext cx="957744" cy="5865"/>
            </a:xfrm>
            <a:prstGeom prst="straightConnector1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80831CE0-5680-ED08-8678-ADE7CA9E8959}"/>
                </a:ext>
              </a:extLst>
            </p:cNvPr>
            <p:cNvCxnSpPr>
              <a:cxnSpLocks/>
            </p:cNvCxnSpPr>
            <p:nvPr/>
          </p:nvCxnSpPr>
          <p:spPr>
            <a:xfrm>
              <a:off x="2345864" y="566036"/>
              <a:ext cx="7055" cy="330441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D50FE912-8A49-27F7-4DA9-D13442A6CE3F}"/>
              </a:ext>
            </a:extLst>
          </p:cNvPr>
          <p:cNvCxnSpPr>
            <a:cxnSpLocks/>
          </p:cNvCxnSpPr>
          <p:nvPr/>
        </p:nvCxnSpPr>
        <p:spPr>
          <a:xfrm>
            <a:off x="2334129" y="553809"/>
            <a:ext cx="6849102" cy="20137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群組 473">
            <a:extLst>
              <a:ext uri="{FF2B5EF4-FFF2-40B4-BE49-F238E27FC236}">
                <a16:creationId xmlns:a16="http://schemas.microsoft.com/office/drawing/2014/main" id="{1FC57BE6-3D3E-7A89-F762-63F516A3036D}"/>
              </a:ext>
            </a:extLst>
          </p:cNvPr>
          <p:cNvGrpSpPr/>
          <p:nvPr/>
        </p:nvGrpSpPr>
        <p:grpSpPr>
          <a:xfrm>
            <a:off x="5711654" y="610866"/>
            <a:ext cx="2690531" cy="6058044"/>
            <a:chOff x="5711654" y="610866"/>
            <a:chExt cx="2690531" cy="6058044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B095DD9-8391-C29D-F83B-06791A8DF5B4}"/>
                </a:ext>
              </a:extLst>
            </p:cNvPr>
            <p:cNvGrpSpPr/>
            <p:nvPr/>
          </p:nvGrpSpPr>
          <p:grpSpPr>
            <a:xfrm>
              <a:off x="6781734" y="1305294"/>
              <a:ext cx="488674" cy="549563"/>
              <a:chOff x="2626100" y="2151451"/>
              <a:chExt cx="645067" cy="911794"/>
            </a:xfrm>
          </p:grpSpPr>
          <p:sp>
            <p:nvSpPr>
              <p:cNvPr id="42" name="流程圖: 人工作業 41">
                <a:extLst>
                  <a:ext uri="{FF2B5EF4-FFF2-40B4-BE49-F238E27FC236}">
                    <a16:creationId xmlns:a16="http://schemas.microsoft.com/office/drawing/2014/main" id="{35D5218E-016F-875B-1DFA-0BDEFB2C9675}"/>
                  </a:ext>
                </a:extLst>
              </p:cNvPr>
              <p:cNvSpPr/>
              <p:nvPr/>
            </p:nvSpPr>
            <p:spPr>
              <a:xfrm rot="16200000">
                <a:off x="2492886" y="2284963"/>
                <a:ext cx="911794" cy="644769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C3096C51-665D-5E70-6456-D6B821360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6100" y="2435838"/>
                <a:ext cx="1579" cy="34247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6F158159-3088-EA9E-7A86-BA93CE3F6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023" y="2435677"/>
                <a:ext cx="139981" cy="1582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A7599A42-BD3E-675B-57D1-2617907FA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0419" y="2586640"/>
                <a:ext cx="136782" cy="1905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8056F98A-DD48-4F05-FB3D-5088AD093210}"/>
                </a:ext>
              </a:extLst>
            </p:cNvPr>
            <p:cNvGrpSpPr/>
            <p:nvPr/>
          </p:nvGrpSpPr>
          <p:grpSpPr>
            <a:xfrm>
              <a:off x="5997513" y="2287963"/>
              <a:ext cx="507447" cy="730006"/>
              <a:chOff x="2626100" y="2151451"/>
              <a:chExt cx="645067" cy="911794"/>
            </a:xfrm>
          </p:grpSpPr>
          <p:sp>
            <p:nvSpPr>
              <p:cNvPr id="80" name="流程圖: 人工作業 79">
                <a:extLst>
                  <a:ext uri="{FF2B5EF4-FFF2-40B4-BE49-F238E27FC236}">
                    <a16:creationId xmlns:a16="http://schemas.microsoft.com/office/drawing/2014/main" id="{CFF5E271-96B1-F009-47B7-4A97BC75DFB5}"/>
                  </a:ext>
                </a:extLst>
              </p:cNvPr>
              <p:cNvSpPr/>
              <p:nvPr/>
            </p:nvSpPr>
            <p:spPr>
              <a:xfrm rot="16200000">
                <a:off x="2492886" y="2284963"/>
                <a:ext cx="911794" cy="644769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E2ED32B7-4575-5A12-71A1-68D803E171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6100" y="2435838"/>
                <a:ext cx="1579" cy="34247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3B7497AA-DD3B-A787-D2F0-8CB4C58E7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023" y="2435677"/>
                <a:ext cx="139981" cy="1582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4C034A4A-0D28-D16D-E2AA-B5F6BB8AA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0419" y="2586640"/>
                <a:ext cx="136782" cy="1905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1CDBC729-0913-7CAF-EE7B-3B18D4AC2CD9}"/>
                </a:ext>
              </a:extLst>
            </p:cNvPr>
            <p:cNvGrpSpPr/>
            <p:nvPr/>
          </p:nvGrpSpPr>
          <p:grpSpPr>
            <a:xfrm>
              <a:off x="6048533" y="3674863"/>
              <a:ext cx="357653" cy="550732"/>
              <a:chOff x="6554199" y="4498059"/>
              <a:chExt cx="357653" cy="550732"/>
            </a:xfrm>
          </p:grpSpPr>
          <p:sp>
            <p:nvSpPr>
              <p:cNvPr id="85" name="梯形 84">
                <a:extLst>
                  <a:ext uri="{FF2B5EF4-FFF2-40B4-BE49-F238E27FC236}">
                    <a16:creationId xmlns:a16="http://schemas.microsoft.com/office/drawing/2014/main" id="{2F0C9E30-ED42-BA17-27D4-4F094BD995EE}"/>
                  </a:ext>
                </a:extLst>
              </p:cNvPr>
              <p:cNvSpPr/>
              <p:nvPr/>
            </p:nvSpPr>
            <p:spPr>
              <a:xfrm rot="5400000">
                <a:off x="6508363" y="4645303"/>
                <a:ext cx="515789" cy="29118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2D9FF074-2466-F4BE-4F25-D6DAC3F9522F}"/>
                  </a:ext>
                </a:extLst>
              </p:cNvPr>
              <p:cNvSpPr txBox="1"/>
              <p:nvPr/>
            </p:nvSpPr>
            <p:spPr>
              <a:xfrm>
                <a:off x="6554595" y="4777571"/>
                <a:ext cx="254473" cy="25808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TW" altLang="en-US" sz="1200">
                    <a:ea typeface="新細明體"/>
                    <a:cs typeface="Calibri"/>
                  </a:rPr>
                  <a:t>1</a:t>
                </a: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C3F73ED-E1C3-2AB1-C7F1-21DBECD717AD}"/>
                  </a:ext>
                </a:extLst>
              </p:cNvPr>
              <p:cNvSpPr txBox="1"/>
              <p:nvPr/>
            </p:nvSpPr>
            <p:spPr>
              <a:xfrm>
                <a:off x="6554199" y="4498059"/>
                <a:ext cx="286124" cy="25808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TW" altLang="en-US" sz="1200">
                    <a:ea typeface="新細明體"/>
                    <a:cs typeface="Calibri"/>
                  </a:rPr>
                  <a:t>0</a:t>
                </a:r>
              </a:p>
            </p:txBody>
          </p:sp>
        </p:grpSp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24F50D8-D4EB-7325-D114-60D3A31FD8AC}"/>
                </a:ext>
              </a:extLst>
            </p:cNvPr>
            <p:cNvGrpSpPr/>
            <p:nvPr/>
          </p:nvGrpSpPr>
          <p:grpSpPr>
            <a:xfrm>
              <a:off x="6816596" y="3240751"/>
              <a:ext cx="626976" cy="849535"/>
              <a:chOff x="2626100" y="2151451"/>
              <a:chExt cx="645067" cy="911794"/>
            </a:xfrm>
          </p:grpSpPr>
          <p:sp>
            <p:nvSpPr>
              <p:cNvPr id="89" name="流程圖: 人工作業 88">
                <a:extLst>
                  <a:ext uri="{FF2B5EF4-FFF2-40B4-BE49-F238E27FC236}">
                    <a16:creationId xmlns:a16="http://schemas.microsoft.com/office/drawing/2014/main" id="{B758FC1C-94AB-5F51-D2B8-73143700016B}"/>
                  </a:ext>
                </a:extLst>
              </p:cNvPr>
              <p:cNvSpPr/>
              <p:nvPr/>
            </p:nvSpPr>
            <p:spPr>
              <a:xfrm rot="16200000">
                <a:off x="2492886" y="2284963"/>
                <a:ext cx="911794" cy="644769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0" name="直線單箭頭接點 89">
                <a:extLst>
                  <a:ext uri="{FF2B5EF4-FFF2-40B4-BE49-F238E27FC236}">
                    <a16:creationId xmlns:a16="http://schemas.microsoft.com/office/drawing/2014/main" id="{7C3CAB57-6BDD-6F21-807C-0FE3830BC5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6100" y="2435838"/>
                <a:ext cx="1579" cy="34247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單箭頭接點 90">
                <a:extLst>
                  <a:ext uri="{FF2B5EF4-FFF2-40B4-BE49-F238E27FC236}">
                    <a16:creationId xmlns:a16="http://schemas.microsoft.com/office/drawing/2014/main" id="{4E319B57-E27B-67A6-FE27-C2ECE1BAE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023" y="2435677"/>
                <a:ext cx="139981" cy="1582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AB17152E-591E-866A-38A4-CAF16E999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0419" y="2586640"/>
                <a:ext cx="136782" cy="1905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EDDCDDE7-8000-7135-8644-926C7ECE4BAC}"/>
                </a:ext>
              </a:extLst>
            </p:cNvPr>
            <p:cNvGrpSpPr/>
            <p:nvPr/>
          </p:nvGrpSpPr>
          <p:grpSpPr>
            <a:xfrm>
              <a:off x="6536743" y="4389189"/>
              <a:ext cx="916392" cy="584775"/>
              <a:chOff x="7350395" y="5222346"/>
              <a:chExt cx="916392" cy="584775"/>
            </a:xfrm>
          </p:grpSpPr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04BE82AC-4CEA-D124-9F0F-ED509141537D}"/>
                  </a:ext>
                </a:extLst>
              </p:cNvPr>
              <p:cNvSpPr/>
              <p:nvPr/>
            </p:nvSpPr>
            <p:spPr>
              <a:xfrm>
                <a:off x="7350395" y="5278416"/>
                <a:ext cx="916392" cy="4830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7CDF047D-01FC-39C7-B807-775A97791519}"/>
                  </a:ext>
                </a:extLst>
              </p:cNvPr>
              <p:cNvSpPr txBox="1"/>
              <p:nvPr/>
            </p:nvSpPr>
            <p:spPr>
              <a:xfrm>
                <a:off x="7434411" y="5222346"/>
                <a:ext cx="736101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>
                    <a:ea typeface="新細明體"/>
                  </a:rPr>
                  <a:t>  </a:t>
                </a:r>
                <a:r>
                  <a:rPr lang="zh-TW" altLang="en-US" sz="1400">
                    <a:ea typeface="新細明體"/>
                  </a:rPr>
                  <a:t> ALU</a:t>
                </a:r>
                <a:endParaRPr lang="zh-TW" altLang="en-US" sz="1400">
                  <a:ea typeface="新細明體"/>
                  <a:cs typeface="Calibri"/>
                </a:endParaRPr>
              </a:p>
              <a:p>
                <a:r>
                  <a:rPr lang="zh-TW" altLang="en-US" sz="1400">
                    <a:ea typeface="新細明體"/>
                    <a:cs typeface="Calibri"/>
                  </a:rPr>
                  <a:t>Control</a:t>
                </a: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D3502B6-C438-DF31-0F42-7D10DE82FC28}"/>
                </a:ext>
              </a:extLst>
            </p:cNvPr>
            <p:cNvSpPr/>
            <p:nvPr/>
          </p:nvSpPr>
          <p:spPr>
            <a:xfrm>
              <a:off x="8050014" y="640807"/>
              <a:ext cx="259269" cy="554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新細明體"/>
                <a:cs typeface="Calibri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DCDEE0C-07D2-CE5F-2BE8-2292545CC415}"/>
                </a:ext>
              </a:extLst>
            </p:cNvPr>
            <p:cNvSpPr txBox="1"/>
            <p:nvPr/>
          </p:nvSpPr>
          <p:spPr>
            <a:xfrm>
              <a:off x="6877000" y="1371371"/>
              <a:ext cx="489884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</a:rPr>
                <a:t>ADD</a:t>
              </a:r>
              <a:endParaRPr lang="zh-TW" altLang="en-US" sz="1200"/>
            </a:p>
          </p:txBody>
        </p:sp>
        <p:sp>
          <p:nvSpPr>
            <p:cNvPr id="49" name="流程圖: 結束點 48">
              <a:extLst>
                <a:ext uri="{FF2B5EF4-FFF2-40B4-BE49-F238E27FC236}">
                  <a16:creationId xmlns:a16="http://schemas.microsoft.com/office/drawing/2014/main" id="{D304C111-16CE-A653-48D2-65916B2DC66A}"/>
                </a:ext>
              </a:extLst>
            </p:cNvPr>
            <p:cNvSpPr/>
            <p:nvPr/>
          </p:nvSpPr>
          <p:spPr>
            <a:xfrm>
              <a:off x="5862963" y="2046402"/>
              <a:ext cx="490641" cy="208109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 sz="1200">
                  <a:solidFill>
                    <a:schemeClr val="tx1"/>
                  </a:solidFill>
                  <a:ea typeface="新細明體"/>
                  <a:cs typeface="Calibri"/>
                </a:rPr>
                <a:t>&lt;&lt;2</a:t>
              </a:r>
            </a:p>
          </p:txBody>
        </p:sp>
        <p:sp>
          <p:nvSpPr>
            <p:cNvPr id="50" name="流程圖: 結束點 49">
              <a:extLst>
                <a:ext uri="{FF2B5EF4-FFF2-40B4-BE49-F238E27FC236}">
                  <a16:creationId xmlns:a16="http://schemas.microsoft.com/office/drawing/2014/main" id="{5E4375B6-691A-0850-BC41-4B8065EB187D}"/>
                </a:ext>
              </a:extLst>
            </p:cNvPr>
            <p:cNvSpPr/>
            <p:nvPr/>
          </p:nvSpPr>
          <p:spPr>
            <a:xfrm>
              <a:off x="6585307" y="2072562"/>
              <a:ext cx="752001" cy="18667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 sz="800">
                  <a:solidFill>
                    <a:schemeClr val="tx1"/>
                  </a:solidFill>
                  <a:ea typeface="新細明體"/>
                  <a:cs typeface="Calibri"/>
                </a:rPr>
                <a:t>CONCAT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64DBB74F-EA9D-569E-2E5D-3394AE3FBBD1}"/>
                </a:ext>
              </a:extLst>
            </p:cNvPr>
            <p:cNvSpPr txBox="1"/>
            <p:nvPr/>
          </p:nvSpPr>
          <p:spPr>
            <a:xfrm>
              <a:off x="6077839" y="2458628"/>
              <a:ext cx="478774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</a:rPr>
                <a:t>DIV</a:t>
              </a:r>
              <a:endParaRPr lang="zh-TW" altLang="en-US" sz="14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631B67B-6D32-771F-5E97-DA2996D2900C}"/>
                </a:ext>
              </a:extLst>
            </p:cNvPr>
            <p:cNvSpPr/>
            <p:nvPr/>
          </p:nvSpPr>
          <p:spPr>
            <a:xfrm>
              <a:off x="6879172" y="2301319"/>
              <a:ext cx="327631" cy="71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 sz="1200">
                  <a:solidFill>
                    <a:schemeClr val="tx1"/>
                  </a:solidFill>
                  <a:ea typeface="新細明體"/>
                  <a:cs typeface="Calibri"/>
                </a:rPr>
                <a:t>Hi</a:t>
              </a:r>
            </a:p>
            <a:p>
              <a:pPr algn="ctr"/>
              <a:endParaRPr lang="zh-TW" altLang="en-US" sz="1400">
                <a:solidFill>
                  <a:schemeClr val="tx1"/>
                </a:solidFill>
                <a:ea typeface="新細明體"/>
                <a:cs typeface="Calibri"/>
              </a:endParaRPr>
            </a:p>
            <a:p>
              <a:pPr algn="ctr"/>
              <a:r>
                <a:rPr lang="zh-TW" altLang="en-US" sz="1200">
                  <a:solidFill>
                    <a:schemeClr val="tx1"/>
                  </a:solidFill>
                  <a:ea typeface="新細明體"/>
                  <a:cs typeface="Calibri"/>
                </a:rPr>
                <a:t>Lo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8C597CC4-C683-3E79-10E1-A53EA6F56C65}"/>
                </a:ext>
              </a:extLst>
            </p:cNvPr>
            <p:cNvCxnSpPr/>
            <p:nvPr/>
          </p:nvCxnSpPr>
          <p:spPr>
            <a:xfrm flipV="1">
              <a:off x="6862513" y="2658594"/>
              <a:ext cx="356759" cy="3068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9C8757B4-9FCC-C31E-9C14-037D75D32AC7}"/>
                </a:ext>
              </a:extLst>
            </p:cNvPr>
            <p:cNvSpPr txBox="1"/>
            <p:nvPr/>
          </p:nvSpPr>
          <p:spPr>
            <a:xfrm>
              <a:off x="6812255" y="3735141"/>
              <a:ext cx="633166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</a:rPr>
                <a:t>ALU</a:t>
              </a:r>
              <a:endParaRPr lang="zh-TW" altLang="en-US" sz="1400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63C13DED-E0ED-61B6-A5B4-1B52515FC4E8}"/>
                </a:ext>
              </a:extLst>
            </p:cNvPr>
            <p:cNvSpPr txBox="1"/>
            <p:nvPr/>
          </p:nvSpPr>
          <p:spPr>
            <a:xfrm>
              <a:off x="7010557" y="3371103"/>
              <a:ext cx="526925" cy="1962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100">
                  <a:ea typeface="新細明體"/>
                  <a:cs typeface="Calibri"/>
                </a:rPr>
                <a:t>Zero1</a:t>
              </a: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54706D7D-FFE7-7EDB-4C5C-AF33A532907C}"/>
                </a:ext>
              </a:extLst>
            </p:cNvPr>
            <p:cNvSpPr txBox="1"/>
            <p:nvPr/>
          </p:nvSpPr>
          <p:spPr>
            <a:xfrm>
              <a:off x="7010557" y="3555377"/>
              <a:ext cx="526925" cy="1962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100">
                  <a:ea typeface="新細明體"/>
                  <a:cs typeface="Calibri"/>
                </a:rPr>
                <a:t>Zero2</a:t>
              </a:r>
            </a:p>
          </p:txBody>
        </p:sp>
        <p:sp>
          <p:nvSpPr>
            <p:cNvPr id="68" name="梯形 67">
              <a:extLst>
                <a:ext uri="{FF2B5EF4-FFF2-40B4-BE49-F238E27FC236}">
                  <a16:creationId xmlns:a16="http://schemas.microsoft.com/office/drawing/2014/main" id="{370DDCE8-9430-F896-9CA8-35ACED15688E}"/>
                </a:ext>
              </a:extLst>
            </p:cNvPr>
            <p:cNvSpPr/>
            <p:nvPr/>
          </p:nvSpPr>
          <p:spPr>
            <a:xfrm rot="5400000">
              <a:off x="7258728" y="2690972"/>
              <a:ext cx="801538" cy="3150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281DA2E-DC07-8A78-4EB4-8F36CB702588}"/>
                </a:ext>
              </a:extLst>
            </p:cNvPr>
            <p:cNvSpPr txBox="1"/>
            <p:nvPr/>
          </p:nvSpPr>
          <p:spPr>
            <a:xfrm>
              <a:off x="7505337" y="2474203"/>
              <a:ext cx="387121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</a:rPr>
                <a:t>M</a:t>
              </a:r>
              <a:endParaRPr lang="zh-TW" altLang="en-US" sz="1400">
                <a:ea typeface="新細明體"/>
                <a:cs typeface="Calibri"/>
              </a:endParaRPr>
            </a:p>
            <a:p>
              <a:r>
                <a:rPr lang="zh-TW" altLang="en-US" sz="1400">
                  <a:ea typeface="新細明體"/>
                  <a:cs typeface="Calibri"/>
                </a:rPr>
                <a:t>U</a:t>
              </a:r>
            </a:p>
            <a:p>
              <a:r>
                <a:rPr lang="zh-TW" altLang="en-US" sz="1400">
                  <a:ea typeface="新細明體"/>
                  <a:cs typeface="Calibri"/>
                </a:rPr>
                <a:t>X</a:t>
              </a:r>
            </a:p>
          </p:txBody>
        </p:sp>
        <p:sp>
          <p:nvSpPr>
            <p:cNvPr id="71" name="梯形 70">
              <a:extLst>
                <a:ext uri="{FF2B5EF4-FFF2-40B4-BE49-F238E27FC236}">
                  <a16:creationId xmlns:a16="http://schemas.microsoft.com/office/drawing/2014/main" id="{830AF250-80EA-1C5F-CBA7-B95B41D33C26}"/>
                </a:ext>
              </a:extLst>
            </p:cNvPr>
            <p:cNvSpPr/>
            <p:nvPr/>
          </p:nvSpPr>
          <p:spPr>
            <a:xfrm rot="5400000">
              <a:off x="6064060" y="5396036"/>
              <a:ext cx="515789" cy="29118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4A344C5D-A220-9E97-714F-EE8518F0C974}"/>
                </a:ext>
              </a:extLst>
            </p:cNvPr>
            <p:cNvSpPr txBox="1"/>
            <p:nvPr/>
          </p:nvSpPr>
          <p:spPr>
            <a:xfrm>
              <a:off x="6110294" y="5528305"/>
              <a:ext cx="254473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1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735FAA6-77E4-AF60-75F3-3900E8E5C73F}"/>
                </a:ext>
              </a:extLst>
            </p:cNvPr>
            <p:cNvSpPr txBox="1"/>
            <p:nvPr/>
          </p:nvSpPr>
          <p:spPr>
            <a:xfrm>
              <a:off x="6109897" y="5248792"/>
              <a:ext cx="286124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0</a:t>
              </a:r>
            </a:p>
          </p:txBody>
        </p:sp>
        <p:sp>
          <p:nvSpPr>
            <p:cNvPr id="110" name="流程圖: 結束點 109">
              <a:extLst>
                <a:ext uri="{FF2B5EF4-FFF2-40B4-BE49-F238E27FC236}">
                  <a16:creationId xmlns:a16="http://schemas.microsoft.com/office/drawing/2014/main" id="{CB590B16-EFAB-BBCC-2D05-FC2C7269C0A1}"/>
                </a:ext>
              </a:extLst>
            </p:cNvPr>
            <p:cNvSpPr/>
            <p:nvPr/>
          </p:nvSpPr>
          <p:spPr>
            <a:xfrm>
              <a:off x="5880843" y="1644188"/>
              <a:ext cx="490641" cy="208109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 sz="1200">
                  <a:solidFill>
                    <a:schemeClr val="tx1"/>
                  </a:solidFill>
                  <a:ea typeface="新細明體"/>
                  <a:cs typeface="Calibri"/>
                </a:rPr>
                <a:t>&lt;&lt;2</a:t>
              </a:r>
            </a:p>
          </p:txBody>
        </p: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B1D7D749-6B51-FD82-FDEE-1952AEAF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5976" y="878082"/>
              <a:ext cx="257263" cy="7677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B4FE6C95-57AC-7B48-80AF-0381F7A8A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5977" y="1128050"/>
              <a:ext cx="257262" cy="3646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ECC85A87-22D6-E28F-4338-1EC936CE4407}"/>
                </a:ext>
              </a:extLst>
            </p:cNvPr>
            <p:cNvSpPr txBox="1"/>
            <p:nvPr/>
          </p:nvSpPr>
          <p:spPr>
            <a:xfrm>
              <a:off x="8018813" y="610866"/>
              <a:ext cx="3037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  <a:cs typeface="Calibri"/>
                </a:rPr>
                <a:t>W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A3F7409-4EBE-8E9C-955A-109FA587CABA}"/>
                </a:ext>
              </a:extLst>
            </p:cNvPr>
            <p:cNvSpPr txBox="1"/>
            <p:nvPr/>
          </p:nvSpPr>
          <p:spPr>
            <a:xfrm>
              <a:off x="8018813" y="866642"/>
              <a:ext cx="3037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  <a:cs typeface="Calibri"/>
                </a:rPr>
                <a:t>M</a:t>
              </a:r>
            </a:p>
          </p:txBody>
        </p: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5DE40E45-1B55-BD99-F5B9-05E796444541}"/>
                </a:ext>
              </a:extLst>
            </p:cNvPr>
            <p:cNvCxnSpPr>
              <a:cxnSpLocks/>
            </p:cNvCxnSpPr>
            <p:nvPr/>
          </p:nvCxnSpPr>
          <p:spPr>
            <a:xfrm>
              <a:off x="7199434" y="3985357"/>
              <a:ext cx="0" cy="34517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11E65848-B057-0D3F-9EA4-7FA2E53F0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8200" y="3937809"/>
              <a:ext cx="3780" cy="538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C7F9A0BF-D329-1978-8FB4-96EA0593290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839" y="3969060"/>
              <a:ext cx="407576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2A8A67A5-2B02-96BD-D58D-27C49F3F6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360" y="1542247"/>
              <a:ext cx="765978" cy="5618"/>
            </a:xfrm>
            <a:prstGeom prst="straightConnector1">
              <a:avLst/>
            </a:prstGeom>
            <a:ln w="28575">
              <a:solidFill>
                <a:srgbClr val="12FF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103F383E-1B27-B01D-19A2-2D818F30B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993" y="1744142"/>
              <a:ext cx="404441" cy="5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1F33370E-7DBC-A9F6-72C3-AC6D7B8BD774}"/>
                </a:ext>
              </a:extLst>
            </p:cNvPr>
            <p:cNvCxnSpPr>
              <a:cxnSpLocks/>
            </p:cNvCxnSpPr>
            <p:nvPr/>
          </p:nvCxnSpPr>
          <p:spPr>
            <a:xfrm>
              <a:off x="6513606" y="2655042"/>
              <a:ext cx="353173" cy="78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接點: 肘形 152">
              <a:extLst>
                <a:ext uri="{FF2B5EF4-FFF2-40B4-BE49-F238E27FC236}">
                  <a16:creationId xmlns:a16="http://schemas.microsoft.com/office/drawing/2014/main" id="{F529F61C-632C-41C0-554F-6F58B1DCEB2D}"/>
                </a:ext>
              </a:extLst>
            </p:cNvPr>
            <p:cNvCxnSpPr/>
            <p:nvPr/>
          </p:nvCxnSpPr>
          <p:spPr>
            <a:xfrm>
              <a:off x="7210831" y="2479266"/>
              <a:ext cx="282657" cy="197991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接點: 肘形 153">
              <a:extLst>
                <a:ext uri="{FF2B5EF4-FFF2-40B4-BE49-F238E27FC236}">
                  <a16:creationId xmlns:a16="http://schemas.microsoft.com/office/drawing/2014/main" id="{D59F042D-24B2-BD9F-840A-E99F405B4164}"/>
                </a:ext>
              </a:extLst>
            </p:cNvPr>
            <p:cNvCxnSpPr>
              <a:cxnSpLocks/>
            </p:cNvCxnSpPr>
            <p:nvPr/>
          </p:nvCxnSpPr>
          <p:spPr>
            <a:xfrm>
              <a:off x="7217344" y="2817932"/>
              <a:ext cx="282657" cy="197991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C0AAEC7A-292A-B978-254B-7C9C95AFD9DD}"/>
                </a:ext>
              </a:extLst>
            </p:cNvPr>
            <p:cNvCxnSpPr>
              <a:cxnSpLocks/>
            </p:cNvCxnSpPr>
            <p:nvPr/>
          </p:nvCxnSpPr>
          <p:spPr>
            <a:xfrm>
              <a:off x="7805543" y="3901107"/>
              <a:ext cx="6096" cy="33298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>
              <a:extLst>
                <a:ext uri="{FF2B5EF4-FFF2-40B4-BE49-F238E27FC236}">
                  <a16:creationId xmlns:a16="http://schemas.microsoft.com/office/drawing/2014/main" id="{A239AFD6-5C1C-BFF7-7087-D5E876D47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187" y="4208513"/>
              <a:ext cx="1921751" cy="32505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>
              <a:extLst>
                <a:ext uri="{FF2B5EF4-FFF2-40B4-BE49-F238E27FC236}">
                  <a16:creationId xmlns:a16="http://schemas.microsoft.com/office/drawing/2014/main" id="{8D1A4D48-0C1C-931D-AB1B-5D0CD19A8507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0" y="2915556"/>
              <a:ext cx="18288" cy="132291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>
              <a:extLst>
                <a:ext uri="{FF2B5EF4-FFF2-40B4-BE49-F238E27FC236}">
                  <a16:creationId xmlns:a16="http://schemas.microsoft.com/office/drawing/2014/main" id="{9BF9948F-70BE-0D88-7416-87DA771CFB93}"/>
                </a:ext>
              </a:extLst>
            </p:cNvPr>
            <p:cNvCxnSpPr>
              <a:cxnSpLocks/>
            </p:cNvCxnSpPr>
            <p:nvPr/>
          </p:nvCxnSpPr>
          <p:spPr>
            <a:xfrm>
              <a:off x="5888378" y="2922070"/>
              <a:ext cx="105685" cy="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單箭頭接點 187">
              <a:extLst>
                <a:ext uri="{FF2B5EF4-FFF2-40B4-BE49-F238E27FC236}">
                  <a16:creationId xmlns:a16="http://schemas.microsoft.com/office/drawing/2014/main" id="{5FBB39BC-D18E-4F03-34E5-0A8FF67D77F0}"/>
                </a:ext>
              </a:extLst>
            </p:cNvPr>
            <p:cNvCxnSpPr>
              <a:cxnSpLocks/>
            </p:cNvCxnSpPr>
            <p:nvPr/>
          </p:nvCxnSpPr>
          <p:spPr>
            <a:xfrm>
              <a:off x="5826316" y="2393415"/>
              <a:ext cx="167149" cy="2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>
              <a:extLst>
                <a:ext uri="{FF2B5EF4-FFF2-40B4-BE49-F238E27FC236}">
                  <a16:creationId xmlns:a16="http://schemas.microsoft.com/office/drawing/2014/main" id="{B25B3939-7D66-8A3E-873E-0EF9BE3415EB}"/>
                </a:ext>
              </a:extLst>
            </p:cNvPr>
            <p:cNvCxnSpPr>
              <a:cxnSpLocks/>
            </p:cNvCxnSpPr>
            <p:nvPr/>
          </p:nvCxnSpPr>
          <p:spPr>
            <a:xfrm>
              <a:off x="5823195" y="2388017"/>
              <a:ext cx="0" cy="968727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單箭頭接點 189">
              <a:extLst>
                <a:ext uri="{FF2B5EF4-FFF2-40B4-BE49-F238E27FC236}">
                  <a16:creationId xmlns:a16="http://schemas.microsoft.com/office/drawing/2014/main" id="{B62AAE0B-F0B6-36C1-99C0-88C5CC728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997" y="3351694"/>
              <a:ext cx="987214" cy="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1F32DC0E-A47E-150C-7691-2BA370F93D78}"/>
                </a:ext>
              </a:extLst>
            </p:cNvPr>
            <p:cNvSpPr/>
            <p:nvPr/>
          </p:nvSpPr>
          <p:spPr>
            <a:xfrm flipH="1">
              <a:off x="5793139" y="2956224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4" name="直線單箭頭接點 193">
              <a:extLst>
                <a:ext uri="{FF2B5EF4-FFF2-40B4-BE49-F238E27FC236}">
                  <a16:creationId xmlns:a16="http://schemas.microsoft.com/office/drawing/2014/main" id="{5F132E0B-22CC-C5E3-30AD-76B5B1267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1654" y="1737972"/>
              <a:ext cx="181156" cy="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74FFD72B-B456-5105-7D26-E3E8A88F4B65}"/>
                </a:ext>
              </a:extLst>
            </p:cNvPr>
            <p:cNvCxnSpPr>
              <a:cxnSpLocks/>
            </p:cNvCxnSpPr>
            <p:nvPr/>
          </p:nvCxnSpPr>
          <p:spPr>
            <a:xfrm>
              <a:off x="7978552" y="1129669"/>
              <a:ext cx="9131" cy="34873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2B5E88EA-D15E-4AC3-CD21-6A0AAA2B61CA}"/>
                </a:ext>
              </a:extLst>
            </p:cNvPr>
            <p:cNvCxnSpPr>
              <a:cxnSpLocks/>
            </p:cNvCxnSpPr>
            <p:nvPr/>
          </p:nvCxnSpPr>
          <p:spPr>
            <a:xfrm>
              <a:off x="5721724" y="4114296"/>
              <a:ext cx="402976" cy="2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等腰三角形 206">
              <a:extLst>
                <a:ext uri="{FF2B5EF4-FFF2-40B4-BE49-F238E27FC236}">
                  <a16:creationId xmlns:a16="http://schemas.microsoft.com/office/drawing/2014/main" id="{10E0BB7D-94F4-0FC2-34B2-E38DAD53BF50}"/>
                </a:ext>
              </a:extLst>
            </p:cNvPr>
            <p:cNvSpPr/>
            <p:nvPr/>
          </p:nvSpPr>
          <p:spPr>
            <a:xfrm rot="5400000">
              <a:off x="8031939" y="5893934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0" name="直線單箭頭接點 209">
              <a:extLst>
                <a:ext uri="{FF2B5EF4-FFF2-40B4-BE49-F238E27FC236}">
                  <a16:creationId xmlns:a16="http://schemas.microsoft.com/office/drawing/2014/main" id="{C535BF32-5635-C763-5A9E-2A959550A1B4}"/>
                </a:ext>
              </a:extLst>
            </p:cNvPr>
            <p:cNvCxnSpPr>
              <a:cxnSpLocks/>
            </p:cNvCxnSpPr>
            <p:nvPr/>
          </p:nvCxnSpPr>
          <p:spPr>
            <a:xfrm>
              <a:off x="7777216" y="5942476"/>
              <a:ext cx="6514" cy="66949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>
              <a:extLst>
                <a:ext uri="{FF2B5EF4-FFF2-40B4-BE49-F238E27FC236}">
                  <a16:creationId xmlns:a16="http://schemas.microsoft.com/office/drawing/2014/main" id="{823A3274-63FA-6458-4BE7-1619E153FF93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01" y="3496761"/>
              <a:ext cx="605866" cy="65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>
              <a:extLst>
                <a:ext uri="{FF2B5EF4-FFF2-40B4-BE49-F238E27FC236}">
                  <a16:creationId xmlns:a16="http://schemas.microsoft.com/office/drawing/2014/main" id="{FF120E50-4193-8FBE-3655-8A34E3E15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058" y="5942623"/>
              <a:ext cx="283449" cy="5622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AB39CFBB-D95D-53B7-A1FC-AA6B72BEE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3901" y="3704502"/>
              <a:ext cx="605866" cy="5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單箭頭接點 220">
              <a:extLst>
                <a:ext uri="{FF2B5EF4-FFF2-40B4-BE49-F238E27FC236}">
                  <a16:creationId xmlns:a16="http://schemas.microsoft.com/office/drawing/2014/main" id="{DFB89852-BCBF-7543-C27D-372ADE76EA97}"/>
                </a:ext>
              </a:extLst>
            </p:cNvPr>
            <p:cNvCxnSpPr>
              <a:cxnSpLocks/>
            </p:cNvCxnSpPr>
            <p:nvPr/>
          </p:nvCxnSpPr>
          <p:spPr>
            <a:xfrm>
              <a:off x="6316588" y="4291200"/>
              <a:ext cx="5588" cy="1032751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1051B95B-70BA-2721-B65A-41663E684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003" y="4281665"/>
              <a:ext cx="1568183" cy="20313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3D4F637C-19A6-D5CA-8CA3-F69BE2D2D4A7}"/>
                </a:ext>
              </a:extLst>
            </p:cNvPr>
            <p:cNvCxnSpPr>
              <a:cxnSpLocks/>
            </p:cNvCxnSpPr>
            <p:nvPr/>
          </p:nvCxnSpPr>
          <p:spPr>
            <a:xfrm>
              <a:off x="7868824" y="1287206"/>
              <a:ext cx="19404" cy="299680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A503FC-5858-B1BD-0684-522B87A31BB5}"/>
                </a:ext>
              </a:extLst>
            </p:cNvPr>
            <p:cNvSpPr txBox="1"/>
            <p:nvPr/>
          </p:nvSpPr>
          <p:spPr>
            <a:xfrm>
              <a:off x="7394448" y="4358640"/>
              <a:ext cx="62788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</a:rPr>
                <a:t>ALUOP</a:t>
              </a:r>
              <a:endParaRPr lang="zh-TW" altLang="en-US" sz="1200">
                <a:ea typeface="新細明體"/>
                <a:cs typeface="Calibri"/>
              </a:endParaRPr>
            </a:p>
          </p:txBody>
        </p:sp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C8047B61-51CE-3439-F6A2-1189BF10F2AE}"/>
                </a:ext>
              </a:extLst>
            </p:cNvPr>
            <p:cNvSpPr txBox="1"/>
            <p:nvPr/>
          </p:nvSpPr>
          <p:spPr>
            <a:xfrm>
              <a:off x="6358127" y="4962143"/>
              <a:ext cx="62788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</a:rPr>
                <a:t>RegDst</a:t>
              </a:r>
              <a:endParaRPr lang="zh-TW" altLang="en-US" sz="1200">
                <a:ea typeface="新細明體"/>
                <a:cs typeface="Calibri"/>
              </a:endParaRPr>
            </a:p>
          </p:txBody>
        </p:sp>
        <p:cxnSp>
          <p:nvCxnSpPr>
            <p:cNvPr id="234" name="直線單箭頭接點 233">
              <a:extLst>
                <a:ext uri="{FF2B5EF4-FFF2-40B4-BE49-F238E27FC236}">
                  <a16:creationId xmlns:a16="http://schemas.microsoft.com/office/drawing/2014/main" id="{E1B00CF0-6937-D31C-24C0-1EF123A7165A}"/>
                </a:ext>
              </a:extLst>
            </p:cNvPr>
            <p:cNvCxnSpPr>
              <a:cxnSpLocks/>
            </p:cNvCxnSpPr>
            <p:nvPr/>
          </p:nvCxnSpPr>
          <p:spPr>
            <a:xfrm>
              <a:off x="6355473" y="2147172"/>
              <a:ext cx="240505" cy="474"/>
            </a:xfrm>
            <a:prstGeom prst="straightConnector1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單箭頭接點 242">
              <a:extLst>
                <a:ext uri="{FF2B5EF4-FFF2-40B4-BE49-F238E27FC236}">
                  <a16:creationId xmlns:a16="http://schemas.microsoft.com/office/drawing/2014/main" id="{49456C72-625A-9A64-0A6A-218B7A7B8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4557" y="2166070"/>
              <a:ext cx="723814" cy="511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等腰三角形 243">
              <a:extLst>
                <a:ext uri="{FF2B5EF4-FFF2-40B4-BE49-F238E27FC236}">
                  <a16:creationId xmlns:a16="http://schemas.microsoft.com/office/drawing/2014/main" id="{BC2A2AB5-FF90-6DEF-8267-837F173866C4}"/>
                </a:ext>
              </a:extLst>
            </p:cNvPr>
            <p:cNvSpPr/>
            <p:nvPr/>
          </p:nvSpPr>
          <p:spPr>
            <a:xfrm rot="20520000">
              <a:off x="6190188" y="2817713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7" name="直線單箭頭接點 246">
              <a:extLst>
                <a:ext uri="{FF2B5EF4-FFF2-40B4-BE49-F238E27FC236}">
                  <a16:creationId xmlns:a16="http://schemas.microsoft.com/office/drawing/2014/main" id="{5E69EBC3-0DA8-A461-C1D0-1ABCCA000602}"/>
                </a:ext>
              </a:extLst>
            </p:cNvPr>
            <p:cNvCxnSpPr>
              <a:cxnSpLocks/>
            </p:cNvCxnSpPr>
            <p:nvPr/>
          </p:nvCxnSpPr>
          <p:spPr>
            <a:xfrm>
              <a:off x="5997627" y="3244186"/>
              <a:ext cx="6514" cy="336420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單箭頭接點 250">
              <a:extLst>
                <a:ext uri="{FF2B5EF4-FFF2-40B4-BE49-F238E27FC236}">
                  <a16:creationId xmlns:a16="http://schemas.microsoft.com/office/drawing/2014/main" id="{103DD15A-399B-F0A8-91FB-922AF8490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940" y="3246393"/>
              <a:ext cx="250439" cy="5622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C6A34EC8-3896-7616-AB53-293C30AB8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7472" y="2950060"/>
              <a:ext cx="10551" cy="301955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流程圖: 接點 236">
              <a:extLst>
                <a:ext uri="{FF2B5EF4-FFF2-40B4-BE49-F238E27FC236}">
                  <a16:creationId xmlns:a16="http://schemas.microsoft.com/office/drawing/2014/main" id="{3825DFE4-73F3-3486-078C-A6678F20D80D}"/>
                </a:ext>
              </a:extLst>
            </p:cNvPr>
            <p:cNvSpPr/>
            <p:nvPr/>
          </p:nvSpPr>
          <p:spPr>
            <a:xfrm flipH="1">
              <a:off x="5973169" y="658777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5" name="直線單箭頭接點 244">
              <a:extLst>
                <a:ext uri="{FF2B5EF4-FFF2-40B4-BE49-F238E27FC236}">
                  <a16:creationId xmlns:a16="http://schemas.microsoft.com/office/drawing/2014/main" id="{02C65BDD-738D-FF38-1951-D043E9505AFA}"/>
                </a:ext>
              </a:extLst>
            </p:cNvPr>
            <p:cNvCxnSpPr>
              <a:cxnSpLocks/>
            </p:cNvCxnSpPr>
            <p:nvPr/>
          </p:nvCxnSpPr>
          <p:spPr>
            <a:xfrm>
              <a:off x="6556619" y="1385186"/>
              <a:ext cx="0" cy="5907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橢圓 447">
              <a:extLst>
                <a:ext uri="{FF2B5EF4-FFF2-40B4-BE49-F238E27FC236}">
                  <a16:creationId xmlns:a16="http://schemas.microsoft.com/office/drawing/2014/main" id="{BC4E45FD-F5EF-0644-0C47-1179F7044272}"/>
                </a:ext>
              </a:extLst>
            </p:cNvPr>
            <p:cNvSpPr/>
            <p:nvPr/>
          </p:nvSpPr>
          <p:spPr>
            <a:xfrm flipV="1">
              <a:off x="7741356" y="6584244"/>
              <a:ext cx="84667" cy="846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19D3151B-2D19-73A3-FF08-AB7F99490732}"/>
                </a:ext>
              </a:extLst>
            </p:cNvPr>
            <p:cNvSpPr/>
            <p:nvPr/>
          </p:nvSpPr>
          <p:spPr>
            <a:xfrm flipH="1">
              <a:off x="6520680" y="195862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2" name="直線單箭頭接點 451">
              <a:extLst>
                <a:ext uri="{FF2B5EF4-FFF2-40B4-BE49-F238E27FC236}">
                  <a16:creationId xmlns:a16="http://schemas.microsoft.com/office/drawing/2014/main" id="{0E07B445-A44F-F1B0-711F-09B716DBF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64" y="1989092"/>
              <a:ext cx="345674" cy="536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單箭頭接點 453">
              <a:extLst>
                <a:ext uri="{FF2B5EF4-FFF2-40B4-BE49-F238E27FC236}">
                  <a16:creationId xmlns:a16="http://schemas.microsoft.com/office/drawing/2014/main" id="{90FADD7D-53B3-CBD4-D1AC-0A21ACE2FFC8}"/>
                </a:ext>
              </a:extLst>
            </p:cNvPr>
            <p:cNvCxnSpPr/>
            <p:nvPr/>
          </p:nvCxnSpPr>
          <p:spPr>
            <a:xfrm>
              <a:off x="6918325" y="1984375"/>
              <a:ext cx="0" cy="825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單箭頭接點 454">
              <a:extLst>
                <a:ext uri="{FF2B5EF4-FFF2-40B4-BE49-F238E27FC236}">
                  <a16:creationId xmlns:a16="http://schemas.microsoft.com/office/drawing/2014/main" id="{8695871C-3DC4-D142-3506-8554F4E9B4C3}"/>
                </a:ext>
              </a:extLst>
            </p:cNvPr>
            <p:cNvCxnSpPr>
              <a:cxnSpLocks/>
            </p:cNvCxnSpPr>
            <p:nvPr/>
          </p:nvCxnSpPr>
          <p:spPr>
            <a:xfrm>
              <a:off x="6551872" y="1383090"/>
              <a:ext cx="247989" cy="7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>
              <a:extLst>
                <a:ext uri="{FF2B5EF4-FFF2-40B4-BE49-F238E27FC236}">
                  <a16:creationId xmlns:a16="http://schemas.microsoft.com/office/drawing/2014/main" id="{193D125C-9093-75F8-372F-0F107E808106}"/>
                </a:ext>
              </a:extLst>
            </p:cNvPr>
            <p:cNvCxnSpPr>
              <a:cxnSpLocks/>
            </p:cNvCxnSpPr>
            <p:nvPr/>
          </p:nvCxnSpPr>
          <p:spPr>
            <a:xfrm>
              <a:off x="6145151" y="4456714"/>
              <a:ext cx="6514" cy="5586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單箭頭接點 464">
              <a:extLst>
                <a:ext uri="{FF2B5EF4-FFF2-40B4-BE49-F238E27FC236}">
                  <a16:creationId xmlns:a16="http://schemas.microsoft.com/office/drawing/2014/main" id="{7DC2379F-54FB-C289-B950-1D77A4E0CF62}"/>
                </a:ext>
              </a:extLst>
            </p:cNvPr>
            <p:cNvCxnSpPr>
              <a:cxnSpLocks/>
            </p:cNvCxnSpPr>
            <p:nvPr/>
          </p:nvCxnSpPr>
          <p:spPr>
            <a:xfrm>
              <a:off x="7199434" y="3992977"/>
              <a:ext cx="0" cy="4670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單箭頭接點 466">
              <a:extLst>
                <a:ext uri="{FF2B5EF4-FFF2-40B4-BE49-F238E27FC236}">
                  <a16:creationId xmlns:a16="http://schemas.microsoft.com/office/drawing/2014/main" id="{89DD92EA-1E07-DF68-53E7-30A5D2A7E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505" y="4462273"/>
              <a:ext cx="292185" cy="2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單箭頭接點 467">
              <a:extLst>
                <a:ext uri="{FF2B5EF4-FFF2-40B4-BE49-F238E27FC236}">
                  <a16:creationId xmlns:a16="http://schemas.microsoft.com/office/drawing/2014/main" id="{A6155203-53AD-2F7D-D778-46EDEB9E4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3605" y="4372894"/>
              <a:ext cx="1106" cy="938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單箭頭接點 468">
              <a:extLst>
                <a:ext uri="{FF2B5EF4-FFF2-40B4-BE49-F238E27FC236}">
                  <a16:creationId xmlns:a16="http://schemas.microsoft.com/office/drawing/2014/main" id="{1364B9FF-AFC3-2190-843F-8B1F2D14B367}"/>
                </a:ext>
              </a:extLst>
            </p:cNvPr>
            <p:cNvCxnSpPr>
              <a:cxnSpLocks/>
            </p:cNvCxnSpPr>
            <p:nvPr/>
          </p:nvCxnSpPr>
          <p:spPr>
            <a:xfrm>
              <a:off x="6436065" y="4370859"/>
              <a:ext cx="581745" cy="759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單箭頭接點 469">
              <a:extLst>
                <a:ext uri="{FF2B5EF4-FFF2-40B4-BE49-F238E27FC236}">
                  <a16:creationId xmlns:a16="http://schemas.microsoft.com/office/drawing/2014/main" id="{630E8F16-9377-ADBF-55FB-90E06D31B946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73" y="4023457"/>
              <a:ext cx="0" cy="3527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單箭頭接點 245">
              <a:extLst>
                <a:ext uri="{FF2B5EF4-FFF2-40B4-BE49-F238E27FC236}">
                  <a16:creationId xmlns:a16="http://schemas.microsoft.com/office/drawing/2014/main" id="{B0F91C0E-6479-2821-DDA5-62B3AA5BA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650" y="1181100"/>
              <a:ext cx="6350" cy="39370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521E433-E610-2C59-9E8A-6921F44198B2}"/>
                </a:ext>
              </a:extLst>
            </p:cNvPr>
            <p:cNvCxnSpPr>
              <a:cxnSpLocks/>
            </p:cNvCxnSpPr>
            <p:nvPr/>
          </p:nvCxnSpPr>
          <p:spPr>
            <a:xfrm>
              <a:off x="6222037" y="1189064"/>
              <a:ext cx="1833395" cy="1312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4D32F4D7-8D0D-E848-6993-F51DFBB0B4A6}"/>
                </a:ext>
              </a:extLst>
            </p:cNvPr>
            <p:cNvSpPr txBox="1"/>
            <p:nvPr/>
          </p:nvSpPr>
          <p:spPr>
            <a:xfrm>
              <a:off x="7346550" y="1324069"/>
              <a:ext cx="54838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b.tgt</a:t>
              </a:r>
            </a:p>
          </p:txBody>
        </p:sp>
        <p:sp>
          <p:nvSpPr>
            <p:cNvPr id="460" name="文字方塊 459">
              <a:extLst>
                <a:ext uri="{FF2B5EF4-FFF2-40B4-BE49-F238E27FC236}">
                  <a16:creationId xmlns:a16="http://schemas.microsoft.com/office/drawing/2014/main" id="{717D3367-C10A-2648-8BDE-419663EDA6D9}"/>
                </a:ext>
              </a:extLst>
            </p:cNvPr>
            <p:cNvSpPr txBox="1"/>
            <p:nvPr/>
          </p:nvSpPr>
          <p:spPr>
            <a:xfrm>
              <a:off x="7279027" y="1950130"/>
              <a:ext cx="656330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000">
                  <a:ea typeface="新細明體"/>
                  <a:cs typeface="Calibri"/>
                </a:rPr>
                <a:t>j.address</a:t>
              </a: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50CAEBA6-86B3-4EDF-EEC9-333A39DE87CA}"/>
                </a:ext>
              </a:extLst>
            </p:cNvPr>
            <p:cNvCxnSpPr/>
            <p:nvPr/>
          </p:nvCxnSpPr>
          <p:spPr>
            <a:xfrm>
              <a:off x="8315606" y="3519024"/>
              <a:ext cx="86579" cy="119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群組 474">
            <a:extLst>
              <a:ext uri="{FF2B5EF4-FFF2-40B4-BE49-F238E27FC236}">
                <a16:creationId xmlns:a16="http://schemas.microsoft.com/office/drawing/2014/main" id="{F2530430-42B9-EFB8-CFE8-E036BF6F8A4B}"/>
              </a:ext>
            </a:extLst>
          </p:cNvPr>
          <p:cNvGrpSpPr/>
          <p:nvPr/>
        </p:nvGrpSpPr>
        <p:grpSpPr>
          <a:xfrm>
            <a:off x="8272449" y="108836"/>
            <a:ext cx="3661805" cy="6554974"/>
            <a:chOff x="8272449" y="108836"/>
            <a:chExt cx="3661805" cy="6554974"/>
          </a:xfrm>
        </p:grpSpPr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9EF97F1C-13BD-97F0-41B0-1AE5D10CC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2609" y="4217859"/>
              <a:ext cx="2771729" cy="5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單箭頭接點 176">
              <a:extLst>
                <a:ext uri="{FF2B5EF4-FFF2-40B4-BE49-F238E27FC236}">
                  <a16:creationId xmlns:a16="http://schemas.microsoft.com/office/drawing/2014/main" id="{75214876-3150-2392-A380-068EE8E427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43378" y="3910445"/>
              <a:ext cx="1110960" cy="14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4031D7-C1B2-E8A9-9F97-B3996C75D489}"/>
                </a:ext>
              </a:extLst>
            </p:cNvPr>
            <p:cNvSpPr/>
            <p:nvPr/>
          </p:nvSpPr>
          <p:spPr>
            <a:xfrm>
              <a:off x="10631958" y="612052"/>
              <a:ext cx="302400" cy="55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新細明體"/>
                <a:cs typeface="Calibri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152BB1-DBDB-C3D6-70E4-17351668B26C}"/>
                </a:ext>
              </a:extLst>
            </p:cNvPr>
            <p:cNvSpPr/>
            <p:nvPr/>
          </p:nvSpPr>
          <p:spPr>
            <a:xfrm>
              <a:off x="8863789" y="2662040"/>
              <a:ext cx="1379480" cy="1461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ea typeface="新細明體"/>
                  <a:cs typeface="Calibri"/>
                </a:rPr>
                <a:t>Data</a:t>
              </a:r>
            </a:p>
            <a:p>
              <a:pPr algn="ctr"/>
              <a:r>
                <a:rPr lang="zh-TW" altLang="en-US">
                  <a:solidFill>
                    <a:schemeClr val="tx1"/>
                  </a:solidFill>
                  <a:ea typeface="新細明體"/>
                  <a:cs typeface="Calibri"/>
                </a:rPr>
                <a:t>Memory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DC5B7F7-CCE5-B2F6-5BEC-7B9C3D4F8457}"/>
                </a:ext>
              </a:extLst>
            </p:cNvPr>
            <p:cNvSpPr txBox="1"/>
            <p:nvPr/>
          </p:nvSpPr>
          <p:spPr>
            <a:xfrm>
              <a:off x="8813910" y="2752577"/>
              <a:ext cx="732402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ADDR</a:t>
              </a:r>
              <a:endParaRPr lang="zh-TW" altLang="en-US" sz="160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038B6D0-6973-C038-DBE7-8999F7E16D38}"/>
                </a:ext>
              </a:extLst>
            </p:cNvPr>
            <p:cNvSpPr txBox="1"/>
            <p:nvPr/>
          </p:nvSpPr>
          <p:spPr>
            <a:xfrm>
              <a:off x="8820098" y="3710002"/>
              <a:ext cx="732402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WD</a:t>
              </a:r>
              <a:endParaRPr lang="zh-TW" altLang="en-US" sz="16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FE24BCA-544B-9431-BF01-909F0E285C44}"/>
                </a:ext>
              </a:extLst>
            </p:cNvPr>
            <p:cNvSpPr txBox="1"/>
            <p:nvPr/>
          </p:nvSpPr>
          <p:spPr>
            <a:xfrm>
              <a:off x="9840649" y="3720816"/>
              <a:ext cx="543879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RD</a:t>
              </a:r>
              <a:endParaRPr lang="zh-TW" altLang="en-US" sz="1600"/>
            </a:p>
          </p:txBody>
        </p:sp>
        <p:sp>
          <p:nvSpPr>
            <p:cNvPr id="48" name="流程圖: 延遲 47">
              <a:extLst>
                <a:ext uri="{FF2B5EF4-FFF2-40B4-BE49-F238E27FC236}">
                  <a16:creationId xmlns:a16="http://schemas.microsoft.com/office/drawing/2014/main" id="{CF3D7641-5EA3-C93B-B145-1547305555AD}"/>
                </a:ext>
              </a:extLst>
            </p:cNvPr>
            <p:cNvSpPr/>
            <p:nvPr/>
          </p:nvSpPr>
          <p:spPr>
            <a:xfrm>
              <a:off x="9184753" y="1779741"/>
              <a:ext cx="284852" cy="387515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A26BDAC1-0A42-3E31-432F-F1CAFF4901B8}"/>
                </a:ext>
              </a:extLst>
            </p:cNvPr>
            <p:cNvSpPr/>
            <p:nvPr/>
          </p:nvSpPr>
          <p:spPr>
            <a:xfrm rot="5400000">
              <a:off x="8632082" y="2030153"/>
              <a:ext cx="307971" cy="16330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77B673-A557-7C88-FB57-A4F3B8560791}"/>
                </a:ext>
              </a:extLst>
            </p:cNvPr>
            <p:cNvSpPr txBox="1"/>
            <p:nvPr/>
          </p:nvSpPr>
          <p:spPr>
            <a:xfrm>
              <a:off x="8638350" y="2085659"/>
              <a:ext cx="25447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800">
                  <a:ea typeface="新細明體"/>
                  <a:cs typeface="Calibri"/>
                </a:rPr>
                <a:t>1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1318477-1B32-952C-4578-EF5E27CB1693}"/>
                </a:ext>
              </a:extLst>
            </p:cNvPr>
            <p:cNvSpPr txBox="1"/>
            <p:nvPr/>
          </p:nvSpPr>
          <p:spPr>
            <a:xfrm>
              <a:off x="8637954" y="1951629"/>
              <a:ext cx="28612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800">
                  <a:ea typeface="新細明體"/>
                  <a:cs typeface="Calibri"/>
                </a:rPr>
                <a:t>0</a:t>
              </a:r>
            </a:p>
          </p:txBody>
        </p:sp>
        <p:sp>
          <p:nvSpPr>
            <p:cNvPr id="101" name="梯形 100">
              <a:extLst>
                <a:ext uri="{FF2B5EF4-FFF2-40B4-BE49-F238E27FC236}">
                  <a16:creationId xmlns:a16="http://schemas.microsoft.com/office/drawing/2014/main" id="{AC7B3A8E-3645-21FC-1DC3-345B643DCF71}"/>
                </a:ext>
              </a:extLst>
            </p:cNvPr>
            <p:cNvSpPr/>
            <p:nvPr/>
          </p:nvSpPr>
          <p:spPr>
            <a:xfrm rot="5400000">
              <a:off x="11239175" y="3930701"/>
              <a:ext cx="515789" cy="29118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5934EED7-812B-F3A8-F806-A4CCF176A2F2}"/>
                </a:ext>
              </a:extLst>
            </p:cNvPr>
            <p:cNvSpPr txBox="1"/>
            <p:nvPr/>
          </p:nvSpPr>
          <p:spPr>
            <a:xfrm>
              <a:off x="11285408" y="4062970"/>
              <a:ext cx="254473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1</a:t>
              </a: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8FA40F6A-1C1D-3486-5F0E-3E0BF4936D62}"/>
                </a:ext>
              </a:extLst>
            </p:cNvPr>
            <p:cNvSpPr txBox="1"/>
            <p:nvPr/>
          </p:nvSpPr>
          <p:spPr>
            <a:xfrm>
              <a:off x="11285012" y="3783457"/>
              <a:ext cx="286124" cy="207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200">
                  <a:ea typeface="新細明體"/>
                  <a:cs typeface="Calibri"/>
                </a:rPr>
                <a:t>0</a:t>
              </a:r>
            </a:p>
          </p:txBody>
        </p: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58EBC098-F357-CB54-F5AB-8C319F41C23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5722" y="869100"/>
              <a:ext cx="290048" cy="2135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CAE71DF6-FDD9-3109-1B35-3725201165E5}"/>
                </a:ext>
              </a:extLst>
            </p:cNvPr>
            <p:cNvSpPr txBox="1"/>
            <p:nvPr/>
          </p:nvSpPr>
          <p:spPr>
            <a:xfrm>
              <a:off x="10610422" y="601787"/>
              <a:ext cx="3037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  <a:cs typeface="Calibri"/>
                </a:rPr>
                <a:t>W</a:t>
              </a:r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7761A219-35B6-E4A9-4C86-4E0674B5A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15583" y="751727"/>
              <a:ext cx="2322345" cy="14337"/>
            </a:xfrm>
            <a:prstGeom prst="straightConnector1">
              <a:avLst/>
            </a:prstGeom>
            <a:ln w="28575">
              <a:solidFill>
                <a:srgbClr val="F31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0807BBD8-DA07-E6C1-2C16-334005268AE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768" y="5528896"/>
              <a:ext cx="6513" cy="95738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0495332B-7D8C-595D-56AE-050153304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7742" y="4063511"/>
              <a:ext cx="6512" cy="225343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單箭頭接點 175">
              <a:extLst>
                <a:ext uri="{FF2B5EF4-FFF2-40B4-BE49-F238E27FC236}">
                  <a16:creationId xmlns:a16="http://schemas.microsoft.com/office/drawing/2014/main" id="{F26D5978-EBBA-B4D0-FC08-56108FA33082}"/>
                </a:ext>
              </a:extLst>
            </p:cNvPr>
            <p:cNvCxnSpPr>
              <a:cxnSpLocks/>
            </p:cNvCxnSpPr>
            <p:nvPr/>
          </p:nvCxnSpPr>
          <p:spPr>
            <a:xfrm>
              <a:off x="11635911" y="4063088"/>
              <a:ext cx="293544" cy="65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E497136C-FE71-E028-3837-7F75DEDAA63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631" y="2935094"/>
              <a:ext cx="0" cy="128785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流程圖: 接點 180">
              <a:extLst>
                <a:ext uri="{FF2B5EF4-FFF2-40B4-BE49-F238E27FC236}">
                  <a16:creationId xmlns:a16="http://schemas.microsoft.com/office/drawing/2014/main" id="{76F587D8-197A-72D7-F0B7-94F8D4B0D02C}"/>
                </a:ext>
              </a:extLst>
            </p:cNvPr>
            <p:cNvSpPr/>
            <p:nvPr/>
          </p:nvSpPr>
          <p:spPr>
            <a:xfrm flipH="1">
              <a:off x="8548828" y="290412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等腰三角形 207">
              <a:extLst>
                <a:ext uri="{FF2B5EF4-FFF2-40B4-BE49-F238E27FC236}">
                  <a16:creationId xmlns:a16="http://schemas.microsoft.com/office/drawing/2014/main" id="{401ABA5B-748D-607E-8F02-7AAF6794235A}"/>
                </a:ext>
              </a:extLst>
            </p:cNvPr>
            <p:cNvSpPr/>
            <p:nvPr/>
          </p:nvSpPr>
          <p:spPr>
            <a:xfrm rot="5400000">
              <a:off x="10610492" y="5893933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1" name="直線單箭頭接點 210">
              <a:extLst>
                <a:ext uri="{FF2B5EF4-FFF2-40B4-BE49-F238E27FC236}">
                  <a16:creationId xmlns:a16="http://schemas.microsoft.com/office/drawing/2014/main" id="{752C0D13-3D5C-67F8-39E4-9AD31941B5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43632" y="5948572"/>
              <a:ext cx="6514" cy="66949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>
              <a:extLst>
                <a:ext uri="{FF2B5EF4-FFF2-40B4-BE49-F238E27FC236}">
                  <a16:creationId xmlns:a16="http://schemas.microsoft.com/office/drawing/2014/main" id="{9CEB39FB-8584-89A5-EB47-1578A9BE3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1004" y="5963034"/>
              <a:ext cx="283449" cy="5622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AA60E5BD-512F-D7FB-49F9-2345F3D88176}"/>
                </a:ext>
              </a:extLst>
            </p:cNvPr>
            <p:cNvSpPr txBox="1"/>
            <p:nvPr/>
          </p:nvSpPr>
          <p:spPr>
            <a:xfrm>
              <a:off x="10317199" y="6189964"/>
              <a:ext cx="1085178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  <a:cs typeface="Calibri"/>
                </a:rPr>
                <a:t>MEM/WB</a:t>
              </a:r>
            </a:p>
          </p:txBody>
        </p:sp>
        <p:sp>
          <p:nvSpPr>
            <p:cNvPr id="449" name="橢圓 448">
              <a:extLst>
                <a:ext uri="{FF2B5EF4-FFF2-40B4-BE49-F238E27FC236}">
                  <a16:creationId xmlns:a16="http://schemas.microsoft.com/office/drawing/2014/main" id="{9D3B5F2C-7F15-7CE1-5ADF-ADAC89D27AE2}"/>
                </a:ext>
              </a:extLst>
            </p:cNvPr>
            <p:cNvSpPr/>
            <p:nvPr/>
          </p:nvSpPr>
          <p:spPr>
            <a:xfrm flipV="1">
              <a:off x="9519099" y="6571159"/>
              <a:ext cx="84667" cy="846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7" name="等腰三角形 456">
              <a:extLst>
                <a:ext uri="{FF2B5EF4-FFF2-40B4-BE49-F238E27FC236}">
                  <a16:creationId xmlns:a16="http://schemas.microsoft.com/office/drawing/2014/main" id="{2024AEFD-18C5-A959-AC5C-B66554B8DFBD}"/>
                </a:ext>
              </a:extLst>
            </p:cNvPr>
            <p:cNvSpPr/>
            <p:nvPr/>
          </p:nvSpPr>
          <p:spPr>
            <a:xfrm>
              <a:off x="9474419" y="3995860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9" name="直線單箭頭接點 458">
              <a:extLst>
                <a:ext uri="{FF2B5EF4-FFF2-40B4-BE49-F238E27FC236}">
                  <a16:creationId xmlns:a16="http://schemas.microsoft.com/office/drawing/2014/main" id="{EA1A9210-BE28-8A47-A5D0-62B8C145045E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51" y="4132159"/>
              <a:ext cx="6514" cy="253165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866166EE-EFA1-034B-42EC-B5F05E5CB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5040" y="4122219"/>
              <a:ext cx="4069" cy="37618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7D6B45A9-A5E4-BE8B-EB19-134A4432402E}"/>
                </a:ext>
              </a:extLst>
            </p:cNvPr>
            <p:cNvCxnSpPr>
              <a:cxnSpLocks/>
            </p:cNvCxnSpPr>
            <p:nvPr/>
          </p:nvCxnSpPr>
          <p:spPr>
            <a:xfrm>
              <a:off x="9839110" y="4496164"/>
              <a:ext cx="627402" cy="5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EE673BF6-DEFC-F17C-4C8B-FB57BEBD2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6512" y="940165"/>
              <a:ext cx="7597" cy="35476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ACB731BE-5B0D-3AB3-3AF1-3E8953040F0C}"/>
                </a:ext>
              </a:extLst>
            </p:cNvPr>
            <p:cNvCxnSpPr>
              <a:cxnSpLocks/>
            </p:cNvCxnSpPr>
            <p:nvPr/>
          </p:nvCxnSpPr>
          <p:spPr>
            <a:xfrm>
              <a:off x="8336276" y="926053"/>
              <a:ext cx="2165512" cy="5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ACF742E0-9725-C40C-6F28-B9BB6CE2E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00" y="1187450"/>
              <a:ext cx="349250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405922A-DA89-000C-49A9-716C1AC6BCB2}"/>
                </a:ext>
              </a:extLst>
            </p:cNvPr>
            <p:cNvSpPr txBox="1"/>
            <p:nvPr/>
          </p:nvSpPr>
          <p:spPr>
            <a:xfrm>
              <a:off x="9602263" y="4892921"/>
              <a:ext cx="11275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  <a:cs typeface="Calibri"/>
                </a:rPr>
                <a:t>MemRead</a:t>
              </a:r>
              <a:endParaRPr lang="zh-TW"/>
            </a:p>
          </p:txBody>
        </p:sp>
        <p:cxnSp>
          <p:nvCxnSpPr>
            <p:cNvPr id="451" name="直線單箭頭接點 450">
              <a:extLst>
                <a:ext uri="{FF2B5EF4-FFF2-40B4-BE49-F238E27FC236}">
                  <a16:creationId xmlns:a16="http://schemas.microsoft.com/office/drawing/2014/main" id="{693DC346-A5B3-E7F6-E22A-FCE15F72B71A}"/>
                </a:ext>
              </a:extLst>
            </p:cNvPr>
            <p:cNvCxnSpPr>
              <a:cxnSpLocks/>
            </p:cNvCxnSpPr>
            <p:nvPr/>
          </p:nvCxnSpPr>
          <p:spPr>
            <a:xfrm>
              <a:off x="8658469" y="108836"/>
              <a:ext cx="6350" cy="1073391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文字方塊 455">
              <a:extLst>
                <a:ext uri="{FF2B5EF4-FFF2-40B4-BE49-F238E27FC236}">
                  <a16:creationId xmlns:a16="http://schemas.microsoft.com/office/drawing/2014/main" id="{53EAE6B1-69AB-1A0B-AE8C-B5A6C33C935E}"/>
                </a:ext>
              </a:extLst>
            </p:cNvPr>
            <p:cNvSpPr txBox="1"/>
            <p:nvPr/>
          </p:nvSpPr>
          <p:spPr>
            <a:xfrm>
              <a:off x="8272449" y="1162729"/>
              <a:ext cx="54838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Jump</a:t>
              </a:r>
            </a:p>
          </p:txBody>
        </p: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AA995287-9AE1-A9EA-DE95-D28A52909F18}"/>
                </a:ext>
              </a:extLst>
            </p:cNvPr>
            <p:cNvCxnSpPr>
              <a:cxnSpLocks/>
            </p:cNvCxnSpPr>
            <p:nvPr/>
          </p:nvCxnSpPr>
          <p:spPr>
            <a:xfrm>
              <a:off x="8315110" y="1038941"/>
              <a:ext cx="1601068" cy="19875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6DAD60F2-49FD-D8AF-12AE-EF2BC84B0692}"/>
                </a:ext>
              </a:extLst>
            </p:cNvPr>
            <p:cNvCxnSpPr>
              <a:cxnSpLocks/>
            </p:cNvCxnSpPr>
            <p:nvPr/>
          </p:nvCxnSpPr>
          <p:spPr>
            <a:xfrm>
              <a:off x="9909740" y="1055937"/>
              <a:ext cx="6514" cy="1586208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字方塊 262">
              <a:extLst>
                <a:ext uri="{FF2B5EF4-FFF2-40B4-BE49-F238E27FC236}">
                  <a16:creationId xmlns:a16="http://schemas.microsoft.com/office/drawing/2014/main" id="{A15BA911-9C43-EFE5-907B-59C7B8591144}"/>
                </a:ext>
              </a:extLst>
            </p:cNvPr>
            <p:cNvSpPr txBox="1"/>
            <p:nvPr/>
          </p:nvSpPr>
          <p:spPr>
            <a:xfrm rot="5400000">
              <a:off x="9475263" y="1502727"/>
              <a:ext cx="11275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  <a:cs typeface="Calibri"/>
                </a:rPr>
                <a:t>MemWrite</a:t>
              </a:r>
              <a:endParaRPr lang="zh-TW"/>
            </a:p>
          </p:txBody>
        </p:sp>
        <p:cxnSp>
          <p:nvCxnSpPr>
            <p:cNvPr id="462" name="直線單箭頭接點 461">
              <a:extLst>
                <a:ext uri="{FF2B5EF4-FFF2-40B4-BE49-F238E27FC236}">
                  <a16:creationId xmlns:a16="http://schemas.microsoft.com/office/drawing/2014/main" id="{09135281-0CBF-5C1B-CDA5-DF8E2AC1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559" y="1565259"/>
              <a:ext cx="639539" cy="220"/>
            </a:xfrm>
            <a:prstGeom prst="straightConnector1">
              <a:avLst/>
            </a:prstGeom>
            <a:ln w="28575">
              <a:solidFill>
                <a:srgbClr val="12F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單箭頭接點 265">
              <a:extLst>
                <a:ext uri="{FF2B5EF4-FFF2-40B4-BE49-F238E27FC236}">
                  <a16:creationId xmlns:a16="http://schemas.microsoft.com/office/drawing/2014/main" id="{5FB0D49C-B219-2E36-76C9-1CAAFAD2E93F}"/>
                </a:ext>
              </a:extLst>
            </p:cNvPr>
            <p:cNvCxnSpPr>
              <a:cxnSpLocks/>
            </p:cNvCxnSpPr>
            <p:nvPr/>
          </p:nvCxnSpPr>
          <p:spPr>
            <a:xfrm>
              <a:off x="8315111" y="1123607"/>
              <a:ext cx="754403" cy="576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單箭頭接點 272">
              <a:extLst>
                <a:ext uri="{FF2B5EF4-FFF2-40B4-BE49-F238E27FC236}">
                  <a16:creationId xmlns:a16="http://schemas.microsoft.com/office/drawing/2014/main" id="{B6E50C57-EBCB-8CE7-696F-C667B51AC29B}"/>
                </a:ext>
              </a:extLst>
            </p:cNvPr>
            <p:cNvCxnSpPr>
              <a:cxnSpLocks/>
            </p:cNvCxnSpPr>
            <p:nvPr/>
          </p:nvCxnSpPr>
          <p:spPr>
            <a:xfrm>
              <a:off x="8950569" y="381886"/>
              <a:ext cx="6350" cy="1187691"/>
            </a:xfrm>
            <a:prstGeom prst="straightConnector1">
              <a:avLst/>
            </a:prstGeom>
            <a:ln w="28575">
              <a:solidFill>
                <a:srgbClr val="12FFD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單箭頭接點 268">
              <a:extLst>
                <a:ext uri="{FF2B5EF4-FFF2-40B4-BE49-F238E27FC236}">
                  <a16:creationId xmlns:a16="http://schemas.microsoft.com/office/drawing/2014/main" id="{FD5D3D19-313D-BCF9-923D-BAEA45B42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48962" y="1126493"/>
              <a:ext cx="6514" cy="7959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952C22B3-3D0D-827A-2D15-FAE29B14D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6870" y="1906201"/>
              <a:ext cx="133514" cy="129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>
              <a:extLst>
                <a:ext uri="{FF2B5EF4-FFF2-40B4-BE49-F238E27FC236}">
                  <a16:creationId xmlns:a16="http://schemas.microsoft.com/office/drawing/2014/main" id="{1F8DFF2B-B455-92BD-3974-2887C8494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4341" y="2078996"/>
              <a:ext cx="313098" cy="129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BC603005-458E-8E85-129E-52670CCD5C0B}"/>
                </a:ext>
              </a:extLst>
            </p:cNvPr>
            <p:cNvCxnSpPr>
              <a:cxnSpLocks/>
            </p:cNvCxnSpPr>
            <p:nvPr/>
          </p:nvCxnSpPr>
          <p:spPr>
            <a:xfrm>
              <a:off x="8399776" y="2092336"/>
              <a:ext cx="164" cy="14323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94DFA82F-D3B7-E1EF-9443-295A66A6C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010" y="2080461"/>
              <a:ext cx="288735" cy="27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5A1B2988-1AC6-0EA1-D2CB-18F0CAC8FD3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559" y="2168509"/>
              <a:ext cx="239489" cy="220"/>
            </a:xfrm>
            <a:prstGeom prst="straightConnector1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單箭頭接點 280">
              <a:extLst>
                <a:ext uri="{FF2B5EF4-FFF2-40B4-BE49-F238E27FC236}">
                  <a16:creationId xmlns:a16="http://schemas.microsoft.com/office/drawing/2014/main" id="{DD493CCB-A267-423C-F73F-9F24EBB94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0519" y="1670936"/>
              <a:ext cx="0" cy="501891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5F49402E-9C8F-E8BE-84CE-536BE2F53155}"/>
                </a:ext>
              </a:extLst>
            </p:cNvPr>
            <p:cNvCxnSpPr>
              <a:cxnSpLocks/>
            </p:cNvCxnSpPr>
            <p:nvPr/>
          </p:nvCxnSpPr>
          <p:spPr>
            <a:xfrm>
              <a:off x="8554859" y="1679558"/>
              <a:ext cx="639539" cy="220"/>
            </a:xfrm>
            <a:prstGeom prst="straightConnector1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C90AD6D3-1FB1-F0CF-9D6D-AFDE4B68B9E1}"/>
                </a:ext>
              </a:extLst>
            </p:cNvPr>
            <p:cNvCxnSpPr>
              <a:cxnSpLocks/>
            </p:cNvCxnSpPr>
            <p:nvPr/>
          </p:nvCxnSpPr>
          <p:spPr>
            <a:xfrm>
              <a:off x="9166469" y="566036"/>
              <a:ext cx="12700" cy="1105141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單箭頭接點 286">
              <a:extLst>
                <a:ext uri="{FF2B5EF4-FFF2-40B4-BE49-F238E27FC236}">
                  <a16:creationId xmlns:a16="http://schemas.microsoft.com/office/drawing/2014/main" id="{751C26C5-63D6-9357-3D95-301AAB0C52B4}"/>
                </a:ext>
              </a:extLst>
            </p:cNvPr>
            <p:cNvCxnSpPr>
              <a:cxnSpLocks/>
            </p:cNvCxnSpPr>
            <p:nvPr/>
          </p:nvCxnSpPr>
          <p:spPr>
            <a:xfrm>
              <a:off x="8315605" y="3708447"/>
              <a:ext cx="176985" cy="119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>
              <a:extLst>
                <a:ext uri="{FF2B5EF4-FFF2-40B4-BE49-F238E27FC236}">
                  <a16:creationId xmlns:a16="http://schemas.microsoft.com/office/drawing/2014/main" id="{5C4AD3CD-1AC9-5B72-B74D-6C1BAAD89CF1}"/>
                </a:ext>
              </a:extLst>
            </p:cNvPr>
            <p:cNvCxnSpPr>
              <a:cxnSpLocks/>
            </p:cNvCxnSpPr>
            <p:nvPr/>
          </p:nvCxnSpPr>
          <p:spPr>
            <a:xfrm>
              <a:off x="8494487" y="2234403"/>
              <a:ext cx="164" cy="14754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03BEBFA-25FC-DB80-DB47-FA59F60EA30F}"/>
              </a:ext>
            </a:extLst>
          </p:cNvPr>
          <p:cNvGrpSpPr/>
          <p:nvPr/>
        </p:nvGrpSpPr>
        <p:grpSpPr>
          <a:xfrm>
            <a:off x="2482174" y="470643"/>
            <a:ext cx="3311196" cy="6182820"/>
            <a:chOff x="2482174" y="470643"/>
            <a:chExt cx="3311196" cy="6182820"/>
          </a:xfrm>
        </p:grpSpPr>
        <p:cxnSp>
          <p:nvCxnSpPr>
            <p:cNvPr id="191" name="直線單箭頭接點 190">
              <a:extLst>
                <a:ext uri="{FF2B5EF4-FFF2-40B4-BE49-F238E27FC236}">
                  <a16:creationId xmlns:a16="http://schemas.microsoft.com/office/drawing/2014/main" id="{400286EC-6922-2BEE-CC02-F36467CA7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7396" y="2981235"/>
              <a:ext cx="725974" cy="8586"/>
            </a:xfrm>
            <a:prstGeom prst="straightConnector1">
              <a:avLst/>
            </a:prstGeom>
            <a:ln w="28575">
              <a:solidFill>
                <a:srgbClr val="12F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502AB7E8-E72A-2CE9-F23B-A03E79DCCFD3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74" y="2961146"/>
              <a:ext cx="1206350" cy="1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4458E8-1D0C-52F6-807E-F0353D8BE1DA}"/>
                </a:ext>
              </a:extLst>
            </p:cNvPr>
            <p:cNvSpPr/>
            <p:nvPr/>
          </p:nvSpPr>
          <p:spPr>
            <a:xfrm>
              <a:off x="5393882" y="569453"/>
              <a:ext cx="285289" cy="559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新細明體"/>
                <a:cs typeface="Calibri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E5C8DE-334E-A0A6-614A-B0199559E077}"/>
                </a:ext>
              </a:extLst>
            </p:cNvPr>
            <p:cNvSpPr/>
            <p:nvPr/>
          </p:nvSpPr>
          <p:spPr>
            <a:xfrm>
              <a:off x="3683029" y="640318"/>
              <a:ext cx="917585" cy="699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 sz="1200">
                  <a:solidFill>
                    <a:schemeClr val="tx1"/>
                  </a:solidFill>
                  <a:ea typeface="新細明體"/>
                  <a:cs typeface="Calibri"/>
                </a:rPr>
                <a:t>Control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9154AC-2740-45FC-706E-A44B1820C4B2}"/>
                </a:ext>
              </a:extLst>
            </p:cNvPr>
            <p:cNvSpPr/>
            <p:nvPr/>
          </p:nvSpPr>
          <p:spPr>
            <a:xfrm>
              <a:off x="3680625" y="2800475"/>
              <a:ext cx="1388075" cy="1268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新細明體"/>
                  <a:cs typeface="Calibri"/>
                </a:rPr>
                <a:t>     Register</a:t>
              </a: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ea typeface="新細明體"/>
                  <a:cs typeface="Calibri"/>
                </a:rPr>
                <a:t>File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65E98E6-F278-C7FA-BFC9-C0C0BD121953}"/>
                </a:ext>
              </a:extLst>
            </p:cNvPr>
            <p:cNvSpPr txBox="1"/>
            <p:nvPr/>
          </p:nvSpPr>
          <p:spPr>
            <a:xfrm>
              <a:off x="3644033" y="2804748"/>
              <a:ext cx="6077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 dirty="0">
                  <a:ea typeface="新細明體"/>
                </a:rPr>
                <a:t>RN1</a:t>
              </a:r>
              <a:endParaRPr lang="zh-TW" altLang="en-US" sz="16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F495234-4A35-042D-CA1C-6C00E86368F1}"/>
                </a:ext>
              </a:extLst>
            </p:cNvPr>
            <p:cNvSpPr txBox="1"/>
            <p:nvPr/>
          </p:nvSpPr>
          <p:spPr>
            <a:xfrm>
              <a:off x="3644033" y="3087244"/>
              <a:ext cx="6077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RN2</a:t>
              </a:r>
              <a:endParaRPr lang="zh-TW" altLang="en-US" sz="160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48FA4BB-CE46-1E32-78DC-42ACD14960C6}"/>
                </a:ext>
              </a:extLst>
            </p:cNvPr>
            <p:cNvSpPr txBox="1"/>
            <p:nvPr/>
          </p:nvSpPr>
          <p:spPr>
            <a:xfrm>
              <a:off x="3644033" y="3380399"/>
              <a:ext cx="6077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WN</a:t>
              </a:r>
              <a:endParaRPr lang="zh-TW" altLang="en-US" sz="160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C042C73-6305-C183-3AED-94A21C446775}"/>
                </a:ext>
              </a:extLst>
            </p:cNvPr>
            <p:cNvSpPr txBox="1"/>
            <p:nvPr/>
          </p:nvSpPr>
          <p:spPr>
            <a:xfrm>
              <a:off x="3644033" y="3681021"/>
              <a:ext cx="6077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WD</a:t>
              </a:r>
              <a:endParaRPr lang="zh-TW" altLang="en-US" sz="160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4FD71C6-7E6A-C518-F91E-FEB3C8E3DF1C}"/>
                </a:ext>
              </a:extLst>
            </p:cNvPr>
            <p:cNvSpPr txBox="1"/>
            <p:nvPr/>
          </p:nvSpPr>
          <p:spPr>
            <a:xfrm>
              <a:off x="4600172" y="2798590"/>
              <a:ext cx="6077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RD1</a:t>
              </a:r>
              <a:endParaRPr lang="zh-TW" altLang="en-US" sz="160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4749A6DE-7159-976E-890F-70C04CFB861E}"/>
                </a:ext>
              </a:extLst>
            </p:cNvPr>
            <p:cNvSpPr txBox="1"/>
            <p:nvPr/>
          </p:nvSpPr>
          <p:spPr>
            <a:xfrm>
              <a:off x="4593658" y="3649996"/>
              <a:ext cx="60771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</a:rPr>
                <a:t>RD2</a:t>
              </a:r>
              <a:endParaRPr lang="zh-TW" altLang="en-US" sz="1600"/>
            </a:p>
          </p:txBody>
        </p:sp>
        <p:sp>
          <p:nvSpPr>
            <p:cNvPr id="10" name="流程圖: 結束點 9">
              <a:extLst>
                <a:ext uri="{FF2B5EF4-FFF2-40B4-BE49-F238E27FC236}">
                  <a16:creationId xmlns:a16="http://schemas.microsoft.com/office/drawing/2014/main" id="{EDB63DEC-DCE9-4C6E-BA45-37871644265E}"/>
                </a:ext>
              </a:extLst>
            </p:cNvPr>
            <p:cNvSpPr/>
            <p:nvPr/>
          </p:nvSpPr>
          <p:spPr>
            <a:xfrm rot="5400000">
              <a:off x="4247152" y="4527468"/>
              <a:ext cx="671900" cy="193935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新細明體"/>
                <a:cs typeface="Calibri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7EECE5E-F7CF-234F-767E-33964C0548D7}"/>
                </a:ext>
              </a:extLst>
            </p:cNvPr>
            <p:cNvSpPr txBox="1"/>
            <p:nvPr/>
          </p:nvSpPr>
          <p:spPr>
            <a:xfrm>
              <a:off x="4460583" y="4252939"/>
              <a:ext cx="275115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800">
                  <a:ea typeface="新細明體"/>
                </a:rPr>
                <a:t>E</a:t>
              </a:r>
              <a:endParaRPr lang="zh-TW" altLang="en-US" sz="800">
                <a:ea typeface="新細明體"/>
                <a:cs typeface="Calibri"/>
              </a:endParaRPr>
            </a:p>
            <a:p>
              <a:r>
                <a:rPr lang="zh-TW" altLang="en-US" sz="800">
                  <a:ea typeface="新細明體"/>
                  <a:cs typeface="Calibri"/>
                </a:rPr>
                <a:t>X</a:t>
              </a:r>
            </a:p>
            <a:p>
              <a:r>
                <a:rPr lang="zh-TW" altLang="en-US" sz="800">
                  <a:ea typeface="新細明體"/>
                  <a:cs typeface="Calibri"/>
                </a:rPr>
                <a:t>T</a:t>
              </a:r>
            </a:p>
            <a:p>
              <a:r>
                <a:rPr lang="zh-TW" altLang="en-US" sz="800">
                  <a:ea typeface="新細明體"/>
                  <a:cs typeface="Calibri"/>
                </a:rPr>
                <a:t>N</a:t>
              </a:r>
            </a:p>
            <a:p>
              <a:r>
                <a:rPr lang="zh-TW" altLang="en-US" sz="800">
                  <a:ea typeface="新細明體"/>
                  <a:cs typeface="Calibri"/>
                </a:rPr>
                <a:t>D</a:t>
              </a:r>
            </a:p>
          </p:txBody>
        </p: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id="{F47EA141-EB00-B8C7-38DA-FF71BEC80BA3}"/>
                </a:ext>
              </a:extLst>
            </p:cNvPr>
            <p:cNvCxnSpPr/>
            <p:nvPr/>
          </p:nvCxnSpPr>
          <p:spPr>
            <a:xfrm>
              <a:off x="5385522" y="824484"/>
              <a:ext cx="277105" cy="289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B411FFF7-4A13-217D-9AC7-FC823DF805C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489" y="1082515"/>
              <a:ext cx="283201" cy="289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538C23E3-E915-4813-CA00-A5509E547A75}"/>
                </a:ext>
              </a:extLst>
            </p:cNvPr>
            <p:cNvCxnSpPr>
              <a:cxnSpLocks/>
            </p:cNvCxnSpPr>
            <p:nvPr/>
          </p:nvCxnSpPr>
          <p:spPr>
            <a:xfrm>
              <a:off x="5389553" y="1354706"/>
              <a:ext cx="275041" cy="2451"/>
            </a:xfrm>
            <a:prstGeom prst="straightConnector1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6191F6D3-7DE6-AFEE-495B-F47B4B75FE22}"/>
                </a:ext>
              </a:extLst>
            </p:cNvPr>
            <p:cNvSpPr txBox="1"/>
            <p:nvPr/>
          </p:nvSpPr>
          <p:spPr>
            <a:xfrm>
              <a:off x="5356352" y="827465"/>
              <a:ext cx="3037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  <a:cs typeface="Calibri"/>
                </a:rPr>
                <a:t>M</a:t>
              </a: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D1D71275-00EA-63AA-AB49-E22E5AFB585F}"/>
                </a:ext>
              </a:extLst>
            </p:cNvPr>
            <p:cNvSpPr txBox="1"/>
            <p:nvPr/>
          </p:nvSpPr>
          <p:spPr>
            <a:xfrm>
              <a:off x="5382995" y="1093898"/>
              <a:ext cx="3037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  <a:cs typeface="Calibri"/>
                </a:rPr>
                <a:t>E</a:t>
              </a:r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48946CD4-5B60-D544-428B-4BB36381F1E6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37" y="719164"/>
              <a:ext cx="798345" cy="1312"/>
            </a:xfrm>
            <a:prstGeom prst="straightConnector1">
              <a:avLst/>
            </a:prstGeom>
            <a:ln w="28575">
              <a:solidFill>
                <a:srgbClr val="F31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B1B4B3DA-56B2-B32E-8A21-F51680B0B708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37" y="979677"/>
              <a:ext cx="798345" cy="131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8400BE09-68AF-E23A-3AC0-4F39F8477B87}"/>
                </a:ext>
              </a:extLst>
            </p:cNvPr>
            <p:cNvCxnSpPr>
              <a:cxnSpLocks/>
            </p:cNvCxnSpPr>
            <p:nvPr/>
          </p:nvCxnSpPr>
          <p:spPr>
            <a:xfrm>
              <a:off x="4590250" y="1233677"/>
              <a:ext cx="798345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BF6C10E5-9A47-3A66-F828-1732B12DFD33}"/>
                </a:ext>
              </a:extLst>
            </p:cNvPr>
            <p:cNvCxnSpPr>
              <a:cxnSpLocks/>
            </p:cNvCxnSpPr>
            <p:nvPr/>
          </p:nvCxnSpPr>
          <p:spPr>
            <a:xfrm>
              <a:off x="4459993" y="1565830"/>
              <a:ext cx="935114" cy="7825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83328A2A-4D14-BA56-588B-BF02774FF9FF}"/>
                </a:ext>
              </a:extLst>
            </p:cNvPr>
            <p:cNvCxnSpPr/>
            <p:nvPr/>
          </p:nvCxnSpPr>
          <p:spPr>
            <a:xfrm>
              <a:off x="4457537" y="1341152"/>
              <a:ext cx="0" cy="234462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33C8FB47-2751-D7CD-1FA7-A9E68143FFD0}"/>
                </a:ext>
              </a:extLst>
            </p:cNvPr>
            <p:cNvSpPr txBox="1"/>
            <p:nvPr/>
          </p:nvSpPr>
          <p:spPr>
            <a:xfrm>
              <a:off x="4715038" y="1334885"/>
              <a:ext cx="54838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Jump</a:t>
              </a:r>
            </a:p>
          </p:txBody>
        </p: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A6E871CA-BCCE-9164-E4F9-3100F8D864C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372" y="1877456"/>
              <a:ext cx="1286806" cy="14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FDC316C-6622-E906-6FC1-FE806235E26B}"/>
                </a:ext>
              </a:extLst>
            </p:cNvPr>
            <p:cNvCxnSpPr>
              <a:cxnSpLocks/>
            </p:cNvCxnSpPr>
            <p:nvPr/>
          </p:nvCxnSpPr>
          <p:spPr>
            <a:xfrm>
              <a:off x="4092819" y="1340736"/>
              <a:ext cx="0" cy="53999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F0D876B3-1678-DCB4-1949-9E8EF5DFD86E}"/>
                </a:ext>
              </a:extLst>
            </p:cNvPr>
            <p:cNvSpPr txBox="1"/>
            <p:nvPr/>
          </p:nvSpPr>
          <p:spPr>
            <a:xfrm rot="10800000" flipV="1">
              <a:off x="4298216" y="1643876"/>
              <a:ext cx="1010791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BEQ.OR.BNE</a:t>
              </a:r>
            </a:p>
          </p:txBody>
        </p: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6B79C248-F291-7196-5A5E-EE755CD11002}"/>
                </a:ext>
              </a:extLst>
            </p:cNvPr>
            <p:cNvCxnSpPr>
              <a:cxnSpLocks/>
            </p:cNvCxnSpPr>
            <p:nvPr/>
          </p:nvCxnSpPr>
          <p:spPr>
            <a:xfrm>
              <a:off x="3195296" y="982524"/>
              <a:ext cx="488930" cy="657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659E0EFC-688A-8895-9C13-527B3C09E4DD}"/>
                </a:ext>
              </a:extLst>
            </p:cNvPr>
            <p:cNvCxnSpPr>
              <a:cxnSpLocks/>
            </p:cNvCxnSpPr>
            <p:nvPr/>
          </p:nvCxnSpPr>
          <p:spPr>
            <a:xfrm>
              <a:off x="3196028" y="975552"/>
              <a:ext cx="2" cy="470259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AB9B0CF-A31E-68FA-DF9D-07D5461E320A}"/>
                </a:ext>
              </a:extLst>
            </p:cNvPr>
            <p:cNvSpPr txBox="1"/>
            <p:nvPr/>
          </p:nvSpPr>
          <p:spPr>
            <a:xfrm>
              <a:off x="5356352" y="571690"/>
              <a:ext cx="303775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400">
                  <a:ea typeface="新細明體"/>
                  <a:cs typeface="Calibri"/>
                </a:rPr>
                <a:t>W</a:t>
              </a:r>
            </a:p>
          </p:txBody>
        </p: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E53764BC-2D84-E9C4-EF54-A9CB4A3AEC05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83" y="3286787"/>
              <a:ext cx="483429" cy="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1C168954-1131-AF17-D552-C773D44A33F8}"/>
                </a:ext>
              </a:extLst>
            </p:cNvPr>
            <p:cNvCxnSpPr>
              <a:cxnSpLocks/>
            </p:cNvCxnSpPr>
            <p:nvPr/>
          </p:nvCxnSpPr>
          <p:spPr>
            <a:xfrm>
              <a:off x="3302247" y="3566838"/>
              <a:ext cx="379764" cy="1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82515A90-FAB5-A26E-4276-6FB5FE4D0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2122" y="3841688"/>
              <a:ext cx="209889" cy="5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B34BECF6-D4AA-668E-CF24-206196136BAD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84" y="4498171"/>
              <a:ext cx="1291017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76232876-1911-81D2-FD0E-E9B66E54382B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84" y="4745658"/>
              <a:ext cx="1291017" cy="1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流程圖: 接點 154">
              <a:extLst>
                <a:ext uri="{FF2B5EF4-FFF2-40B4-BE49-F238E27FC236}">
                  <a16:creationId xmlns:a16="http://schemas.microsoft.com/office/drawing/2014/main" id="{C90D895D-3E9A-8D47-C673-20E18580CAE6}"/>
                </a:ext>
              </a:extLst>
            </p:cNvPr>
            <p:cNvSpPr/>
            <p:nvPr/>
          </p:nvSpPr>
          <p:spPr>
            <a:xfrm flipH="1">
              <a:off x="3162725" y="2930173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流程圖: 接點 155">
              <a:extLst>
                <a:ext uri="{FF2B5EF4-FFF2-40B4-BE49-F238E27FC236}">
                  <a16:creationId xmlns:a16="http://schemas.microsoft.com/office/drawing/2014/main" id="{F90DDEDB-562D-53FA-B639-B4C255C5AEA1}"/>
                </a:ext>
              </a:extLst>
            </p:cNvPr>
            <p:cNvSpPr/>
            <p:nvPr/>
          </p:nvSpPr>
          <p:spPr>
            <a:xfrm flipH="1">
              <a:off x="3162725" y="3255814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5F441A4C-A504-152A-00F1-C213D7BF8F68}"/>
                </a:ext>
              </a:extLst>
            </p:cNvPr>
            <p:cNvCxnSpPr>
              <a:cxnSpLocks/>
            </p:cNvCxnSpPr>
            <p:nvPr/>
          </p:nvCxnSpPr>
          <p:spPr>
            <a:xfrm>
              <a:off x="3306747" y="3567657"/>
              <a:ext cx="6514" cy="29245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1F362440-8245-9D63-F178-988229AAB96B}"/>
                </a:ext>
              </a:extLst>
            </p:cNvPr>
            <p:cNvSpPr/>
            <p:nvPr/>
          </p:nvSpPr>
          <p:spPr>
            <a:xfrm flipH="1">
              <a:off x="3162725" y="4460686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流程圖: 接點 169">
              <a:extLst>
                <a:ext uri="{FF2B5EF4-FFF2-40B4-BE49-F238E27FC236}">
                  <a16:creationId xmlns:a16="http://schemas.microsoft.com/office/drawing/2014/main" id="{9B2DD45B-02D9-AD1A-FFC9-B74C8D17F010}"/>
                </a:ext>
              </a:extLst>
            </p:cNvPr>
            <p:cNvSpPr/>
            <p:nvPr/>
          </p:nvSpPr>
          <p:spPr>
            <a:xfrm flipH="1">
              <a:off x="3162725" y="4714686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F7EB68EF-2CB1-BE44-CC39-295D503BE1DF}"/>
                </a:ext>
              </a:extLst>
            </p:cNvPr>
            <p:cNvSpPr/>
            <p:nvPr/>
          </p:nvSpPr>
          <p:spPr>
            <a:xfrm flipH="1">
              <a:off x="3162725" y="5359455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EAB552BA-80A2-1319-C36B-116ABE821CEA}"/>
                </a:ext>
              </a:extLst>
            </p:cNvPr>
            <p:cNvCxnSpPr>
              <a:cxnSpLocks/>
            </p:cNvCxnSpPr>
            <p:nvPr/>
          </p:nvCxnSpPr>
          <p:spPr>
            <a:xfrm>
              <a:off x="3469567" y="3834682"/>
              <a:ext cx="6514" cy="24882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>
              <a:extLst>
                <a:ext uri="{FF2B5EF4-FFF2-40B4-BE49-F238E27FC236}">
                  <a16:creationId xmlns:a16="http://schemas.microsoft.com/office/drawing/2014/main" id="{78DAB832-0F52-F889-59C7-790B32E3E1B1}"/>
                </a:ext>
              </a:extLst>
            </p:cNvPr>
            <p:cNvCxnSpPr>
              <a:cxnSpLocks/>
            </p:cNvCxnSpPr>
            <p:nvPr/>
          </p:nvCxnSpPr>
          <p:spPr>
            <a:xfrm>
              <a:off x="5712476" y="1745163"/>
              <a:ext cx="14941" cy="285859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流程圖: 接點 197">
              <a:extLst>
                <a:ext uri="{FF2B5EF4-FFF2-40B4-BE49-F238E27FC236}">
                  <a16:creationId xmlns:a16="http://schemas.microsoft.com/office/drawing/2014/main" id="{972AD78C-68B3-D949-DDEF-586554B87CD0}"/>
                </a:ext>
              </a:extLst>
            </p:cNvPr>
            <p:cNvSpPr/>
            <p:nvPr/>
          </p:nvSpPr>
          <p:spPr>
            <a:xfrm flipH="1">
              <a:off x="5688550" y="4564890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等腰三角形 205">
              <a:extLst>
                <a:ext uri="{FF2B5EF4-FFF2-40B4-BE49-F238E27FC236}">
                  <a16:creationId xmlns:a16="http://schemas.microsoft.com/office/drawing/2014/main" id="{83D667E8-9B99-0298-A23E-1F596DFCB178}"/>
                </a:ext>
              </a:extLst>
            </p:cNvPr>
            <p:cNvSpPr/>
            <p:nvPr/>
          </p:nvSpPr>
          <p:spPr>
            <a:xfrm rot="5400000">
              <a:off x="5364940" y="5893934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流程圖: 接點 201">
              <a:extLst>
                <a:ext uri="{FF2B5EF4-FFF2-40B4-BE49-F238E27FC236}">
                  <a16:creationId xmlns:a16="http://schemas.microsoft.com/office/drawing/2014/main" id="{EDADCC2E-1500-AB09-8CFC-1D0B655A7EDC}"/>
                </a:ext>
              </a:extLst>
            </p:cNvPr>
            <p:cNvSpPr/>
            <p:nvPr/>
          </p:nvSpPr>
          <p:spPr>
            <a:xfrm flipH="1">
              <a:off x="5688550" y="408677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3" name="直線單箭頭接點 202">
              <a:extLst>
                <a:ext uri="{FF2B5EF4-FFF2-40B4-BE49-F238E27FC236}">
                  <a16:creationId xmlns:a16="http://schemas.microsoft.com/office/drawing/2014/main" id="{E59506DC-F5E6-64AD-6B77-FC0BEB47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52" y="5948572"/>
              <a:ext cx="6514" cy="66949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字方塊 218">
              <a:extLst>
                <a:ext uri="{FF2B5EF4-FFF2-40B4-BE49-F238E27FC236}">
                  <a16:creationId xmlns:a16="http://schemas.microsoft.com/office/drawing/2014/main" id="{02CB5773-650A-2B6B-D5BA-5AE911281B3A}"/>
                </a:ext>
              </a:extLst>
            </p:cNvPr>
            <p:cNvSpPr txBox="1"/>
            <p:nvPr/>
          </p:nvSpPr>
          <p:spPr>
            <a:xfrm>
              <a:off x="2520811" y="6189964"/>
              <a:ext cx="7324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1600">
                  <a:ea typeface="新細明體"/>
                  <a:cs typeface="Calibri"/>
                </a:rPr>
                <a:t>IF/ID</a:t>
              </a:r>
            </a:p>
          </p:txBody>
        </p:sp>
        <p:cxnSp>
          <p:nvCxnSpPr>
            <p:cNvPr id="214" name="直線單箭頭接點 213">
              <a:extLst>
                <a:ext uri="{FF2B5EF4-FFF2-40B4-BE49-F238E27FC236}">
                  <a16:creationId xmlns:a16="http://schemas.microsoft.com/office/drawing/2014/main" id="{9CA0DED3-D00E-13A4-A9DE-0000330FD39C}"/>
                </a:ext>
              </a:extLst>
            </p:cNvPr>
            <p:cNvCxnSpPr>
              <a:cxnSpLocks/>
            </p:cNvCxnSpPr>
            <p:nvPr/>
          </p:nvCxnSpPr>
          <p:spPr>
            <a:xfrm>
              <a:off x="5136273" y="5968405"/>
              <a:ext cx="257494" cy="1433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流程圖: 接點 230">
              <a:extLst>
                <a:ext uri="{FF2B5EF4-FFF2-40B4-BE49-F238E27FC236}">
                  <a16:creationId xmlns:a16="http://schemas.microsoft.com/office/drawing/2014/main" id="{DEB39B9D-2C7F-5494-A37C-554E1E09EF59}"/>
                </a:ext>
              </a:extLst>
            </p:cNvPr>
            <p:cNvSpPr/>
            <p:nvPr/>
          </p:nvSpPr>
          <p:spPr>
            <a:xfrm flipH="1">
              <a:off x="5107452" y="658777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流程圖: 接點 231">
              <a:extLst>
                <a:ext uri="{FF2B5EF4-FFF2-40B4-BE49-F238E27FC236}">
                  <a16:creationId xmlns:a16="http://schemas.microsoft.com/office/drawing/2014/main" id="{E374004D-6753-4576-8D4D-FBB081997955}"/>
                </a:ext>
              </a:extLst>
            </p:cNvPr>
            <p:cNvSpPr/>
            <p:nvPr/>
          </p:nvSpPr>
          <p:spPr>
            <a:xfrm flipH="1">
              <a:off x="4351801" y="6587772"/>
              <a:ext cx="65691" cy="6569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A244F774-A3E3-3E4C-3789-FA5F472B3868}"/>
                </a:ext>
              </a:extLst>
            </p:cNvPr>
            <p:cNvCxnSpPr>
              <a:cxnSpLocks/>
            </p:cNvCxnSpPr>
            <p:nvPr/>
          </p:nvCxnSpPr>
          <p:spPr>
            <a:xfrm>
              <a:off x="4388960" y="4076741"/>
              <a:ext cx="6514" cy="253165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9B056F91-E577-75F6-B7C0-6578CE3E4523}"/>
                </a:ext>
              </a:extLst>
            </p:cNvPr>
            <p:cNvSpPr/>
            <p:nvPr/>
          </p:nvSpPr>
          <p:spPr>
            <a:xfrm>
              <a:off x="4327521" y="3932491"/>
              <a:ext cx="163287" cy="1292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4AEBD1C4-35A6-6179-D801-1E21FDBBAACA}"/>
                </a:ext>
              </a:extLst>
            </p:cNvPr>
            <p:cNvSpPr txBox="1"/>
            <p:nvPr/>
          </p:nvSpPr>
          <p:spPr>
            <a:xfrm>
              <a:off x="3572038" y="4269996"/>
              <a:ext cx="67537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immed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4D4F2436-3242-5718-54C2-4E1280234A58}"/>
                </a:ext>
              </a:extLst>
            </p:cNvPr>
            <p:cNvSpPr txBox="1"/>
            <p:nvPr/>
          </p:nvSpPr>
          <p:spPr>
            <a:xfrm>
              <a:off x="3572038" y="4523996"/>
              <a:ext cx="81649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opcode</a:t>
              </a:r>
            </a:p>
          </p:txBody>
        </p:sp>
        <p:sp>
          <p:nvSpPr>
            <p:cNvPr id="239" name="文字方塊 238">
              <a:extLst>
                <a:ext uri="{FF2B5EF4-FFF2-40B4-BE49-F238E27FC236}">
                  <a16:creationId xmlns:a16="http://schemas.microsoft.com/office/drawing/2014/main" id="{850CC65E-2594-672E-0078-B3B8CEFCBB1A}"/>
                </a:ext>
              </a:extLst>
            </p:cNvPr>
            <p:cNvSpPr txBox="1"/>
            <p:nvPr/>
          </p:nvSpPr>
          <p:spPr>
            <a:xfrm>
              <a:off x="3572038" y="4749774"/>
              <a:ext cx="81649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shamt</a:t>
              </a:r>
            </a:p>
          </p:txBody>
        </p:sp>
        <p:sp>
          <p:nvSpPr>
            <p:cNvPr id="240" name="文字方塊 239">
              <a:extLst>
                <a:ext uri="{FF2B5EF4-FFF2-40B4-BE49-F238E27FC236}">
                  <a16:creationId xmlns:a16="http://schemas.microsoft.com/office/drawing/2014/main" id="{EA6B8638-36C9-3419-C193-2596104D22B2}"/>
                </a:ext>
              </a:extLst>
            </p:cNvPr>
            <p:cNvSpPr txBox="1"/>
            <p:nvPr/>
          </p:nvSpPr>
          <p:spPr>
            <a:xfrm>
              <a:off x="3572037" y="5144885"/>
              <a:ext cx="37904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rt</a:t>
              </a:r>
            </a:p>
          </p:txBody>
        </p:sp>
        <p:sp>
          <p:nvSpPr>
            <p:cNvPr id="241" name="文字方塊 240">
              <a:extLst>
                <a:ext uri="{FF2B5EF4-FFF2-40B4-BE49-F238E27FC236}">
                  <a16:creationId xmlns:a16="http://schemas.microsoft.com/office/drawing/2014/main" id="{139DD0D0-2E73-7D4F-9ADF-6950D0E7813A}"/>
                </a:ext>
              </a:extLst>
            </p:cNvPr>
            <p:cNvSpPr txBox="1"/>
            <p:nvPr/>
          </p:nvSpPr>
          <p:spPr>
            <a:xfrm>
              <a:off x="3572037" y="5469440"/>
              <a:ext cx="37904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200">
                  <a:ea typeface="新細明體"/>
                  <a:cs typeface="Calibri"/>
                </a:rPr>
                <a:t>rd</a:t>
              </a:r>
            </a:p>
          </p:txBody>
        </p:sp>
        <p:sp>
          <p:nvSpPr>
            <p:cNvPr id="473" name="橢圓 472">
              <a:extLst>
                <a:ext uri="{FF2B5EF4-FFF2-40B4-BE49-F238E27FC236}">
                  <a16:creationId xmlns:a16="http://schemas.microsoft.com/office/drawing/2014/main" id="{5E72DBC3-6449-1594-C3AD-6E87F76555A6}"/>
                </a:ext>
              </a:extLst>
            </p:cNvPr>
            <p:cNvSpPr/>
            <p:nvPr/>
          </p:nvSpPr>
          <p:spPr>
            <a:xfrm flipV="1">
              <a:off x="3169355" y="4984044"/>
              <a:ext cx="69427" cy="770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78213CEE-2EAD-C624-D546-3F6446934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222" y="2502643"/>
              <a:ext cx="0" cy="30458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單箭頭接點 449">
              <a:extLst>
                <a:ext uri="{FF2B5EF4-FFF2-40B4-BE49-F238E27FC236}">
                  <a16:creationId xmlns:a16="http://schemas.microsoft.com/office/drawing/2014/main" id="{E5AE1B23-D20E-B7F3-899E-34F1B54D2F91}"/>
                </a:ext>
              </a:extLst>
            </p:cNvPr>
            <p:cNvCxnSpPr>
              <a:cxnSpLocks/>
            </p:cNvCxnSpPr>
            <p:nvPr/>
          </p:nvCxnSpPr>
          <p:spPr>
            <a:xfrm>
              <a:off x="3502708" y="2495708"/>
              <a:ext cx="825480" cy="1292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027B26D4-7D3E-B2E1-A0B6-756F504D8B15}"/>
                </a:ext>
              </a:extLst>
            </p:cNvPr>
            <p:cNvCxnSpPr>
              <a:cxnSpLocks/>
            </p:cNvCxnSpPr>
            <p:nvPr/>
          </p:nvCxnSpPr>
          <p:spPr>
            <a:xfrm>
              <a:off x="3481672" y="470643"/>
              <a:ext cx="12700" cy="203178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直線單箭頭接點 290">
            <a:extLst>
              <a:ext uri="{FF2B5EF4-FFF2-40B4-BE49-F238E27FC236}">
                <a16:creationId xmlns:a16="http://schemas.microsoft.com/office/drawing/2014/main" id="{BE816D1B-C227-B8FA-CE74-1AAA08DDC9D3}"/>
              </a:ext>
            </a:extLst>
          </p:cNvPr>
          <p:cNvCxnSpPr>
            <a:cxnSpLocks/>
          </p:cNvCxnSpPr>
          <p:nvPr/>
        </p:nvCxnSpPr>
        <p:spPr>
          <a:xfrm>
            <a:off x="8494804" y="2231412"/>
            <a:ext cx="212000" cy="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8AC68B91-3CDC-44EA-CF13-005E2E765976}"/>
              </a:ext>
            </a:extLst>
          </p:cNvPr>
          <p:cNvCxnSpPr>
            <a:cxnSpLocks/>
          </p:cNvCxnSpPr>
          <p:nvPr/>
        </p:nvCxnSpPr>
        <p:spPr>
          <a:xfrm>
            <a:off x="9466354" y="1983762"/>
            <a:ext cx="212000" cy="57"/>
          </a:xfrm>
          <a:prstGeom prst="straightConnector1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>
            <a:extLst>
              <a:ext uri="{FF2B5EF4-FFF2-40B4-BE49-F238E27FC236}">
                <a16:creationId xmlns:a16="http://schemas.microsoft.com/office/drawing/2014/main" id="{39F908F1-84FC-03F1-EEA9-B7C1FDEF39DC}"/>
              </a:ext>
            </a:extLst>
          </p:cNvPr>
          <p:cNvCxnSpPr>
            <a:cxnSpLocks/>
          </p:cNvCxnSpPr>
          <p:nvPr/>
        </p:nvCxnSpPr>
        <p:spPr>
          <a:xfrm>
            <a:off x="9675904" y="278787"/>
            <a:ext cx="2450" cy="1714557"/>
          </a:xfrm>
          <a:prstGeom prst="straightConnector1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單箭頭接點 293">
            <a:extLst>
              <a:ext uri="{FF2B5EF4-FFF2-40B4-BE49-F238E27FC236}">
                <a16:creationId xmlns:a16="http://schemas.microsoft.com/office/drawing/2014/main" id="{D9D70934-BC2E-94C5-91A4-2EC662B3EE5B}"/>
              </a:ext>
            </a:extLst>
          </p:cNvPr>
          <p:cNvCxnSpPr>
            <a:cxnSpLocks/>
          </p:cNvCxnSpPr>
          <p:nvPr/>
        </p:nvCxnSpPr>
        <p:spPr>
          <a:xfrm>
            <a:off x="1998754" y="231162"/>
            <a:ext cx="7679600" cy="57207"/>
          </a:xfrm>
          <a:prstGeom prst="straightConnector1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A82400EB-65D8-99E3-2E5E-6240BA6A3EF9}"/>
              </a:ext>
            </a:extLst>
          </p:cNvPr>
          <p:cNvCxnSpPr>
            <a:cxnSpLocks/>
          </p:cNvCxnSpPr>
          <p:nvPr/>
        </p:nvCxnSpPr>
        <p:spPr>
          <a:xfrm>
            <a:off x="1998754" y="231162"/>
            <a:ext cx="2452" cy="110125"/>
          </a:xfrm>
          <a:prstGeom prst="straightConnector1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單箭頭接點 475">
            <a:extLst>
              <a:ext uri="{FF2B5EF4-FFF2-40B4-BE49-F238E27FC236}">
                <a16:creationId xmlns:a16="http://schemas.microsoft.com/office/drawing/2014/main" id="{7EADED66-E60F-1420-395D-0EC150746E7C}"/>
              </a:ext>
            </a:extLst>
          </p:cNvPr>
          <p:cNvCxnSpPr/>
          <p:nvPr/>
        </p:nvCxnSpPr>
        <p:spPr>
          <a:xfrm flipH="1">
            <a:off x="2729063" y="2947287"/>
            <a:ext cx="194626" cy="141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7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>
            <a:extLst>
              <a:ext uri="{FF2B5EF4-FFF2-40B4-BE49-F238E27FC236}">
                <a16:creationId xmlns:a16="http://schemas.microsoft.com/office/drawing/2014/main" id="{47394F52-F38F-7F88-28E9-BD359EDB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-3263"/>
            <a:ext cx="12225866" cy="687158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D64ACF1-28F4-AA91-196A-5FD4DED9093E}"/>
              </a:ext>
            </a:extLst>
          </p:cNvPr>
          <p:cNvCxnSpPr/>
          <p:nvPr/>
        </p:nvCxnSpPr>
        <p:spPr>
          <a:xfrm>
            <a:off x="3474508" y="468843"/>
            <a:ext cx="7874000" cy="2822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1491615-B253-987F-9AB9-CA1D73100757}"/>
              </a:ext>
            </a:extLst>
          </p:cNvPr>
          <p:cNvCxnSpPr/>
          <p:nvPr/>
        </p:nvCxnSpPr>
        <p:spPr>
          <a:xfrm>
            <a:off x="11346745" y="481188"/>
            <a:ext cx="1" cy="1904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D88B55E-044A-58C9-E97D-C65FE82D7522}"/>
              </a:ext>
            </a:extLst>
          </p:cNvPr>
          <p:cNvCxnSpPr>
            <a:cxnSpLocks/>
          </p:cNvCxnSpPr>
          <p:nvPr/>
        </p:nvCxnSpPr>
        <p:spPr>
          <a:xfrm>
            <a:off x="10953396" y="666398"/>
            <a:ext cx="395112" cy="705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DFE731-62ED-A9E5-6323-9D5E77ABB43D}"/>
              </a:ext>
            </a:extLst>
          </p:cNvPr>
          <p:cNvCxnSpPr>
            <a:cxnSpLocks/>
          </p:cNvCxnSpPr>
          <p:nvPr/>
        </p:nvCxnSpPr>
        <p:spPr>
          <a:xfrm flipV="1">
            <a:off x="10960451" y="786343"/>
            <a:ext cx="557389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2D9A746-1BA7-8A4B-A51C-BEF2995B4B0D}"/>
              </a:ext>
            </a:extLst>
          </p:cNvPr>
          <p:cNvCxnSpPr>
            <a:cxnSpLocks/>
          </p:cNvCxnSpPr>
          <p:nvPr/>
        </p:nvCxnSpPr>
        <p:spPr>
          <a:xfrm flipV="1">
            <a:off x="11482564" y="779289"/>
            <a:ext cx="21166" cy="307622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B1F6AE-07F9-C36B-356E-3DF4C2ABD00C}"/>
              </a:ext>
            </a:extLst>
          </p:cNvPr>
          <p:cNvSpPr txBox="1"/>
          <p:nvPr/>
        </p:nvSpPr>
        <p:spPr>
          <a:xfrm>
            <a:off x="10516517" y="219638"/>
            <a:ext cx="11359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Regwrite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B3ADD-A957-E152-E904-CEF11499CC1F}"/>
              </a:ext>
            </a:extLst>
          </p:cNvPr>
          <p:cNvSpPr txBox="1"/>
          <p:nvPr/>
        </p:nvSpPr>
        <p:spPr>
          <a:xfrm rot="5400000">
            <a:off x="10995026" y="2761190"/>
            <a:ext cx="13744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MemtoReg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305855-2DD4-D012-BA2A-EEAE5EFCE491}"/>
              </a:ext>
            </a:extLst>
          </p:cNvPr>
          <p:cNvSpPr txBox="1"/>
          <p:nvPr/>
        </p:nvSpPr>
        <p:spPr>
          <a:xfrm>
            <a:off x="4320046" y="2566316"/>
            <a:ext cx="10953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  <a:cs typeface="Calibri"/>
              </a:rPr>
              <a:t>Regwrite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3C25BD-6561-9B22-1C04-7B13B9E3F87C}"/>
              </a:ext>
            </a:extLst>
          </p:cNvPr>
          <p:cNvSpPr txBox="1"/>
          <p:nvPr/>
        </p:nvSpPr>
        <p:spPr>
          <a:xfrm>
            <a:off x="4493331" y="2129717"/>
            <a:ext cx="979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  <a:cs typeface="Calibri"/>
              </a:rPr>
              <a:t>jumpoffset</a:t>
            </a:r>
            <a:endParaRPr lang="zh-TW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222618C-79E9-E435-B537-DA56277A7A77}"/>
              </a:ext>
            </a:extLst>
          </p:cNvPr>
          <p:cNvCxnSpPr>
            <a:cxnSpLocks/>
          </p:cNvCxnSpPr>
          <p:nvPr/>
        </p:nvCxnSpPr>
        <p:spPr>
          <a:xfrm flipV="1">
            <a:off x="8342840" y="1887010"/>
            <a:ext cx="458612" cy="705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FEE94BF-BD47-F258-640C-600AB261FEA7}"/>
              </a:ext>
            </a:extLst>
          </p:cNvPr>
          <p:cNvCxnSpPr>
            <a:cxnSpLocks/>
          </p:cNvCxnSpPr>
          <p:nvPr/>
        </p:nvCxnSpPr>
        <p:spPr>
          <a:xfrm>
            <a:off x="8801453" y="1887010"/>
            <a:ext cx="0" cy="9172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C3CD87-86AC-B532-DC22-C6ED8FEB06B9}"/>
              </a:ext>
            </a:extLst>
          </p:cNvPr>
          <p:cNvCxnSpPr/>
          <p:nvPr/>
        </p:nvCxnSpPr>
        <p:spPr>
          <a:xfrm>
            <a:off x="3194050" y="2163938"/>
            <a:ext cx="2685342" cy="4232"/>
          </a:xfrm>
          <a:prstGeom prst="straightConnector1">
            <a:avLst/>
          </a:prstGeom>
          <a:ln w="28575">
            <a:solidFill>
              <a:srgbClr val="9F78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21B4F31-9D3C-7846-8FBC-F574E805CE81}"/>
              </a:ext>
            </a:extLst>
          </p:cNvPr>
          <p:cNvSpPr/>
          <p:nvPr/>
        </p:nvSpPr>
        <p:spPr>
          <a:xfrm>
            <a:off x="5425369" y="1925814"/>
            <a:ext cx="246945" cy="620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2F452B40-F930-157B-8D69-1707B155BAAC}"/>
              </a:ext>
            </a:extLst>
          </p:cNvPr>
          <p:cNvSpPr/>
          <p:nvPr/>
        </p:nvSpPr>
        <p:spPr>
          <a:xfrm flipH="1">
            <a:off x="3162019" y="2127956"/>
            <a:ext cx="65691" cy="656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697EE6E-7738-6869-6543-E03E30F04B5D}"/>
              </a:ext>
            </a:extLst>
          </p:cNvPr>
          <p:cNvCxnSpPr/>
          <p:nvPr/>
        </p:nvCxnSpPr>
        <p:spPr>
          <a:xfrm flipH="1" flipV="1">
            <a:off x="7653865" y="3237087"/>
            <a:ext cx="2823" cy="870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9751EE-3B51-4BB4-BD22-F063E3CB506C}"/>
              </a:ext>
            </a:extLst>
          </p:cNvPr>
          <p:cNvCxnSpPr>
            <a:cxnSpLocks/>
          </p:cNvCxnSpPr>
          <p:nvPr/>
        </p:nvCxnSpPr>
        <p:spPr>
          <a:xfrm>
            <a:off x="7369174" y="4102453"/>
            <a:ext cx="282224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4E30AF2F-F729-644B-9E47-60ACCF4A2FB7}"/>
              </a:ext>
            </a:extLst>
          </p:cNvPr>
          <p:cNvSpPr/>
          <p:nvPr/>
        </p:nvSpPr>
        <p:spPr>
          <a:xfrm flipH="1">
            <a:off x="7345963" y="4068234"/>
            <a:ext cx="65691" cy="656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96414E-4473-8DBE-CDC5-0B245A7EBFB0}"/>
              </a:ext>
            </a:extLst>
          </p:cNvPr>
          <p:cNvCxnSpPr>
            <a:cxnSpLocks/>
          </p:cNvCxnSpPr>
          <p:nvPr/>
        </p:nvCxnSpPr>
        <p:spPr>
          <a:xfrm>
            <a:off x="7460894" y="3382787"/>
            <a:ext cx="190501" cy="705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537BA01-94AF-DFFA-FC26-E655C8CF553A}"/>
              </a:ext>
            </a:extLst>
          </p:cNvPr>
          <p:cNvCxnSpPr>
            <a:cxnSpLocks/>
          </p:cNvCxnSpPr>
          <p:nvPr/>
        </p:nvCxnSpPr>
        <p:spPr>
          <a:xfrm>
            <a:off x="7459134" y="3190521"/>
            <a:ext cx="1" cy="1904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413301A-564D-B6A2-359D-D0B9BA5E0E60}"/>
              </a:ext>
            </a:extLst>
          </p:cNvPr>
          <p:cNvCxnSpPr>
            <a:cxnSpLocks/>
          </p:cNvCxnSpPr>
          <p:nvPr/>
        </p:nvCxnSpPr>
        <p:spPr>
          <a:xfrm>
            <a:off x="6099174" y="3192287"/>
            <a:ext cx="1361723" cy="705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AB1B800-AF67-D231-63F2-0ED6302B5133}"/>
              </a:ext>
            </a:extLst>
          </p:cNvPr>
          <p:cNvCxnSpPr/>
          <p:nvPr/>
        </p:nvCxnSpPr>
        <p:spPr>
          <a:xfrm flipV="1">
            <a:off x="6100939" y="3007781"/>
            <a:ext cx="4232" cy="18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2BF1E6F-F988-3AC7-15CF-8619AA6703EF}"/>
              </a:ext>
            </a:extLst>
          </p:cNvPr>
          <p:cNvCxnSpPr>
            <a:cxnSpLocks/>
          </p:cNvCxnSpPr>
          <p:nvPr/>
        </p:nvCxnSpPr>
        <p:spPr>
          <a:xfrm flipV="1">
            <a:off x="7053439" y="3007781"/>
            <a:ext cx="4232" cy="186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496BBF9B-DB56-8A88-5130-855469D679B7}"/>
              </a:ext>
            </a:extLst>
          </p:cNvPr>
          <p:cNvSpPr/>
          <p:nvPr/>
        </p:nvSpPr>
        <p:spPr>
          <a:xfrm flipH="1">
            <a:off x="7028463" y="3158067"/>
            <a:ext cx="65691" cy="656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接點 34">
            <a:extLst>
              <a:ext uri="{FF2B5EF4-FFF2-40B4-BE49-F238E27FC236}">
                <a16:creationId xmlns:a16="http://schemas.microsoft.com/office/drawing/2014/main" id="{B320EE4E-8DED-7491-810D-D1B1260DF5E3}"/>
              </a:ext>
            </a:extLst>
          </p:cNvPr>
          <p:cNvSpPr/>
          <p:nvPr/>
        </p:nvSpPr>
        <p:spPr>
          <a:xfrm flipH="1">
            <a:off x="7628185" y="3362678"/>
            <a:ext cx="65691" cy="6569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BDD6286-8993-A0D8-F9B9-00C806F5AC6D}"/>
              </a:ext>
            </a:extLst>
          </p:cNvPr>
          <p:cNvCxnSpPr/>
          <p:nvPr/>
        </p:nvCxnSpPr>
        <p:spPr>
          <a:xfrm>
            <a:off x="5700536" y="1227314"/>
            <a:ext cx="176389" cy="0"/>
          </a:xfrm>
          <a:prstGeom prst="straightConnector1">
            <a:avLst/>
          </a:prstGeom>
          <a:ln w="28575">
            <a:solidFill>
              <a:srgbClr val="FF7912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DF50078-1382-D768-FC2B-6EC65BD06BF2}"/>
              </a:ext>
            </a:extLst>
          </p:cNvPr>
          <p:cNvCxnSpPr>
            <a:cxnSpLocks/>
          </p:cNvCxnSpPr>
          <p:nvPr/>
        </p:nvCxnSpPr>
        <p:spPr>
          <a:xfrm>
            <a:off x="5869869" y="1227314"/>
            <a:ext cx="7056" cy="2342443"/>
          </a:xfrm>
          <a:prstGeom prst="straightConnector1">
            <a:avLst/>
          </a:prstGeom>
          <a:ln w="28575">
            <a:solidFill>
              <a:srgbClr val="FF7912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F596B13-A4C4-345A-CB22-9BBDBA40A5D5}"/>
              </a:ext>
            </a:extLst>
          </p:cNvPr>
          <p:cNvCxnSpPr>
            <a:cxnSpLocks/>
          </p:cNvCxnSpPr>
          <p:nvPr/>
        </p:nvCxnSpPr>
        <p:spPr>
          <a:xfrm>
            <a:off x="5848702" y="3548591"/>
            <a:ext cx="430388" cy="7056"/>
          </a:xfrm>
          <a:prstGeom prst="straightConnector1">
            <a:avLst/>
          </a:prstGeom>
          <a:ln w="28575">
            <a:solidFill>
              <a:srgbClr val="FF7912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78C335F-2FF6-C603-7339-F60E302AE4C3}"/>
              </a:ext>
            </a:extLst>
          </p:cNvPr>
          <p:cNvCxnSpPr>
            <a:cxnSpLocks/>
          </p:cNvCxnSpPr>
          <p:nvPr/>
        </p:nvCxnSpPr>
        <p:spPr>
          <a:xfrm flipH="1">
            <a:off x="6274505" y="3553881"/>
            <a:ext cx="2824" cy="187677"/>
          </a:xfrm>
          <a:prstGeom prst="straightConnector1">
            <a:avLst/>
          </a:prstGeom>
          <a:ln w="28575">
            <a:solidFill>
              <a:srgbClr val="FF79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C776833-D76C-0DDC-16E0-FDEB7FD73780}"/>
              </a:ext>
            </a:extLst>
          </p:cNvPr>
          <p:cNvSpPr txBox="1"/>
          <p:nvPr/>
        </p:nvSpPr>
        <p:spPr>
          <a:xfrm>
            <a:off x="6207831" y="3456161"/>
            <a:ext cx="6406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>
                <a:ea typeface="新細明體"/>
                <a:cs typeface="Calibri"/>
              </a:rPr>
              <a:t>ALUSrc</a:t>
            </a:r>
            <a:endParaRPr lang="zh-TW" sz="12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819E9F-7AFE-CD02-0E69-766569F93A97}"/>
              </a:ext>
            </a:extLst>
          </p:cNvPr>
          <p:cNvSpPr txBox="1"/>
          <p:nvPr/>
        </p:nvSpPr>
        <p:spPr>
          <a:xfrm>
            <a:off x="9418109" y="1981550"/>
            <a:ext cx="5771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  <a:cs typeface="Calibri"/>
              </a:rPr>
              <a:t>PcSrc</a:t>
            </a:r>
            <a:endParaRPr lang="zh-TW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286A97D-A197-9DFD-9966-3121F991E9CD}"/>
              </a:ext>
            </a:extLst>
          </p:cNvPr>
          <p:cNvSpPr txBox="1"/>
          <p:nvPr/>
        </p:nvSpPr>
        <p:spPr>
          <a:xfrm>
            <a:off x="8649053" y="2284939"/>
            <a:ext cx="979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  <a:cs typeface="Calibri"/>
              </a:rPr>
              <a:t>Zero.out</a:t>
            </a:r>
            <a:endParaRPr lang="zh-TW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1F33078-5B56-1D2D-C1C7-362C88B79CC5}"/>
              </a:ext>
            </a:extLst>
          </p:cNvPr>
          <p:cNvSpPr txBox="1"/>
          <p:nvPr/>
        </p:nvSpPr>
        <p:spPr>
          <a:xfrm>
            <a:off x="2870554" y="753883"/>
            <a:ext cx="7817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>
                <a:ea typeface="新細明體"/>
                <a:cs typeface="Calibri"/>
              </a:rPr>
              <a:t>opcode</a:t>
            </a:r>
            <a:endParaRPr lang="zh-TW" sz="120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CF8E38C-25F2-C800-8CAD-63EA2FDA9239}"/>
              </a:ext>
            </a:extLst>
          </p:cNvPr>
          <p:cNvSpPr txBox="1"/>
          <p:nvPr/>
        </p:nvSpPr>
        <p:spPr>
          <a:xfrm>
            <a:off x="1466498" y="76550"/>
            <a:ext cx="5771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  <a:cs typeface="Calibri"/>
              </a:rPr>
              <a:t>PcSrc</a:t>
            </a:r>
            <a:endParaRPr lang="zh-TW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27584D2-AA55-7468-C63E-B998B4E0FA13}"/>
              </a:ext>
            </a:extLst>
          </p:cNvPr>
          <p:cNvSpPr txBox="1"/>
          <p:nvPr/>
        </p:nvSpPr>
        <p:spPr>
          <a:xfrm rot="5400000">
            <a:off x="8758415" y="1376048"/>
            <a:ext cx="8170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>
                <a:ea typeface="新細明體"/>
                <a:cs typeface="Calibri"/>
              </a:rPr>
              <a:t>Branch</a:t>
            </a:r>
            <a:endParaRPr lang="zh-TW" sz="1200">
              <a:ea typeface="新細明體"/>
              <a:cs typeface="Calibri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416A7D7-D27D-A27C-DEFD-63082F0CD14F}"/>
              </a:ext>
            </a:extLst>
          </p:cNvPr>
          <p:cNvCxnSpPr/>
          <p:nvPr/>
        </p:nvCxnSpPr>
        <p:spPr>
          <a:xfrm flipH="1">
            <a:off x="4199467" y="4439356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4193D99-A855-5A58-16D2-857EBF492FD8}"/>
              </a:ext>
            </a:extLst>
          </p:cNvPr>
          <p:cNvCxnSpPr>
            <a:cxnSpLocks/>
          </p:cNvCxnSpPr>
          <p:nvPr/>
        </p:nvCxnSpPr>
        <p:spPr>
          <a:xfrm flipH="1">
            <a:off x="4199467" y="4679245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6A018DF-E586-0811-D069-0292A345CF62}"/>
              </a:ext>
            </a:extLst>
          </p:cNvPr>
          <p:cNvCxnSpPr>
            <a:cxnSpLocks/>
          </p:cNvCxnSpPr>
          <p:nvPr/>
        </p:nvCxnSpPr>
        <p:spPr>
          <a:xfrm flipH="1">
            <a:off x="4199467" y="5342467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6A751CE-1AAA-34E1-C19F-97AE8EA68EEC}"/>
              </a:ext>
            </a:extLst>
          </p:cNvPr>
          <p:cNvCxnSpPr>
            <a:cxnSpLocks/>
          </p:cNvCxnSpPr>
          <p:nvPr/>
        </p:nvCxnSpPr>
        <p:spPr>
          <a:xfrm flipH="1">
            <a:off x="4199467" y="4975578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D8EC7EC-788E-CBA1-8729-D857DE049B6F}"/>
              </a:ext>
            </a:extLst>
          </p:cNvPr>
          <p:cNvCxnSpPr>
            <a:cxnSpLocks/>
          </p:cNvCxnSpPr>
          <p:nvPr/>
        </p:nvCxnSpPr>
        <p:spPr>
          <a:xfrm flipH="1">
            <a:off x="4199467" y="5645856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AE02563-6D2D-261B-7930-7779793ED663}"/>
              </a:ext>
            </a:extLst>
          </p:cNvPr>
          <p:cNvCxnSpPr>
            <a:cxnSpLocks/>
          </p:cNvCxnSpPr>
          <p:nvPr/>
        </p:nvCxnSpPr>
        <p:spPr>
          <a:xfrm flipH="1">
            <a:off x="5173133" y="4573411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013DBDA5-9BE6-5792-4825-C370FF8BA5E5}"/>
              </a:ext>
            </a:extLst>
          </p:cNvPr>
          <p:cNvCxnSpPr>
            <a:cxnSpLocks/>
          </p:cNvCxnSpPr>
          <p:nvPr/>
        </p:nvCxnSpPr>
        <p:spPr>
          <a:xfrm flipH="1">
            <a:off x="6393744" y="4573411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6A7D60E-8D05-CD39-36AD-4EC9FF66F5B1}"/>
              </a:ext>
            </a:extLst>
          </p:cNvPr>
          <p:cNvCxnSpPr>
            <a:cxnSpLocks/>
          </p:cNvCxnSpPr>
          <p:nvPr/>
        </p:nvCxnSpPr>
        <p:spPr>
          <a:xfrm flipH="1">
            <a:off x="2555522" y="2901244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020CE12-1EBB-A9A7-95C8-7FE3417A3252}"/>
              </a:ext>
            </a:extLst>
          </p:cNvPr>
          <p:cNvSpPr txBox="1"/>
          <p:nvPr/>
        </p:nvSpPr>
        <p:spPr>
          <a:xfrm>
            <a:off x="2426053" y="3032830"/>
            <a:ext cx="33725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32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83856CE-84A3-E6F7-DBB3-55EBB72D5AB2}"/>
              </a:ext>
            </a:extLst>
          </p:cNvPr>
          <p:cNvSpPr txBox="1"/>
          <p:nvPr/>
        </p:nvSpPr>
        <p:spPr>
          <a:xfrm>
            <a:off x="4168775" y="4726163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1050" dirty="0">
                <a:ea typeface="新細明體"/>
                <a:cs typeface="Calibri"/>
              </a:rPr>
              <a:t>6</a:t>
            </a:r>
            <a:endParaRPr lang="zh-TW" sz="1050" dirty="0">
              <a:ea typeface="新細明體"/>
              <a:cs typeface="Calibri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F7208C3-B43C-663E-6D0F-DE0B0EF92613}"/>
              </a:ext>
            </a:extLst>
          </p:cNvPr>
          <p:cNvSpPr txBox="1"/>
          <p:nvPr/>
        </p:nvSpPr>
        <p:spPr>
          <a:xfrm>
            <a:off x="4168775" y="5029552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5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43F59D1-E87A-3158-A89B-A640F4680F32}"/>
              </a:ext>
            </a:extLst>
          </p:cNvPr>
          <p:cNvSpPr txBox="1"/>
          <p:nvPr/>
        </p:nvSpPr>
        <p:spPr>
          <a:xfrm>
            <a:off x="4168775" y="5368218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5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B28D8E8-1122-3006-C89D-1C7EEDB90AF3}"/>
              </a:ext>
            </a:extLst>
          </p:cNvPr>
          <p:cNvSpPr txBox="1"/>
          <p:nvPr/>
        </p:nvSpPr>
        <p:spPr>
          <a:xfrm>
            <a:off x="4168775" y="5699829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5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60" name="文字方塊 1">
            <a:extLst>
              <a:ext uri="{FF2B5EF4-FFF2-40B4-BE49-F238E27FC236}">
                <a16:creationId xmlns:a16="http://schemas.microsoft.com/office/drawing/2014/main" id="{488A0B70-43A4-756C-ACB3-45A365856CE4}"/>
              </a:ext>
            </a:extLst>
          </p:cNvPr>
          <p:cNvSpPr txBox="1"/>
          <p:nvPr/>
        </p:nvSpPr>
        <p:spPr>
          <a:xfrm>
            <a:off x="4147608" y="4472163"/>
            <a:ext cx="421922" cy="2539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050">
                <a:ea typeface="新細明體"/>
              </a:rPr>
              <a:t>16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22C2377-50DD-33E1-4144-9D7A65F40F6C}"/>
              </a:ext>
            </a:extLst>
          </p:cNvPr>
          <p:cNvSpPr txBox="1"/>
          <p:nvPr/>
        </p:nvSpPr>
        <p:spPr>
          <a:xfrm>
            <a:off x="5135386" y="4606219"/>
            <a:ext cx="33725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32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023225-DDEA-6C1F-1F94-77F00804EBA1}"/>
              </a:ext>
            </a:extLst>
          </p:cNvPr>
          <p:cNvSpPr txBox="1"/>
          <p:nvPr/>
        </p:nvSpPr>
        <p:spPr>
          <a:xfrm>
            <a:off x="6363053" y="4599163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6</a:t>
            </a:r>
            <a:endParaRPr lang="zh-TW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9335AC0-EB7A-9A3B-5D1C-D4B14F43448D}"/>
              </a:ext>
            </a:extLst>
          </p:cNvPr>
          <p:cNvSpPr txBox="1"/>
          <p:nvPr/>
        </p:nvSpPr>
        <p:spPr>
          <a:xfrm>
            <a:off x="3196872" y="2724150"/>
            <a:ext cx="3231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</a:rPr>
              <a:t>rs</a:t>
            </a:r>
            <a:endParaRPr lang="zh-TW" sz="1400">
              <a:ea typeface="新細明體"/>
              <a:cs typeface="Calibri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514C33B-DBDB-9C2A-B456-8508D8FE41F6}"/>
              </a:ext>
            </a:extLst>
          </p:cNvPr>
          <p:cNvSpPr txBox="1"/>
          <p:nvPr/>
        </p:nvSpPr>
        <p:spPr>
          <a:xfrm>
            <a:off x="3196872" y="3034594"/>
            <a:ext cx="3231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</a:rPr>
              <a:t>rt</a:t>
            </a:r>
            <a:endParaRPr lang="zh-TW" altLang="en-US" sz="1400">
              <a:ea typeface="新細明體"/>
              <a:cs typeface="Calibri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0CD3D79D-EF4F-10A1-FEFD-DACF31A3F11A}"/>
              </a:ext>
            </a:extLst>
          </p:cNvPr>
          <p:cNvSpPr/>
          <p:nvPr/>
        </p:nvSpPr>
        <p:spPr>
          <a:xfrm rot="5400000">
            <a:off x="6861049" y="2909455"/>
            <a:ext cx="138546" cy="8312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6F29BB7-16D0-2ACA-2CEB-2528AE667D63}"/>
              </a:ext>
            </a:extLst>
          </p:cNvPr>
          <p:cNvCxnSpPr/>
          <p:nvPr/>
        </p:nvCxnSpPr>
        <p:spPr>
          <a:xfrm flipV="1">
            <a:off x="6557528" y="2948419"/>
            <a:ext cx="33251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8561AB90-15DB-FE1C-916B-AC3DEB64FC2E}"/>
              </a:ext>
            </a:extLst>
          </p:cNvPr>
          <p:cNvCxnSpPr/>
          <p:nvPr/>
        </p:nvCxnSpPr>
        <p:spPr>
          <a:xfrm flipV="1">
            <a:off x="6270913" y="2952750"/>
            <a:ext cx="512619" cy="1524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9836BEE-DC9B-EF9A-C53F-5BBE168F1CA0}"/>
              </a:ext>
            </a:extLst>
          </p:cNvPr>
          <p:cNvCxnSpPr>
            <a:cxnSpLocks/>
          </p:cNvCxnSpPr>
          <p:nvPr/>
        </p:nvCxnSpPr>
        <p:spPr>
          <a:xfrm flipV="1">
            <a:off x="6257058" y="2938895"/>
            <a:ext cx="512619" cy="15240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3385360-1AF3-55B5-0CF9-7F5D305ED4D3}"/>
              </a:ext>
            </a:extLst>
          </p:cNvPr>
          <p:cNvCxnSpPr>
            <a:cxnSpLocks/>
          </p:cNvCxnSpPr>
          <p:nvPr/>
        </p:nvCxnSpPr>
        <p:spPr>
          <a:xfrm flipV="1">
            <a:off x="6557528" y="2952635"/>
            <a:ext cx="332510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948D2071-1720-D3CE-05CD-E136C933319F}"/>
              </a:ext>
            </a:extLst>
          </p:cNvPr>
          <p:cNvSpPr/>
          <p:nvPr/>
        </p:nvSpPr>
        <p:spPr>
          <a:xfrm flipH="1" flipV="1">
            <a:off x="6219828" y="3067916"/>
            <a:ext cx="69271" cy="69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C933401-4A72-1231-CD9F-74E3A9EABE78}"/>
              </a:ext>
            </a:extLst>
          </p:cNvPr>
          <p:cNvCxnSpPr/>
          <p:nvPr/>
        </p:nvCxnSpPr>
        <p:spPr>
          <a:xfrm flipH="1">
            <a:off x="7254454" y="3097830"/>
            <a:ext cx="1" cy="277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BE8F6B2-9C9F-B853-F9C7-1F7911448C5A}"/>
              </a:ext>
            </a:extLst>
          </p:cNvPr>
          <p:cNvCxnSpPr>
            <a:cxnSpLocks/>
          </p:cNvCxnSpPr>
          <p:nvPr/>
        </p:nvCxnSpPr>
        <p:spPr>
          <a:xfrm flipV="1">
            <a:off x="7256921" y="3107484"/>
            <a:ext cx="27709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979F393-1D6C-209C-F743-AA05AB4054A9}"/>
              </a:ext>
            </a:extLst>
          </p:cNvPr>
          <p:cNvCxnSpPr>
            <a:cxnSpLocks/>
          </p:cNvCxnSpPr>
          <p:nvPr/>
        </p:nvCxnSpPr>
        <p:spPr>
          <a:xfrm flipV="1">
            <a:off x="7256920" y="3114150"/>
            <a:ext cx="27709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8408123-1C6F-3059-DF3A-ECE4D57BD0F6}"/>
              </a:ext>
            </a:extLst>
          </p:cNvPr>
          <p:cNvCxnSpPr>
            <a:cxnSpLocks/>
          </p:cNvCxnSpPr>
          <p:nvPr/>
        </p:nvCxnSpPr>
        <p:spPr>
          <a:xfrm flipH="1">
            <a:off x="7265237" y="3097830"/>
            <a:ext cx="1" cy="277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3DCE3D2E-49AA-C3DB-7FF5-C0E88C75FE7C}"/>
              </a:ext>
            </a:extLst>
          </p:cNvPr>
          <p:cNvSpPr/>
          <p:nvPr/>
        </p:nvSpPr>
        <p:spPr>
          <a:xfrm flipH="1" flipV="1">
            <a:off x="5874388" y="3779116"/>
            <a:ext cx="69271" cy="692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FFBAC0-C865-1C05-5263-5147139894A1}"/>
              </a:ext>
            </a:extLst>
          </p:cNvPr>
          <p:cNvCxnSpPr>
            <a:cxnSpLocks/>
          </p:cNvCxnSpPr>
          <p:nvPr/>
        </p:nvCxnSpPr>
        <p:spPr>
          <a:xfrm flipH="1">
            <a:off x="3474540" y="2905862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7AABC21-F384-2C85-69F2-1A74768F8F45}"/>
              </a:ext>
            </a:extLst>
          </p:cNvPr>
          <p:cNvCxnSpPr>
            <a:cxnSpLocks/>
          </p:cNvCxnSpPr>
          <p:nvPr/>
        </p:nvCxnSpPr>
        <p:spPr>
          <a:xfrm flipH="1">
            <a:off x="3474540" y="3229135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35ACFB-531A-5B62-6F4D-C422E42770CF}"/>
              </a:ext>
            </a:extLst>
          </p:cNvPr>
          <p:cNvSpPr txBox="1"/>
          <p:nvPr/>
        </p:nvSpPr>
        <p:spPr>
          <a:xfrm>
            <a:off x="3489901" y="951697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  <a:cs typeface="Calibri"/>
              </a:rPr>
              <a:t>6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63612D3-8EE8-B016-3856-2407D36CE44B}"/>
              </a:ext>
            </a:extLst>
          </p:cNvPr>
          <p:cNvSpPr txBox="1"/>
          <p:nvPr/>
        </p:nvSpPr>
        <p:spPr>
          <a:xfrm>
            <a:off x="3425247" y="2951370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050">
                <a:ea typeface="新細明體"/>
              </a:rPr>
              <a:t>5</a:t>
            </a:r>
            <a:endParaRPr lang="zh-TW" sz="1050">
              <a:ea typeface="新細明體"/>
              <a:cs typeface="Calibri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A3B1E93-6931-973C-4339-FDAF774D15C1}"/>
              </a:ext>
            </a:extLst>
          </p:cNvPr>
          <p:cNvSpPr txBox="1"/>
          <p:nvPr/>
        </p:nvSpPr>
        <p:spPr>
          <a:xfrm>
            <a:off x="3425247" y="3270024"/>
            <a:ext cx="1890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1050" dirty="0">
                <a:ea typeface="新細明體"/>
                <a:cs typeface="Calibri"/>
              </a:rPr>
              <a:t>5</a:t>
            </a:r>
            <a:endParaRPr lang="zh-TW" sz="1050" dirty="0">
              <a:ea typeface="新細明體"/>
              <a:cs typeface="Calibri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684AE90-A233-7440-A159-07A24FAB7875}"/>
              </a:ext>
            </a:extLst>
          </p:cNvPr>
          <p:cNvCxnSpPr>
            <a:cxnSpLocks/>
          </p:cNvCxnSpPr>
          <p:nvPr/>
        </p:nvCxnSpPr>
        <p:spPr>
          <a:xfrm flipH="1">
            <a:off x="3539194" y="947752"/>
            <a:ext cx="84666" cy="11288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D4BADD3F-53EE-FF16-4292-80879D57176A}"/>
              </a:ext>
            </a:extLst>
          </p:cNvPr>
          <p:cNvCxnSpPr/>
          <p:nvPr/>
        </p:nvCxnSpPr>
        <p:spPr>
          <a:xfrm flipV="1">
            <a:off x="2722007" y="2979883"/>
            <a:ext cx="196808" cy="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E22466DE-9FF6-56E3-6F44-365602EF33E2}"/>
              </a:ext>
            </a:extLst>
          </p:cNvPr>
          <p:cNvCxnSpPr>
            <a:cxnSpLocks/>
          </p:cNvCxnSpPr>
          <p:nvPr/>
        </p:nvCxnSpPr>
        <p:spPr>
          <a:xfrm flipV="1">
            <a:off x="6193340" y="2549494"/>
            <a:ext cx="239141" cy="705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C727E03-8807-EAF0-1BC1-CB0B35F16FDE}"/>
              </a:ext>
            </a:extLst>
          </p:cNvPr>
          <p:cNvCxnSpPr>
            <a:cxnSpLocks/>
          </p:cNvCxnSpPr>
          <p:nvPr/>
        </p:nvCxnSpPr>
        <p:spPr>
          <a:xfrm flipV="1">
            <a:off x="6193340" y="2591828"/>
            <a:ext cx="267363" cy="1411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DDEBFC-6BB2-77D3-444F-44D8173F270C}"/>
              </a:ext>
            </a:extLst>
          </p:cNvPr>
          <p:cNvCxnSpPr>
            <a:cxnSpLocks/>
          </p:cNvCxnSpPr>
          <p:nvPr/>
        </p:nvCxnSpPr>
        <p:spPr>
          <a:xfrm flipV="1">
            <a:off x="6165118" y="2627106"/>
            <a:ext cx="267363" cy="1411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DE1FC850-68EC-8568-F697-72E55C8D264E}"/>
              </a:ext>
            </a:extLst>
          </p:cNvPr>
          <p:cNvCxnSpPr>
            <a:cxnSpLocks/>
          </p:cNvCxnSpPr>
          <p:nvPr/>
        </p:nvCxnSpPr>
        <p:spPr>
          <a:xfrm flipV="1">
            <a:off x="6151006" y="2669439"/>
            <a:ext cx="267363" cy="1411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860DBAE-312F-2987-D25E-E83AB5B0CE6B}"/>
              </a:ext>
            </a:extLst>
          </p:cNvPr>
          <p:cNvSpPr txBox="1"/>
          <p:nvPr/>
        </p:nvSpPr>
        <p:spPr>
          <a:xfrm>
            <a:off x="6036733" y="2480732"/>
            <a:ext cx="5630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400">
                <a:ea typeface="新細明體"/>
              </a:rPr>
              <a:t>DIVU</a:t>
            </a:r>
            <a:endParaRPr lang="zh-TW" sz="1400">
              <a:ea typeface="新細明體"/>
              <a:cs typeface="Calibri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12F2ABE-CF48-0ADB-8001-9A783DA8797A}"/>
              </a:ext>
            </a:extLst>
          </p:cNvPr>
          <p:cNvSpPr txBox="1"/>
          <p:nvPr/>
        </p:nvSpPr>
        <p:spPr>
          <a:xfrm>
            <a:off x="10109553" y="6581773"/>
            <a:ext cx="21505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200">
                <a:solidFill>
                  <a:schemeClr val="accent1"/>
                </a:solidFill>
                <a:latin typeface="Century"/>
                <a:ea typeface="+mn-lt"/>
                <a:cs typeface="+mn-lt"/>
              </a:rPr>
              <a:t>copyright@ 資訊二甲</a:t>
            </a:r>
            <a:r>
              <a:rPr lang="zh-TW" altLang="en-US" sz="1200">
                <a:solidFill>
                  <a:schemeClr val="accent1"/>
                </a:solidFill>
                <a:latin typeface="Century"/>
                <a:ea typeface="+mn-lt"/>
                <a:cs typeface="+mn-lt"/>
              </a:rPr>
              <a:t> </a:t>
            </a:r>
            <a:r>
              <a:rPr lang="zh-TW" sz="1200">
                <a:solidFill>
                  <a:schemeClr val="accent1"/>
                </a:solidFill>
                <a:latin typeface="Century"/>
                <a:ea typeface="+mn-lt"/>
                <a:cs typeface="+mn-lt"/>
              </a:rPr>
              <a:t>第三組</a:t>
            </a:r>
            <a:endParaRPr lang="zh-TW" sz="1200">
              <a:solidFill>
                <a:schemeClr val="accent1"/>
              </a:solidFill>
              <a:latin typeface="Centur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97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寬螢幕</PresentationFormat>
  <Paragraphs>107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宥蓁 陳</cp:lastModifiedBy>
  <cp:revision>3</cp:revision>
  <dcterms:created xsi:type="dcterms:W3CDTF">2022-06-13T15:26:52Z</dcterms:created>
  <dcterms:modified xsi:type="dcterms:W3CDTF">2022-06-15T12:37:29Z</dcterms:modified>
</cp:coreProperties>
</file>