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类的继承体系</a:t>
            </a:r>
            <a:endParaRPr lang="zh-CN" altLang="en-US" dirty="0"/>
          </a:p>
        </p:txBody>
      </p:sp>
      <p:pic>
        <p:nvPicPr>
          <p:cNvPr id="1026" name="Picture 2" descr="C:\Users\fan79\Desktop\5868780d8644544226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53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通信协议的报文二进制结构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报文逻辑结构   </a:t>
            </a:r>
            <a:r>
              <a:rPr lang="en-US" altLang="zh-CN" dirty="0" err="1" smtClean="0"/>
              <a:t>RemotingCommand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不同的消息类型头部由</a:t>
            </a:r>
            <a:r>
              <a:rPr lang="en-US" altLang="zh-CN" dirty="0" err="1" smtClean="0"/>
              <a:t>CommandCustomHeader</a:t>
            </a:r>
            <a:r>
              <a:rPr lang="zh-CN" altLang="en-US" dirty="0" smtClean="0"/>
              <a:t>子类实现，采用统一方式序列化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420888"/>
            <a:ext cx="8963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1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平台多路复用分发用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提高性能</a:t>
            </a:r>
            <a:endParaRPr lang="en-US" altLang="zh-CN" dirty="0" smtClean="0"/>
          </a:p>
          <a:p>
            <a:r>
              <a:rPr lang="zh-CN" altLang="en-US" dirty="0" smtClean="0"/>
              <a:t>业务处理、网络事件交给各自单独线程池处理防止高峰期阻塞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编码解码、心跳管理、网络事件和业务处理用不同的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所有的网络配置都放到一个类中 </a:t>
            </a:r>
            <a:r>
              <a:rPr lang="en-US" altLang="zh-CN" dirty="0" err="1"/>
              <a:t>NettyServerConfig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564904"/>
            <a:ext cx="76866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线程对象封装 </a:t>
            </a:r>
            <a:r>
              <a:rPr lang="en-US" altLang="zh-CN" dirty="0" err="1" smtClean="0"/>
              <a:t>ServiceThread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线程工厂封装 </a:t>
            </a:r>
            <a:r>
              <a:rPr lang="en-US" altLang="zh-CN" dirty="0" err="1"/>
              <a:t>ThreadFactoryImpl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5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没有直接用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原生</a:t>
            </a:r>
            <a:r>
              <a:rPr lang="zh-CN" altLang="en-US" dirty="0"/>
              <a:t>网络</a:t>
            </a:r>
            <a:r>
              <a:rPr lang="zh-CN" altLang="en-US" dirty="0" smtClean="0"/>
              <a:t>事件，自己封装了一套网络事件和</a:t>
            </a:r>
            <a:r>
              <a:rPr lang="zh-CN" altLang="en-US" dirty="0"/>
              <a:t>网络</a:t>
            </a:r>
            <a:r>
              <a:rPr lang="zh-CN" altLang="en-US" dirty="0" smtClean="0"/>
              <a:t>事件处理机制。</a:t>
            </a:r>
            <a:endParaRPr lang="en-US" altLang="zh-CN" dirty="0" smtClean="0"/>
          </a:p>
          <a:p>
            <a:r>
              <a:rPr lang="en-US" altLang="zh-CN" dirty="0" err="1" smtClean="0"/>
              <a:t>NettyEvent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r>
              <a:rPr lang="en-US" altLang="zh-CN" dirty="0" err="1" smtClean="0"/>
              <a:t>NettyEventType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r>
              <a:rPr lang="en-US" altLang="zh-CN" dirty="0" err="1" smtClean="0"/>
              <a:t>NettyEventExecuter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处理事件的线程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29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FileRegion</a:t>
            </a:r>
            <a:r>
              <a:rPr lang="zh-CN" altLang="en-US" dirty="0" smtClean="0"/>
              <a:t>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FileRegion</a:t>
            </a:r>
            <a:r>
              <a:rPr lang="zh-CN" altLang="en-US" smtClean="0"/>
              <a:t>作用是</a:t>
            </a:r>
            <a:r>
              <a:rPr lang="zh-CN" altLang="en-US"/>
              <a:t>直接</a:t>
            </a:r>
            <a:r>
              <a:rPr lang="zh-CN" altLang="en-US" smtClean="0"/>
              <a:t>调用</a:t>
            </a:r>
            <a:r>
              <a:rPr lang="zh-CN" altLang="en-US" dirty="0" smtClean="0"/>
              <a:t>操作系统的</a:t>
            </a:r>
            <a:r>
              <a:rPr lang="en-US" altLang="zh-CN" dirty="0" err="1" smtClean="0"/>
              <a:t>fsend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55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160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Rocketmq对netty的封装</vt:lpstr>
      <vt:lpstr>类的继承体系</vt:lpstr>
      <vt:lpstr>统一通信协议</vt:lpstr>
      <vt:lpstr>服务端封装</vt:lpstr>
      <vt:lpstr>异常的封装</vt:lpstr>
      <vt:lpstr>线程的封装</vt:lpstr>
      <vt:lpstr>事件的封装</vt:lpstr>
      <vt:lpstr>对FileRegion的封装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Rocketmq对netty的封装</dc:title>
  <dc:creator>fan79</dc:creator>
  <cp:lastModifiedBy>fan79</cp:lastModifiedBy>
  <cp:revision>16</cp:revision>
  <dcterms:created xsi:type="dcterms:W3CDTF">2018-06-05T01:36:16Z</dcterms:created>
  <dcterms:modified xsi:type="dcterms:W3CDTF">2018-06-07T02:56:31Z</dcterms:modified>
</cp:coreProperties>
</file>