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6" r:id="rId2"/>
    <p:sldId id="287" r:id="rId3"/>
    <p:sldId id="261" r:id="rId4"/>
    <p:sldId id="262" r:id="rId5"/>
    <p:sldId id="263" r:id="rId6"/>
    <p:sldId id="288" r:id="rId7"/>
    <p:sldId id="264" r:id="rId8"/>
    <p:sldId id="265" r:id="rId9"/>
    <p:sldId id="257" r:id="rId10"/>
    <p:sldId id="258" r:id="rId11"/>
    <p:sldId id="260" r:id="rId12"/>
    <p:sldId id="259" r:id="rId13"/>
    <p:sldId id="276" r:id="rId14"/>
    <p:sldId id="278" r:id="rId15"/>
    <p:sldId id="266" r:id="rId16"/>
    <p:sldId id="268" r:id="rId17"/>
    <p:sldId id="269" r:id="rId18"/>
    <p:sldId id="292" r:id="rId19"/>
    <p:sldId id="291" r:id="rId20"/>
    <p:sldId id="270" r:id="rId21"/>
    <p:sldId id="271" r:id="rId22"/>
    <p:sldId id="272" r:id="rId23"/>
    <p:sldId id="273" r:id="rId24"/>
    <p:sldId id="274" r:id="rId25"/>
    <p:sldId id="275" r:id="rId26"/>
    <p:sldId id="279" r:id="rId27"/>
    <p:sldId id="280" r:id="rId28"/>
    <p:sldId id="281" r:id="rId29"/>
    <p:sldId id="282" r:id="rId30"/>
    <p:sldId id="283" r:id="rId31"/>
    <p:sldId id="284" r:id="rId32"/>
    <p:sldId id="285" r:id="rId33"/>
    <p:sldId id="286" r:id="rId34"/>
    <p:sldId id="290" r:id="rId35"/>
  </p:sldIdLst>
  <p:sldSz cx="9144000" cy="5145088"/>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7">
          <p15:clr>
            <a:srgbClr val="A4A3A4"/>
          </p15:clr>
        </p15:guide>
        <p15:guide id="2" orient="horz" pos="553">
          <p15:clr>
            <a:srgbClr val="A4A3A4"/>
          </p15:clr>
        </p15:guide>
        <p15:guide id="3" orient="horz" pos="1801">
          <p15:clr>
            <a:srgbClr val="A4A3A4"/>
          </p15:clr>
        </p15:guide>
        <p15:guide id="4" orient="horz" pos="2935">
          <p15:clr>
            <a:srgbClr val="A4A3A4"/>
          </p15:clr>
        </p15:guide>
        <p15:guide id="5" pos="2940">
          <p15:clr>
            <a:srgbClr val="A4A3A4"/>
          </p15:clr>
        </p15:guide>
        <p15:guide id="6" pos="2832">
          <p15:clr>
            <a:srgbClr val="A4A3A4"/>
          </p15:clr>
        </p15:guide>
        <p15:guide id="7" pos="5538">
          <p15:clr>
            <a:srgbClr val="A4A3A4"/>
          </p15:clr>
        </p15:guide>
        <p15:guide id="8" pos="2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BE7"/>
    <a:srgbClr val="7FD5F3"/>
    <a:srgbClr val="BFEAF9"/>
    <a:srgbClr val="1179BF"/>
    <a:srgbClr val="81BCDF"/>
    <a:srgbClr val="004D7A"/>
    <a:srgbClr val="7FA5BC"/>
    <a:srgbClr val="DD0C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1860" autoAdjust="0"/>
    <p:restoredTop sz="94716" autoAdjust="0"/>
  </p:normalViewPr>
  <p:slideViewPr>
    <p:cSldViewPr snapToGrid="0" snapToObjects="1">
      <p:cViewPr varScale="1">
        <p:scale>
          <a:sx n="109" d="100"/>
          <a:sy n="109" d="100"/>
        </p:scale>
        <p:origin x="1594" y="77"/>
      </p:cViewPr>
      <p:guideLst>
        <p:guide orient="horz" pos="1687"/>
        <p:guide orient="horz" pos="553"/>
        <p:guide orient="horz" pos="1801"/>
        <p:guide orient="horz" pos="2935"/>
        <p:guide pos="2940"/>
        <p:guide pos="2832"/>
        <p:guide pos="5538"/>
        <p:guide pos="234"/>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5" d="100"/>
          <a:sy n="85" d="100"/>
        </p:scale>
        <p:origin x="-383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52DC4D-CD4B-4371-B4A7-540A579B224B}"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92454852-1BD3-4E6D-9878-4CA19C96E79A}">
      <dgm:prSet/>
      <dgm:spPr/>
      <dgm:t>
        <a:bodyPr/>
        <a:lstStyle/>
        <a:p>
          <a:r>
            <a:rPr lang="en-IN"/>
            <a:t>Agenda:</a:t>
          </a:r>
          <a:endParaRPr lang="en-US"/>
        </a:p>
      </dgm:t>
    </dgm:pt>
    <dgm:pt modelId="{75C51B52-F542-43B5-9A91-9FDC206A4AEF}" type="parTrans" cxnId="{BB67D6D7-3246-4E09-ACBE-7E4F9CE751F7}">
      <dgm:prSet/>
      <dgm:spPr/>
      <dgm:t>
        <a:bodyPr/>
        <a:lstStyle/>
        <a:p>
          <a:endParaRPr lang="en-US"/>
        </a:p>
      </dgm:t>
    </dgm:pt>
    <dgm:pt modelId="{8463828B-8E8C-4B40-80A6-30B5EB58E127}" type="sibTrans" cxnId="{BB67D6D7-3246-4E09-ACBE-7E4F9CE751F7}">
      <dgm:prSet/>
      <dgm:spPr/>
      <dgm:t>
        <a:bodyPr/>
        <a:lstStyle/>
        <a:p>
          <a:endParaRPr lang="en-US"/>
        </a:p>
      </dgm:t>
    </dgm:pt>
    <dgm:pt modelId="{4F2379FA-2878-4C07-9E08-DF1CD149C94D}">
      <dgm:prSet/>
      <dgm:spPr/>
      <dgm:t>
        <a:bodyPr/>
        <a:lstStyle/>
        <a:p>
          <a:r>
            <a:rPr lang="en-IN"/>
            <a:t>Ethernet Basics</a:t>
          </a:r>
          <a:endParaRPr lang="en-US"/>
        </a:p>
      </dgm:t>
    </dgm:pt>
    <dgm:pt modelId="{B749C0E1-7B73-41EB-B5EA-E01BA9B25362}" type="parTrans" cxnId="{DF7348C3-6999-4B73-998B-29DD04BE9E27}">
      <dgm:prSet/>
      <dgm:spPr/>
      <dgm:t>
        <a:bodyPr/>
        <a:lstStyle/>
        <a:p>
          <a:endParaRPr lang="en-US"/>
        </a:p>
      </dgm:t>
    </dgm:pt>
    <dgm:pt modelId="{0FDC47B6-DEEB-40C2-9E66-6EE1A474642A}" type="sibTrans" cxnId="{DF7348C3-6999-4B73-998B-29DD04BE9E27}">
      <dgm:prSet/>
      <dgm:spPr/>
      <dgm:t>
        <a:bodyPr/>
        <a:lstStyle/>
        <a:p>
          <a:endParaRPr lang="en-US"/>
        </a:p>
      </dgm:t>
    </dgm:pt>
    <dgm:pt modelId="{721EB45F-6B2E-431C-AB08-94380E5B64C7}">
      <dgm:prSet/>
      <dgm:spPr/>
      <dgm:t>
        <a:bodyPr/>
        <a:lstStyle/>
        <a:p>
          <a:r>
            <a:rPr lang="en-IN"/>
            <a:t>OSI Model</a:t>
          </a:r>
          <a:endParaRPr lang="en-US"/>
        </a:p>
      </dgm:t>
    </dgm:pt>
    <dgm:pt modelId="{A8A606FB-072E-4D1F-9118-3110D0A675A4}" type="parTrans" cxnId="{7E4EC28D-7DEA-4CD6-985B-2C1F8C7213B8}">
      <dgm:prSet/>
      <dgm:spPr/>
      <dgm:t>
        <a:bodyPr/>
        <a:lstStyle/>
        <a:p>
          <a:endParaRPr lang="en-US"/>
        </a:p>
      </dgm:t>
    </dgm:pt>
    <dgm:pt modelId="{EFA92918-6063-401B-85F0-116FA14882C8}" type="sibTrans" cxnId="{7E4EC28D-7DEA-4CD6-985B-2C1F8C7213B8}">
      <dgm:prSet/>
      <dgm:spPr/>
      <dgm:t>
        <a:bodyPr/>
        <a:lstStyle/>
        <a:p>
          <a:endParaRPr lang="en-US"/>
        </a:p>
      </dgm:t>
    </dgm:pt>
    <dgm:pt modelId="{DD24AC42-3E5B-4F08-BDAE-45EBCE083D15}">
      <dgm:prSet/>
      <dgm:spPr/>
      <dgm:t>
        <a:bodyPr/>
        <a:lstStyle/>
        <a:p>
          <a:r>
            <a:rPr lang="en-IN"/>
            <a:t>Autosar Ethernet Architecture</a:t>
          </a:r>
          <a:endParaRPr lang="en-US"/>
        </a:p>
      </dgm:t>
    </dgm:pt>
    <dgm:pt modelId="{08AFAC13-53A4-4A97-819A-B15978FC1D06}" type="parTrans" cxnId="{5561D03A-36CE-4D22-9509-EB4928F9F54C}">
      <dgm:prSet/>
      <dgm:spPr/>
      <dgm:t>
        <a:bodyPr/>
        <a:lstStyle/>
        <a:p>
          <a:endParaRPr lang="en-US"/>
        </a:p>
      </dgm:t>
    </dgm:pt>
    <dgm:pt modelId="{A7AA170C-3C61-4D89-9D03-DF3CF966D268}" type="sibTrans" cxnId="{5561D03A-36CE-4D22-9509-EB4928F9F54C}">
      <dgm:prSet/>
      <dgm:spPr/>
      <dgm:t>
        <a:bodyPr/>
        <a:lstStyle/>
        <a:p>
          <a:endParaRPr lang="en-US"/>
        </a:p>
      </dgm:t>
    </dgm:pt>
    <dgm:pt modelId="{D1A8FB4E-398E-4FA2-90E3-7A0CBDD9D6BC}">
      <dgm:prSet/>
      <dgm:spPr/>
      <dgm:t>
        <a:bodyPr/>
        <a:lstStyle/>
        <a:p>
          <a:r>
            <a:rPr lang="en-IN"/>
            <a:t>Ethernet Protocol Frame Format</a:t>
          </a:r>
          <a:endParaRPr lang="en-US"/>
        </a:p>
      </dgm:t>
    </dgm:pt>
    <dgm:pt modelId="{11A9F82E-E957-47A3-BABE-834A81EDC2F9}" type="parTrans" cxnId="{9B9C092E-7B35-4516-8614-C2AE8E85A968}">
      <dgm:prSet/>
      <dgm:spPr/>
      <dgm:t>
        <a:bodyPr/>
        <a:lstStyle/>
        <a:p>
          <a:endParaRPr lang="en-US"/>
        </a:p>
      </dgm:t>
    </dgm:pt>
    <dgm:pt modelId="{AFBA1CCD-E163-4A6A-99D5-F7E95F013A0A}" type="sibTrans" cxnId="{9B9C092E-7B35-4516-8614-C2AE8E85A968}">
      <dgm:prSet/>
      <dgm:spPr/>
      <dgm:t>
        <a:bodyPr/>
        <a:lstStyle/>
        <a:p>
          <a:endParaRPr lang="en-US"/>
        </a:p>
      </dgm:t>
    </dgm:pt>
    <dgm:pt modelId="{E10633B1-D4B4-43B2-9567-84670FF0D2C5}">
      <dgm:prSet/>
      <dgm:spPr/>
      <dgm:t>
        <a:bodyPr/>
        <a:lstStyle/>
        <a:p>
          <a:r>
            <a:rPr lang="en-IN"/>
            <a:t>Communication stack</a:t>
          </a:r>
          <a:endParaRPr lang="en-US"/>
        </a:p>
      </dgm:t>
    </dgm:pt>
    <dgm:pt modelId="{032F00DA-4D42-46A3-AF28-DEEE97ED3B3A}" type="parTrans" cxnId="{DF97B5E6-2CFE-452B-A480-392121081567}">
      <dgm:prSet/>
      <dgm:spPr/>
      <dgm:t>
        <a:bodyPr/>
        <a:lstStyle/>
        <a:p>
          <a:endParaRPr lang="en-US"/>
        </a:p>
      </dgm:t>
    </dgm:pt>
    <dgm:pt modelId="{1F50A04F-42AA-4564-B9FD-8E4D5C4F14CD}" type="sibTrans" cxnId="{DF97B5E6-2CFE-452B-A480-392121081567}">
      <dgm:prSet/>
      <dgm:spPr/>
      <dgm:t>
        <a:bodyPr/>
        <a:lstStyle/>
        <a:p>
          <a:endParaRPr lang="en-US"/>
        </a:p>
      </dgm:t>
    </dgm:pt>
    <dgm:pt modelId="{28A85920-BE04-4F92-97E9-5D05BC3523A8}" type="pres">
      <dgm:prSet presAssocID="{7752DC4D-CD4B-4371-B4A7-540A579B224B}" presName="linear" presStyleCnt="0">
        <dgm:presLayoutVars>
          <dgm:dir/>
          <dgm:animLvl val="lvl"/>
          <dgm:resizeHandles val="exact"/>
        </dgm:presLayoutVars>
      </dgm:prSet>
      <dgm:spPr/>
    </dgm:pt>
    <dgm:pt modelId="{14C79907-189E-43CC-8F30-07D4CB9513CD}" type="pres">
      <dgm:prSet presAssocID="{92454852-1BD3-4E6D-9878-4CA19C96E79A}" presName="parentLin" presStyleCnt="0"/>
      <dgm:spPr/>
    </dgm:pt>
    <dgm:pt modelId="{25401DFB-F813-49A9-B578-EE5A52508FC1}" type="pres">
      <dgm:prSet presAssocID="{92454852-1BD3-4E6D-9878-4CA19C96E79A}" presName="parentLeftMargin" presStyleLbl="node1" presStyleIdx="0" presStyleCnt="1"/>
      <dgm:spPr/>
    </dgm:pt>
    <dgm:pt modelId="{F324237D-0BC7-401E-A51C-4A44D8B8496B}" type="pres">
      <dgm:prSet presAssocID="{92454852-1BD3-4E6D-9878-4CA19C96E79A}" presName="parentText" presStyleLbl="node1" presStyleIdx="0" presStyleCnt="1" custLinFactNeighborX="-26692" custLinFactNeighborY="-59466">
        <dgm:presLayoutVars>
          <dgm:chMax val="0"/>
          <dgm:bulletEnabled val="1"/>
        </dgm:presLayoutVars>
      </dgm:prSet>
      <dgm:spPr/>
    </dgm:pt>
    <dgm:pt modelId="{AD477CD7-1C97-4D25-8C29-B252826EB87E}" type="pres">
      <dgm:prSet presAssocID="{92454852-1BD3-4E6D-9878-4CA19C96E79A}" presName="negativeSpace" presStyleCnt="0"/>
      <dgm:spPr/>
    </dgm:pt>
    <dgm:pt modelId="{938A1F66-321B-4D66-99DE-816A2DAE1C86}" type="pres">
      <dgm:prSet presAssocID="{92454852-1BD3-4E6D-9878-4CA19C96E79A}" presName="childText" presStyleLbl="conFgAcc1" presStyleIdx="0" presStyleCnt="1" custScaleY="71301">
        <dgm:presLayoutVars>
          <dgm:bulletEnabled val="1"/>
        </dgm:presLayoutVars>
      </dgm:prSet>
      <dgm:spPr/>
    </dgm:pt>
  </dgm:ptLst>
  <dgm:cxnLst>
    <dgm:cxn modelId="{26AFBB14-B8FB-4D15-BE54-94A7B64FD093}" type="presOf" srcId="{7752DC4D-CD4B-4371-B4A7-540A579B224B}" destId="{28A85920-BE04-4F92-97E9-5D05BC3523A8}" srcOrd="0" destOrd="0" presId="urn:microsoft.com/office/officeart/2005/8/layout/list1"/>
    <dgm:cxn modelId="{9B9C092E-7B35-4516-8614-C2AE8E85A968}" srcId="{92454852-1BD3-4E6D-9878-4CA19C96E79A}" destId="{D1A8FB4E-398E-4FA2-90E3-7A0CBDD9D6BC}" srcOrd="3" destOrd="0" parTransId="{11A9F82E-E957-47A3-BABE-834A81EDC2F9}" sibTransId="{AFBA1CCD-E163-4A6A-99D5-F7E95F013A0A}"/>
    <dgm:cxn modelId="{5561D03A-36CE-4D22-9509-EB4928F9F54C}" srcId="{92454852-1BD3-4E6D-9878-4CA19C96E79A}" destId="{DD24AC42-3E5B-4F08-BDAE-45EBCE083D15}" srcOrd="2" destOrd="0" parTransId="{08AFAC13-53A4-4A97-819A-B15978FC1D06}" sibTransId="{A7AA170C-3C61-4D89-9D03-DF3CF966D268}"/>
    <dgm:cxn modelId="{5D31534F-49B1-48A9-9553-A3E028F66BD2}" type="presOf" srcId="{92454852-1BD3-4E6D-9878-4CA19C96E79A}" destId="{25401DFB-F813-49A9-B578-EE5A52508FC1}" srcOrd="0" destOrd="0" presId="urn:microsoft.com/office/officeart/2005/8/layout/list1"/>
    <dgm:cxn modelId="{EC24D275-4DD9-4498-A073-B68446FB6503}" type="presOf" srcId="{721EB45F-6B2E-431C-AB08-94380E5B64C7}" destId="{938A1F66-321B-4D66-99DE-816A2DAE1C86}" srcOrd="0" destOrd="1" presId="urn:microsoft.com/office/officeart/2005/8/layout/list1"/>
    <dgm:cxn modelId="{7E4EC28D-7DEA-4CD6-985B-2C1F8C7213B8}" srcId="{92454852-1BD3-4E6D-9878-4CA19C96E79A}" destId="{721EB45F-6B2E-431C-AB08-94380E5B64C7}" srcOrd="1" destOrd="0" parTransId="{A8A606FB-072E-4D1F-9118-3110D0A675A4}" sibTransId="{EFA92918-6063-401B-85F0-116FA14882C8}"/>
    <dgm:cxn modelId="{2D0A20AC-C3A3-420B-B790-6C0B7DA84398}" type="presOf" srcId="{D1A8FB4E-398E-4FA2-90E3-7A0CBDD9D6BC}" destId="{938A1F66-321B-4D66-99DE-816A2DAE1C86}" srcOrd="0" destOrd="3" presId="urn:microsoft.com/office/officeart/2005/8/layout/list1"/>
    <dgm:cxn modelId="{DF7348C3-6999-4B73-998B-29DD04BE9E27}" srcId="{92454852-1BD3-4E6D-9878-4CA19C96E79A}" destId="{4F2379FA-2878-4C07-9E08-DF1CD149C94D}" srcOrd="0" destOrd="0" parTransId="{B749C0E1-7B73-41EB-B5EA-E01BA9B25362}" sibTransId="{0FDC47B6-DEEB-40C2-9E66-6EE1A474642A}"/>
    <dgm:cxn modelId="{8419CAC5-8D98-46B1-A310-3108067F1C16}" type="presOf" srcId="{E10633B1-D4B4-43B2-9567-84670FF0D2C5}" destId="{938A1F66-321B-4D66-99DE-816A2DAE1C86}" srcOrd="0" destOrd="4" presId="urn:microsoft.com/office/officeart/2005/8/layout/list1"/>
    <dgm:cxn modelId="{145884D2-E948-487D-893E-9A7C536138C2}" type="presOf" srcId="{92454852-1BD3-4E6D-9878-4CA19C96E79A}" destId="{F324237D-0BC7-401E-A51C-4A44D8B8496B}" srcOrd="1" destOrd="0" presId="urn:microsoft.com/office/officeart/2005/8/layout/list1"/>
    <dgm:cxn modelId="{56FA87D7-9281-4FEE-B137-26575FED2FA5}" type="presOf" srcId="{DD24AC42-3E5B-4F08-BDAE-45EBCE083D15}" destId="{938A1F66-321B-4D66-99DE-816A2DAE1C86}" srcOrd="0" destOrd="2" presId="urn:microsoft.com/office/officeart/2005/8/layout/list1"/>
    <dgm:cxn modelId="{BB67D6D7-3246-4E09-ACBE-7E4F9CE751F7}" srcId="{7752DC4D-CD4B-4371-B4A7-540A579B224B}" destId="{92454852-1BD3-4E6D-9878-4CA19C96E79A}" srcOrd="0" destOrd="0" parTransId="{75C51B52-F542-43B5-9A91-9FDC206A4AEF}" sibTransId="{8463828B-8E8C-4B40-80A6-30B5EB58E127}"/>
    <dgm:cxn modelId="{DF97B5E6-2CFE-452B-A480-392121081567}" srcId="{92454852-1BD3-4E6D-9878-4CA19C96E79A}" destId="{E10633B1-D4B4-43B2-9567-84670FF0D2C5}" srcOrd="4" destOrd="0" parTransId="{032F00DA-4D42-46A3-AF28-DEEE97ED3B3A}" sibTransId="{1F50A04F-42AA-4564-B9FD-8E4D5C4F14CD}"/>
    <dgm:cxn modelId="{80387EF1-D1D4-46C2-BBFB-07E06694D20E}" type="presOf" srcId="{4F2379FA-2878-4C07-9E08-DF1CD149C94D}" destId="{938A1F66-321B-4D66-99DE-816A2DAE1C86}" srcOrd="0" destOrd="0" presId="urn:microsoft.com/office/officeart/2005/8/layout/list1"/>
    <dgm:cxn modelId="{98C04F3D-8279-4B5A-B701-B396510BA2A9}" type="presParOf" srcId="{28A85920-BE04-4F92-97E9-5D05BC3523A8}" destId="{14C79907-189E-43CC-8F30-07D4CB9513CD}" srcOrd="0" destOrd="0" presId="urn:microsoft.com/office/officeart/2005/8/layout/list1"/>
    <dgm:cxn modelId="{22E48DF4-ADF4-4C61-B204-EAFC0E53A87A}" type="presParOf" srcId="{14C79907-189E-43CC-8F30-07D4CB9513CD}" destId="{25401DFB-F813-49A9-B578-EE5A52508FC1}" srcOrd="0" destOrd="0" presId="urn:microsoft.com/office/officeart/2005/8/layout/list1"/>
    <dgm:cxn modelId="{74D96083-9D76-4B87-BE35-FAD1E3B31604}" type="presParOf" srcId="{14C79907-189E-43CC-8F30-07D4CB9513CD}" destId="{F324237D-0BC7-401E-A51C-4A44D8B8496B}" srcOrd="1" destOrd="0" presId="urn:microsoft.com/office/officeart/2005/8/layout/list1"/>
    <dgm:cxn modelId="{8FBEB7AF-1B0A-40FE-8726-56A7A1DF9649}" type="presParOf" srcId="{28A85920-BE04-4F92-97E9-5D05BC3523A8}" destId="{AD477CD7-1C97-4D25-8C29-B252826EB87E}" srcOrd="1" destOrd="0" presId="urn:microsoft.com/office/officeart/2005/8/layout/list1"/>
    <dgm:cxn modelId="{B28B8166-8835-4699-8365-934190E6378A}" type="presParOf" srcId="{28A85920-BE04-4F92-97E9-5D05BC3523A8}" destId="{938A1F66-321B-4D66-99DE-816A2DAE1C8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1F66-321B-4D66-99DE-816A2DAE1C86}">
      <dsp:nvSpPr>
        <dsp:cNvPr id="0" name=""/>
        <dsp:cNvSpPr/>
      </dsp:nvSpPr>
      <dsp:spPr>
        <a:xfrm>
          <a:off x="0" y="720119"/>
          <a:ext cx="8424000" cy="2901808"/>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53796" tIns="562356" rIns="653796" bIns="192024" numCol="1" spcCol="1270" anchor="t" anchorCtr="0">
          <a:noAutofit/>
        </a:bodyPr>
        <a:lstStyle/>
        <a:p>
          <a:pPr marL="228600" lvl="1" indent="-228600" algn="l" defTabSz="1200150">
            <a:lnSpc>
              <a:spcPct val="90000"/>
            </a:lnSpc>
            <a:spcBef>
              <a:spcPct val="0"/>
            </a:spcBef>
            <a:spcAft>
              <a:spcPct val="15000"/>
            </a:spcAft>
            <a:buChar char="•"/>
          </a:pPr>
          <a:r>
            <a:rPr lang="en-IN" sz="2700" kern="1200"/>
            <a:t>Ethernet Basics</a:t>
          </a:r>
          <a:endParaRPr lang="en-US" sz="2700" kern="1200"/>
        </a:p>
        <a:p>
          <a:pPr marL="228600" lvl="1" indent="-228600" algn="l" defTabSz="1200150">
            <a:lnSpc>
              <a:spcPct val="90000"/>
            </a:lnSpc>
            <a:spcBef>
              <a:spcPct val="0"/>
            </a:spcBef>
            <a:spcAft>
              <a:spcPct val="15000"/>
            </a:spcAft>
            <a:buChar char="•"/>
          </a:pPr>
          <a:r>
            <a:rPr lang="en-IN" sz="2700" kern="1200"/>
            <a:t>OSI Model</a:t>
          </a:r>
          <a:endParaRPr lang="en-US" sz="2700" kern="1200"/>
        </a:p>
        <a:p>
          <a:pPr marL="228600" lvl="1" indent="-228600" algn="l" defTabSz="1200150">
            <a:lnSpc>
              <a:spcPct val="90000"/>
            </a:lnSpc>
            <a:spcBef>
              <a:spcPct val="0"/>
            </a:spcBef>
            <a:spcAft>
              <a:spcPct val="15000"/>
            </a:spcAft>
            <a:buChar char="•"/>
          </a:pPr>
          <a:r>
            <a:rPr lang="en-IN" sz="2700" kern="1200"/>
            <a:t>Autosar Ethernet Architecture</a:t>
          </a:r>
          <a:endParaRPr lang="en-US" sz="2700" kern="1200"/>
        </a:p>
        <a:p>
          <a:pPr marL="228600" lvl="1" indent="-228600" algn="l" defTabSz="1200150">
            <a:lnSpc>
              <a:spcPct val="90000"/>
            </a:lnSpc>
            <a:spcBef>
              <a:spcPct val="0"/>
            </a:spcBef>
            <a:spcAft>
              <a:spcPct val="15000"/>
            </a:spcAft>
            <a:buChar char="•"/>
          </a:pPr>
          <a:r>
            <a:rPr lang="en-IN" sz="2700" kern="1200"/>
            <a:t>Ethernet Protocol Frame Format</a:t>
          </a:r>
          <a:endParaRPr lang="en-US" sz="2700" kern="1200"/>
        </a:p>
        <a:p>
          <a:pPr marL="228600" lvl="1" indent="-228600" algn="l" defTabSz="1200150">
            <a:lnSpc>
              <a:spcPct val="90000"/>
            </a:lnSpc>
            <a:spcBef>
              <a:spcPct val="0"/>
            </a:spcBef>
            <a:spcAft>
              <a:spcPct val="15000"/>
            </a:spcAft>
            <a:buChar char="•"/>
          </a:pPr>
          <a:r>
            <a:rPr lang="en-IN" sz="2700" kern="1200"/>
            <a:t>Communication stack</a:t>
          </a:r>
          <a:endParaRPr lang="en-US" sz="2700" kern="1200"/>
        </a:p>
      </dsp:txBody>
      <dsp:txXfrm>
        <a:off x="0" y="720119"/>
        <a:ext cx="8424000" cy="2901808"/>
      </dsp:txXfrm>
    </dsp:sp>
    <dsp:sp modelId="{F324237D-0BC7-401E-A51C-4A44D8B8496B}">
      <dsp:nvSpPr>
        <dsp:cNvPr id="0" name=""/>
        <dsp:cNvSpPr/>
      </dsp:nvSpPr>
      <dsp:spPr>
        <a:xfrm>
          <a:off x="308773" y="0"/>
          <a:ext cx="5896800" cy="11217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885" tIns="0" rIns="222885" bIns="0" numCol="1" spcCol="1270" anchor="ctr" anchorCtr="0">
          <a:noAutofit/>
        </a:bodyPr>
        <a:lstStyle/>
        <a:p>
          <a:pPr marL="0" lvl="0" indent="0" algn="l" defTabSz="1200150">
            <a:lnSpc>
              <a:spcPct val="90000"/>
            </a:lnSpc>
            <a:spcBef>
              <a:spcPct val="0"/>
            </a:spcBef>
            <a:spcAft>
              <a:spcPct val="35000"/>
            </a:spcAft>
            <a:buNone/>
          </a:pPr>
          <a:r>
            <a:rPr lang="en-IN" sz="2700" kern="1200"/>
            <a:t>Agenda:</a:t>
          </a:r>
          <a:endParaRPr lang="en-US" sz="2700" kern="1200"/>
        </a:p>
      </dsp:txBody>
      <dsp:txXfrm>
        <a:off x="363533" y="54760"/>
        <a:ext cx="5787280" cy="10122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sz="1000" dirty="0"/>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581487-DED7-4908-9A01-0A45EDCB1D6C}" type="datetimeFigureOut">
              <a:rPr lang="de-DE" sz="1000" smtClean="0"/>
              <a:t>21.11.2022</a:t>
            </a:fld>
            <a:endParaRPr lang="de-DE" sz="100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sz="1000"/>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42A22D-1E89-46D3-A8B1-76349A9A3E3A}" type="slidenum">
              <a:rPr lang="de-DE" sz="1000" smtClean="0"/>
              <a:t>‹#›</a:t>
            </a:fld>
            <a:endParaRPr lang="de-DE" sz="10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359999" y="360000"/>
            <a:ext cx="6120000" cy="3444294"/>
          </a:xfrm>
          <a:prstGeom prst="rect">
            <a:avLst/>
          </a:prstGeom>
          <a:noFill/>
          <a:ln w="12700">
            <a:solidFill>
              <a:schemeClr val="tx1"/>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60000" y="3960000"/>
            <a:ext cx="6120000" cy="4860000"/>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3884613" y="8887522"/>
            <a:ext cx="2971800" cy="252000"/>
          </a:xfrm>
          <a:prstGeom prst="rect">
            <a:avLst/>
          </a:prstGeom>
        </p:spPr>
        <p:txBody>
          <a:bodyPr vert="horz" lIns="91440" tIns="45720" rIns="91440" bIns="45720" rtlCol="0" anchor="b"/>
          <a:lstStyle>
            <a:lvl1pPr algn="r">
              <a:defRPr sz="10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fld id="{D61B4C21-2AF8-4513-9A88-12DEBB551087}" type="slidenum">
              <a:rPr lang="de-DE" smtClean="0"/>
              <a:t>1</a:t>
            </a:fld>
            <a:endParaRPr lang="de-DE"/>
          </a:p>
        </p:txBody>
      </p:sp>
      <p:sp>
        <p:nvSpPr>
          <p:cNvPr id="10" name="Folienbildplatzhalter 9"/>
          <p:cNvSpPr>
            <a:spLocks noGrp="1" noRot="1" noChangeAspect="1"/>
          </p:cNvSpPr>
          <p:nvPr>
            <p:ph type="sldImg"/>
          </p:nvPr>
        </p:nvSpPr>
        <p:spPr>
          <a:xfrm>
            <a:off x="360363" y="360363"/>
            <a:ext cx="6119812" cy="3443287"/>
          </a:xfrm>
        </p:spPr>
      </p:sp>
      <p:sp>
        <p:nvSpPr>
          <p:cNvPr id="11" name="Notizenplatzhalter 10"/>
          <p:cNvSpPr>
            <a:spLocks noGrp="1"/>
          </p:cNvSpPr>
          <p:nvPr>
            <p:ph type="body" idx="1"/>
          </p:nvPr>
        </p:nvSpPr>
        <p:spPr/>
        <p:txBody>
          <a:bodyPr/>
          <a:lstStyle/>
          <a:p>
            <a:endParaRPr lang="de-DE"/>
          </a:p>
        </p:txBody>
      </p:sp>
    </p:spTree>
    <p:extLst>
      <p:ext uri="{BB962C8B-B14F-4D97-AF65-F5344CB8AC3E}">
        <p14:creationId xmlns:p14="http://schemas.microsoft.com/office/powerpoint/2010/main" val="34718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hteck 6"/>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ctrTitle"/>
          </p:nvPr>
        </p:nvSpPr>
        <p:spPr>
          <a:xfrm>
            <a:off x="359999" y="1485342"/>
            <a:ext cx="8424000" cy="1058309"/>
          </a:xfrm>
        </p:spPr>
        <p:txBody>
          <a:bodyPr/>
          <a:lstStyle>
            <a:lvl1pPr>
              <a:defRPr sz="3600">
                <a:solidFill>
                  <a:schemeClr val="bg1"/>
                </a:solidFill>
              </a:defRPr>
            </a:lvl1pPr>
          </a:lstStyle>
          <a:p>
            <a:r>
              <a:rPr lang="en-US"/>
              <a:t>Click to edit Master title style</a:t>
            </a:r>
            <a:endParaRPr lang="de-DE" dirty="0"/>
          </a:p>
        </p:txBody>
      </p:sp>
      <p:sp>
        <p:nvSpPr>
          <p:cNvPr id="3" name="Untertitel 2"/>
          <p:cNvSpPr>
            <a:spLocks noGrp="1"/>
          </p:cNvSpPr>
          <p:nvPr>
            <p:ph type="subTitle" idx="1"/>
          </p:nvPr>
        </p:nvSpPr>
        <p:spPr>
          <a:xfrm>
            <a:off x="0" y="0"/>
            <a:ext cx="3600" cy="3600"/>
          </a:xfrm>
        </p:spPr>
        <p:txBody>
          <a:bodyPr/>
          <a:lstStyle>
            <a:lvl1pPr marL="0" indent="0" algn="ctr">
              <a:buNone/>
              <a:defRPr sz="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dirty="0"/>
          </a:p>
        </p:txBody>
      </p:sp>
      <p:sp>
        <p:nvSpPr>
          <p:cNvPr id="5" name="Fußzeilenplatzhalter 4"/>
          <p:cNvSpPr>
            <a:spLocks noGrp="1"/>
          </p:cNvSpPr>
          <p:nvPr>
            <p:ph type="ftr" sz="quarter" idx="11"/>
          </p:nvPr>
        </p:nvSpPr>
        <p:spPr>
          <a:xfrm>
            <a:off x="359999" y="2730774"/>
            <a:ext cx="8424000" cy="252078"/>
          </a:xfrm>
        </p:spPr>
        <p:txBody>
          <a:bodyPr/>
          <a:lstStyle>
            <a:lvl1pPr>
              <a:defRPr sz="1200">
                <a:solidFill>
                  <a:schemeClr val="bg1"/>
                </a:solidFill>
              </a:defRPr>
            </a:lvl1pPr>
          </a:lstStyle>
          <a:p>
            <a:endParaRPr lang="de-DE" dirty="0"/>
          </a:p>
        </p:txBody>
      </p:sp>
    </p:spTree>
    <p:extLst>
      <p:ext uri="{BB962C8B-B14F-4D97-AF65-F5344CB8AC3E}">
        <p14:creationId xmlns:p14="http://schemas.microsoft.com/office/powerpoint/2010/main" val="421852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8" name="Bildplatzhalter 7"/>
          <p:cNvSpPr>
            <a:spLocks noGrp="1"/>
          </p:cNvSpPr>
          <p:nvPr>
            <p:ph type="pic" sz="quarter" idx="12"/>
          </p:nvPr>
        </p:nvSpPr>
        <p:spPr>
          <a:xfrm>
            <a:off x="0" y="864268"/>
            <a:ext cx="9144000" cy="3781167"/>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
        <p:nvSpPr>
          <p:cNvPr id="9" name="Textfeld 9">
            <a:extLst>
              <a:ext uri="{FF2B5EF4-FFF2-40B4-BE49-F238E27FC236}">
                <a16:creationId xmlns:a16="http://schemas.microsoft.com/office/drawing/2014/main" id="{36AC966B-B866-4B93-A851-7E45340360C2}"/>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0" name="Textfeld 11">
            <a:extLst>
              <a:ext uri="{FF2B5EF4-FFF2-40B4-BE49-F238E27FC236}">
                <a16:creationId xmlns:a16="http://schemas.microsoft.com/office/drawing/2014/main" id="{01064C6D-1DA1-4E1A-B15A-409C0FB1179D}"/>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100453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268"/>
            <a:ext cx="4122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269"/>
            <a:ext cx="4122737" cy="3781167"/>
          </a:xfrm>
          <a:solidFill>
            <a:schemeClr val="bg2"/>
          </a:solidFill>
        </p:spPr>
        <p:txBody>
          <a:bodyPr/>
          <a:lstStyle/>
          <a:p>
            <a:r>
              <a:rPr lang="en-US"/>
              <a:t>Click icon to add picture</a:t>
            </a:r>
            <a:endParaRPr lang="de-DE"/>
          </a:p>
        </p:txBody>
      </p:sp>
      <p:sp>
        <p:nvSpPr>
          <p:cNvPr id="9" name="Textfeld 9">
            <a:extLst>
              <a:ext uri="{FF2B5EF4-FFF2-40B4-BE49-F238E27FC236}">
                <a16:creationId xmlns:a16="http://schemas.microsoft.com/office/drawing/2014/main" id="{D91ACA57-7F57-4558-A0BE-F1AFE023C922}"/>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0" name="Textfeld 11">
            <a:extLst>
              <a:ext uri="{FF2B5EF4-FFF2-40B4-BE49-F238E27FC236}">
                <a16:creationId xmlns:a16="http://schemas.microsoft.com/office/drawing/2014/main" id="{82608C50-C0EC-4E59-8B09-52E341153900}"/>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65001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268"/>
            <a:ext cx="4122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266"/>
            <a:ext cx="4122737" cy="1800556"/>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3" y="2844878"/>
            <a:ext cx="4122737" cy="1800556"/>
          </a:xfrm>
          <a:solidFill>
            <a:schemeClr val="bg2"/>
          </a:solidFill>
        </p:spPr>
        <p:txBody>
          <a:bodyPr/>
          <a:lstStyle/>
          <a:p>
            <a:r>
              <a:rPr lang="en-US"/>
              <a:t>Click icon to add picture</a:t>
            </a:r>
            <a:endParaRPr lang="de-DE"/>
          </a:p>
        </p:txBody>
      </p:sp>
      <p:sp>
        <p:nvSpPr>
          <p:cNvPr id="11" name="Textfeld 9">
            <a:extLst>
              <a:ext uri="{FF2B5EF4-FFF2-40B4-BE49-F238E27FC236}">
                <a16:creationId xmlns:a16="http://schemas.microsoft.com/office/drawing/2014/main" id="{72A659C0-2427-417A-8B04-CB000BC04653}"/>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91921EEF-A139-4598-929B-7CC316017F89}"/>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202187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3" name="Inhaltsplatzhalter 2"/>
          <p:cNvSpPr>
            <a:spLocks noGrp="1"/>
          </p:cNvSpPr>
          <p:nvPr>
            <p:ph idx="1"/>
          </p:nvPr>
        </p:nvSpPr>
        <p:spPr>
          <a:xfrm>
            <a:off x="360002" y="2844878"/>
            <a:ext cx="4122737"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268"/>
            <a:ext cx="4122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3" y="864266"/>
            <a:ext cx="4122737" cy="1800556"/>
          </a:xfrm>
          <a:solidFill>
            <a:schemeClr val="bg2"/>
          </a:solidFill>
        </p:spPr>
        <p:txBody>
          <a:bodyPr/>
          <a:lstStyle/>
          <a:p>
            <a:r>
              <a:rPr lang="en-US"/>
              <a:t>Click icon to add picture</a:t>
            </a:r>
            <a:endParaRPr lang="de-DE" dirty="0"/>
          </a:p>
        </p:txBody>
      </p:sp>
      <p:sp>
        <p:nvSpPr>
          <p:cNvPr id="9" name="Textfeld 9">
            <a:extLst>
              <a:ext uri="{FF2B5EF4-FFF2-40B4-BE49-F238E27FC236}">
                <a16:creationId xmlns:a16="http://schemas.microsoft.com/office/drawing/2014/main" id="{CD4A4036-8CFF-434B-854D-C8924D6498D0}"/>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0" name="Textfeld 9">
            <a:extLst>
              <a:ext uri="{FF2B5EF4-FFF2-40B4-BE49-F238E27FC236}">
                <a16:creationId xmlns:a16="http://schemas.microsoft.com/office/drawing/2014/main" id="{02CFA1B6-0CB1-4676-8595-DFF3A2C43190}"/>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1868856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268"/>
            <a:ext cx="4122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266"/>
            <a:ext cx="1980000" cy="3781167"/>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268"/>
            <a:ext cx="1980000" cy="3781167"/>
          </a:xfrm>
          <a:solidFill>
            <a:schemeClr val="bg2"/>
          </a:solidFill>
        </p:spPr>
        <p:txBody>
          <a:bodyPr/>
          <a:lstStyle/>
          <a:p>
            <a:r>
              <a:rPr lang="en-US"/>
              <a:t>Click icon to add picture</a:t>
            </a:r>
            <a:endParaRPr lang="de-DE" dirty="0"/>
          </a:p>
        </p:txBody>
      </p:sp>
      <p:sp>
        <p:nvSpPr>
          <p:cNvPr id="11" name="Textfeld 9">
            <a:extLst>
              <a:ext uri="{FF2B5EF4-FFF2-40B4-BE49-F238E27FC236}">
                <a16:creationId xmlns:a16="http://schemas.microsoft.com/office/drawing/2014/main" id="{72A659C0-2427-417A-8B04-CB000BC04653}"/>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91921EEF-A139-4598-929B-7CC316017F89}"/>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3634657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864268"/>
            <a:ext cx="4122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266"/>
            <a:ext cx="1980000"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268"/>
            <a:ext cx="1980000" cy="1800000"/>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5435"/>
            <a:ext cx="1980000" cy="1800000"/>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5435"/>
            <a:ext cx="1980000" cy="1800000"/>
          </a:xfrm>
          <a:solidFill>
            <a:schemeClr val="bg2"/>
          </a:solidFill>
        </p:spPr>
        <p:txBody>
          <a:bodyPr/>
          <a:lstStyle/>
          <a:p>
            <a:r>
              <a:rPr lang="en-US"/>
              <a:t>Click icon to add picture</a:t>
            </a:r>
            <a:endParaRPr lang="de-DE" dirty="0"/>
          </a:p>
        </p:txBody>
      </p:sp>
      <p:sp>
        <p:nvSpPr>
          <p:cNvPr id="11" name="Textfeld 9">
            <a:extLst>
              <a:ext uri="{FF2B5EF4-FFF2-40B4-BE49-F238E27FC236}">
                <a16:creationId xmlns:a16="http://schemas.microsoft.com/office/drawing/2014/main" id="{72A659C0-2427-417A-8B04-CB000BC04653}"/>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91921EEF-A139-4598-929B-7CC316017F89}"/>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23211660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3" y="2844877"/>
            <a:ext cx="4122737"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268"/>
            <a:ext cx="4122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266"/>
            <a:ext cx="1980000"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268"/>
            <a:ext cx="1980000" cy="1800000"/>
          </a:xfrm>
          <a:solidFill>
            <a:schemeClr val="bg2"/>
          </a:solidFill>
        </p:spPr>
        <p:txBody>
          <a:bodyPr/>
          <a:lstStyle/>
          <a:p>
            <a:r>
              <a:rPr lang="en-US"/>
              <a:t>Click icon to add picture</a:t>
            </a:r>
            <a:endParaRPr lang="de-DE" dirty="0"/>
          </a:p>
        </p:txBody>
      </p:sp>
      <p:sp>
        <p:nvSpPr>
          <p:cNvPr id="11" name="Textfeld 9">
            <a:extLst>
              <a:ext uri="{FF2B5EF4-FFF2-40B4-BE49-F238E27FC236}">
                <a16:creationId xmlns:a16="http://schemas.microsoft.com/office/drawing/2014/main" id="{72A659C0-2427-417A-8B04-CB000BC04653}"/>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91921EEF-A139-4598-929B-7CC316017F89}"/>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1658445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105435"/>
            <a:ext cx="8424000" cy="54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268"/>
            <a:ext cx="8424000" cy="2880000"/>
          </a:xfrm>
          <a:solidFill>
            <a:schemeClr val="bg2"/>
          </a:solidFill>
        </p:spPr>
        <p:txBody>
          <a:bodyPr/>
          <a:lstStyle/>
          <a:p>
            <a:r>
              <a:rPr lang="en-US"/>
              <a:t>Click icon to add picture</a:t>
            </a:r>
            <a:endParaRPr lang="de-DE"/>
          </a:p>
        </p:txBody>
      </p:sp>
      <p:sp>
        <p:nvSpPr>
          <p:cNvPr id="9" name="Textfeld 9">
            <a:extLst>
              <a:ext uri="{FF2B5EF4-FFF2-40B4-BE49-F238E27FC236}">
                <a16:creationId xmlns:a16="http://schemas.microsoft.com/office/drawing/2014/main" id="{D91ACA57-7F57-4558-A0BE-F1AFE023C922}"/>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0" name="Textfeld 11">
            <a:extLst>
              <a:ext uri="{FF2B5EF4-FFF2-40B4-BE49-F238E27FC236}">
                <a16:creationId xmlns:a16="http://schemas.microsoft.com/office/drawing/2014/main" id="{82608C50-C0EC-4E59-8B09-52E341153900}"/>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201435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duct OnePager">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0"/>
            <a:ext cx="4122737" cy="989007"/>
          </a:xfrm>
        </p:spPr>
        <p:txBody>
          <a:bodyPr/>
          <a:lstStyle>
            <a:lvl1pPr>
              <a:defRPr>
                <a:solidFill>
                  <a:schemeClr val="accent4"/>
                </a:solidFill>
              </a:defRPr>
            </a:lvl1pPr>
          </a:lstStyle>
          <a:p>
            <a:r>
              <a:rPr lang="en-US"/>
              <a:t>Click to edit Master title style</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accent4"/>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49" y="1585435"/>
            <a:ext cx="4122737" cy="3060000"/>
          </a:xfrm>
          <a:prstGeom prst="rect">
            <a:avLst/>
          </a:prstGeom>
          <a:solidFill>
            <a:schemeClr val="bg1"/>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4" y="1335153"/>
            <a:ext cx="4122737" cy="309958"/>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4" y="1854200"/>
            <a:ext cx="4122737" cy="3240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4" y="2244313"/>
            <a:ext cx="4122737" cy="432000"/>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4" y="2805026"/>
            <a:ext cx="4122737" cy="3240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4" y="3195139"/>
            <a:ext cx="4122737" cy="432000"/>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4" y="3776324"/>
            <a:ext cx="4122737" cy="324000"/>
          </a:xfrm>
        </p:spPr>
        <p:txBody>
          <a:bodyPr lIns="72000" rIns="72000" anchor="b" anchorCtr="0"/>
          <a:lstStyle>
            <a:lvl1pPr>
              <a:defRPr sz="1400" b="1">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4" y="4145967"/>
            <a:ext cx="4122737" cy="432000"/>
          </a:xfrm>
        </p:spPr>
        <p:txBody>
          <a:bodyPr lIns="72000" rIns="72000"/>
          <a:lstStyle>
            <a:lvl1pPr>
              <a:defRPr>
                <a:solidFill>
                  <a:schemeClr val="tx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7" name="Inhaltsplatzhalter 3">
            <a:extLst>
              <a:ext uri="{FF2B5EF4-FFF2-40B4-BE49-F238E27FC236}">
                <a16:creationId xmlns:a16="http://schemas.microsoft.com/office/drawing/2014/main" id="{DB9CCFB0-B14E-4462-8275-F6BA2DFA2D3E}"/>
              </a:ext>
            </a:extLst>
          </p:cNvPr>
          <p:cNvSpPr>
            <a:spLocks noGrp="1"/>
          </p:cNvSpPr>
          <p:nvPr>
            <p:ph idx="13"/>
          </p:nvPr>
        </p:nvSpPr>
        <p:spPr>
          <a:xfrm>
            <a:off x="4661096" y="144001"/>
            <a:ext cx="4122000" cy="450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41132103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hapter slide">
    <p:bg>
      <p:bgPr>
        <a:solidFill>
          <a:schemeClr val="bg1"/>
        </a:solidFill>
        <a:effectLst/>
      </p:bgPr>
    </p:bg>
    <p:spTree>
      <p:nvGrpSpPr>
        <p:cNvPr id="1" name=""/>
        <p:cNvGrpSpPr/>
        <p:nvPr/>
      </p:nvGrpSpPr>
      <p:grpSpPr>
        <a:xfrm>
          <a:off x="0" y="0"/>
          <a:ext cx="0" cy="0"/>
          <a:chOff x="0" y="0"/>
          <a:chExt cx="0" cy="0"/>
        </a:xfrm>
      </p:grpSpPr>
      <p:sp>
        <p:nvSpPr>
          <p:cNvPr id="16" name="Rechteck 15"/>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cxnSp>
        <p:nvCxnSpPr>
          <p:cNvPr id="15" name="Gerade Verbindung 14"/>
          <p:cNvCxnSpPr/>
          <p:nvPr userDrawn="1"/>
        </p:nvCxnSpPr>
        <p:spPr>
          <a:xfrm>
            <a:off x="360002" y="4723759"/>
            <a:ext cx="8424000" cy="53"/>
          </a:xfrm>
          <a:prstGeom prst="line">
            <a:avLst/>
          </a:prstGeom>
          <a:ln w="1905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22" name="Fußzeilenplatzhalter 2"/>
          <p:cNvSpPr>
            <a:spLocks noGrp="1"/>
          </p:cNvSpPr>
          <p:nvPr>
            <p:ph type="ftr" sz="quarter" idx="10"/>
          </p:nvPr>
        </p:nvSpPr>
        <p:spPr>
          <a:xfrm>
            <a:off x="929391" y="4892162"/>
            <a:ext cx="5220000" cy="108033"/>
          </a:xfrm>
        </p:spPr>
        <p:txBody>
          <a:bodyPr/>
          <a:lstStyle>
            <a:lvl1pPr>
              <a:defRPr>
                <a:solidFill>
                  <a:schemeClr val="bg1"/>
                </a:solidFill>
              </a:defRPr>
            </a:lvl1pPr>
          </a:lstStyle>
          <a:p>
            <a:pPr>
              <a:lnSpc>
                <a:spcPts val="800"/>
              </a:lnSpc>
            </a:pPr>
            <a:endParaRPr dirty="0">
              <a:solidFill>
                <a:srgbClr val="FFFFFF"/>
              </a:solidFill>
            </a:endParaRPr>
          </a:p>
        </p:txBody>
      </p:sp>
      <p:sp>
        <p:nvSpPr>
          <p:cNvPr id="23" name="Foliennummernplatzhalter 3"/>
          <p:cNvSpPr>
            <a:spLocks noGrp="1"/>
          </p:cNvSpPr>
          <p:nvPr>
            <p:ph type="sldNum" sz="quarter" idx="11"/>
          </p:nvPr>
        </p:nvSpPr>
        <p:spPr>
          <a:xfrm>
            <a:off x="8604001" y="4892162"/>
            <a:ext cx="180000" cy="108033"/>
          </a:xfrm>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dirty="0">
              <a:solidFill>
                <a:srgbClr val="FFFFFF"/>
              </a:solidFill>
            </a:endParaRPr>
          </a:p>
        </p:txBody>
      </p:sp>
      <p:sp>
        <p:nvSpPr>
          <p:cNvPr id="24" name="Textplatzhalter 13"/>
          <p:cNvSpPr>
            <a:spLocks noGrp="1"/>
          </p:cNvSpPr>
          <p:nvPr>
            <p:ph type="body" sz="quarter" idx="12"/>
          </p:nvPr>
        </p:nvSpPr>
        <p:spPr>
          <a:xfrm>
            <a:off x="360001" y="324742"/>
            <a:ext cx="1279615" cy="1058309"/>
          </a:xfrm>
        </p:spPr>
        <p:txBody>
          <a:bodyPr wrap="none" lIns="0" tIns="0" rIns="0" bIns="0">
            <a:noAutofit/>
          </a:bodyPr>
          <a:lstStyle>
            <a:lvl1pPr>
              <a:defRPr lang="de-DE" sz="7200" b="1" kern="0" dirty="0">
                <a:solidFill>
                  <a:schemeClr val="tx2"/>
                </a:solidFill>
              </a:defRPr>
            </a:lvl1pPr>
          </a:lstStyle>
          <a:p>
            <a:pPr lvl="0"/>
            <a:r>
              <a:rPr lang="en-US"/>
              <a:t>Click to edit Master text styles</a:t>
            </a:r>
          </a:p>
        </p:txBody>
      </p:sp>
      <p:sp>
        <p:nvSpPr>
          <p:cNvPr id="25" name="Textplatzhalter 12"/>
          <p:cNvSpPr>
            <a:spLocks noGrp="1"/>
          </p:cNvSpPr>
          <p:nvPr>
            <p:ph type="body" sz="quarter" idx="13"/>
          </p:nvPr>
        </p:nvSpPr>
        <p:spPr>
          <a:xfrm>
            <a:off x="359999" y="1339006"/>
            <a:ext cx="8424000" cy="461808"/>
          </a:xfrm>
          <a:noFill/>
        </p:spPr>
        <p:txBody>
          <a:bodyPr wrap="square" lIns="0" tIns="0" rIns="0" bIns="0" rtlCol="0">
            <a:noAutofit/>
          </a:bodyPr>
          <a:lstStyle>
            <a:lvl1pPr>
              <a:defRPr lang="de-DE" sz="3000" b="1" kern="1200" dirty="0">
                <a:solidFill>
                  <a:schemeClr val="bg1"/>
                </a:solidFill>
                <a:latin typeface="Tahoma" charset="0"/>
                <a:ea typeface="Tahoma" charset="0"/>
                <a:cs typeface="Tahoma" charset="0"/>
              </a:defRPr>
            </a:lvl1pPr>
          </a:lstStyle>
          <a:p>
            <a:pPr lvl="0">
              <a:spcBef>
                <a:spcPct val="0"/>
              </a:spcBef>
            </a:pPr>
            <a:r>
              <a:rPr lang="en-US"/>
              <a:t>Click to edit Master text styles</a:t>
            </a:r>
          </a:p>
        </p:txBody>
      </p:sp>
      <p:sp>
        <p:nvSpPr>
          <p:cNvPr id="13" name="Textfeld 12"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dirty="0">
              <a:solidFill>
                <a:schemeClr val="bg1"/>
              </a:solidFill>
            </a:endParaRPr>
          </a:p>
        </p:txBody>
      </p:sp>
    </p:spTree>
    <p:extLst>
      <p:ext uri="{BB962C8B-B14F-4D97-AF65-F5344CB8AC3E}">
        <p14:creationId xmlns:p14="http://schemas.microsoft.com/office/powerpoint/2010/main" val="3496463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and Closing slide">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18" name="Textplatzhalter 12"/>
          <p:cNvSpPr>
            <a:spLocks noGrp="1"/>
          </p:cNvSpPr>
          <p:nvPr>
            <p:ph type="body" sz="quarter" idx="12"/>
          </p:nvPr>
        </p:nvSpPr>
        <p:spPr>
          <a:xfrm>
            <a:off x="360000" y="438285"/>
            <a:ext cx="6706589" cy="1058309"/>
          </a:xfrm>
        </p:spPr>
        <p:txBody>
          <a:bodyPr/>
          <a:lstStyle>
            <a:lvl1pPr marL="0" indent="0">
              <a:lnSpc>
                <a:spcPct val="100000"/>
              </a:lnSpc>
              <a:spcBef>
                <a:spcPts val="0"/>
              </a:spcBef>
              <a:buFontTx/>
              <a:buNone/>
              <a:defRPr sz="3600" b="1">
                <a:solidFill>
                  <a:schemeClr val="bg1"/>
                </a:solidFill>
              </a:defRPr>
            </a:lvl1pPr>
            <a:lvl2pPr marL="0" indent="0">
              <a:lnSpc>
                <a:spcPct val="100000"/>
              </a:lnSpc>
              <a:spcBef>
                <a:spcPts val="0"/>
              </a:spcBef>
              <a:buFontTx/>
              <a:buNone/>
              <a:defRPr sz="3600">
                <a:solidFill>
                  <a:schemeClr val="bg1"/>
                </a:solidFill>
              </a:defRPr>
            </a:lvl2pPr>
            <a:lvl3pPr marL="0" indent="0">
              <a:lnSpc>
                <a:spcPct val="100000"/>
              </a:lnSpc>
              <a:spcBef>
                <a:spcPts val="0"/>
              </a:spcBef>
              <a:buFontTx/>
              <a:buNone/>
              <a:defRPr sz="3600">
                <a:solidFill>
                  <a:schemeClr val="bg1"/>
                </a:solidFill>
              </a:defRPr>
            </a:lvl3pPr>
            <a:lvl4pPr marL="0" indent="0">
              <a:lnSpc>
                <a:spcPct val="100000"/>
              </a:lnSpc>
              <a:spcBef>
                <a:spcPts val="0"/>
              </a:spcBef>
              <a:buFontTx/>
              <a:buNone/>
              <a:defRPr sz="3600">
                <a:solidFill>
                  <a:schemeClr val="bg1"/>
                </a:solidFill>
              </a:defRPr>
            </a:lvl4pPr>
            <a:lvl5pPr marL="0" indent="0">
              <a:lnSpc>
                <a:spcPct val="100000"/>
              </a:lnSpc>
              <a:spcBef>
                <a:spcPts val="0"/>
              </a:spcBef>
              <a:buFontTx/>
              <a:buNone/>
              <a:defRPr sz="3600">
                <a:solidFill>
                  <a:schemeClr val="bg1"/>
                </a:solidFill>
              </a:defRPr>
            </a:lvl5pPr>
          </a:lstStyle>
          <a:p>
            <a:pPr lvl="0"/>
            <a:r>
              <a:rPr lang="en-US"/>
              <a:t>Click to edit Master text styles</a:t>
            </a:r>
          </a:p>
        </p:txBody>
      </p:sp>
      <p:sp>
        <p:nvSpPr>
          <p:cNvPr id="12" name="Fußzeilenplatzhalter 2"/>
          <p:cNvSpPr>
            <a:spLocks noGrp="1"/>
          </p:cNvSpPr>
          <p:nvPr>
            <p:ph type="ftr" sz="quarter" idx="10"/>
          </p:nvPr>
        </p:nvSpPr>
        <p:spPr>
          <a:xfrm>
            <a:off x="929391" y="4892162"/>
            <a:ext cx="5220000" cy="108033"/>
          </a:xfrm>
        </p:spPr>
        <p:txBody>
          <a:bodyPr/>
          <a:lstStyle>
            <a:lvl1pPr>
              <a:defRPr>
                <a:solidFill>
                  <a:schemeClr val="bg1"/>
                </a:solidFill>
              </a:defRPr>
            </a:lvl1pPr>
          </a:lstStyle>
          <a:p>
            <a:pPr>
              <a:lnSpc>
                <a:spcPts val="800"/>
              </a:lnSpc>
            </a:pPr>
            <a:endParaRPr dirty="0">
              <a:solidFill>
                <a:srgbClr val="FFFFFF"/>
              </a:solidFill>
            </a:endParaRPr>
          </a:p>
        </p:txBody>
      </p:sp>
      <p:sp>
        <p:nvSpPr>
          <p:cNvPr id="14" name="Foliennummernplatzhalter 3"/>
          <p:cNvSpPr>
            <a:spLocks noGrp="1"/>
          </p:cNvSpPr>
          <p:nvPr>
            <p:ph type="sldNum" sz="quarter" idx="11"/>
          </p:nvPr>
        </p:nvSpPr>
        <p:spPr>
          <a:xfrm>
            <a:off x="8604001" y="4892162"/>
            <a:ext cx="180000" cy="108033"/>
          </a:xfrm>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dirty="0">
              <a:solidFill>
                <a:srgbClr val="FFFFFF"/>
              </a:solidFill>
            </a:endParaRPr>
          </a:p>
        </p:txBody>
      </p:sp>
      <p:sp>
        <p:nvSpPr>
          <p:cNvPr id="11" name="Textfeld 10"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dirty="0">
              <a:solidFill>
                <a:schemeClr val="bg1"/>
              </a:solidFill>
            </a:endParaRPr>
          </a:p>
        </p:txBody>
      </p:sp>
    </p:spTree>
    <p:extLst>
      <p:ext uri="{BB962C8B-B14F-4D97-AF65-F5344CB8AC3E}">
        <p14:creationId xmlns:p14="http://schemas.microsoft.com/office/powerpoint/2010/main" val="1849517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spTree>
      <p:nvGrpSpPr>
        <p:cNvPr id="1" name=""/>
        <p:cNvGrpSpPr/>
        <p:nvPr/>
      </p:nvGrpSpPr>
      <p:grpSpPr>
        <a:xfrm>
          <a:off x="0" y="0"/>
          <a:ext cx="0" cy="0"/>
          <a:chOff x="0" y="0"/>
          <a:chExt cx="0" cy="0"/>
        </a:xfrm>
      </p:grpSpPr>
      <p:sp>
        <p:nvSpPr>
          <p:cNvPr id="7" name="Rechteck 6"/>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dirty="0">
              <a:solidFill>
                <a:schemeClr val="bg1"/>
              </a:solidFill>
            </a:endParaRPr>
          </a:p>
        </p:txBody>
      </p:sp>
      <p:sp>
        <p:nvSpPr>
          <p:cNvPr id="14" name="Textfeld 9">
            <a:extLst>
              <a:ext uri="{FF2B5EF4-FFF2-40B4-BE49-F238E27FC236}">
                <a16:creationId xmlns:a16="http://schemas.microsoft.com/office/drawing/2014/main" id="{14287266-3EC1-4378-8ABF-C1A039AC4E3C}"/>
              </a:ext>
            </a:extLst>
          </p:cNvPr>
          <p:cNvSpPr txBox="1">
            <a:spLocks noChangeArrowheads="1"/>
          </p:cNvSpPr>
          <p:nvPr userDrawn="1"/>
        </p:nvSpPr>
        <p:spPr bwMode="auto">
          <a:xfrm>
            <a:off x="-2188873" y="1580252"/>
            <a:ext cx="2103150" cy="158689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Wir empfehlen, die blauen Folien nur für Showpräsentationen, Pressekonferenzen etc. zu verwenden.</a:t>
            </a:r>
          </a:p>
          <a:p>
            <a:pPr eaLnBrk="1" fontAlgn="base" hangingPunct="1">
              <a:spcBef>
                <a:spcPct val="0"/>
              </a:spcBef>
              <a:spcAft>
                <a:spcPct val="0"/>
              </a:spcAft>
            </a:pPr>
            <a:endParaRPr lang="de-DE" sz="800" dirty="0">
              <a:solidFill>
                <a:srgbClr val="7F7F7F"/>
              </a:solidFill>
              <a:cs typeface="Tahoma" charset="0"/>
            </a:endParaRPr>
          </a:p>
          <a:p>
            <a:pPr eaLnBrk="1" fontAlgn="base" hangingPunct="1">
              <a:spcBef>
                <a:spcPct val="0"/>
              </a:spcBef>
              <a:spcAft>
                <a:spcPct val="0"/>
              </a:spcAft>
            </a:pPr>
            <a:r>
              <a:rPr lang="de-DE" sz="800" dirty="0">
                <a:solidFill>
                  <a:srgbClr val="7F7F7F"/>
                </a:solidFill>
                <a:cs typeface="Tahoma" charset="0"/>
              </a:rPr>
              <a:t>Bitten beachten Sie, dass die Funktion „Design Check“ vom Corporate </a:t>
            </a:r>
            <a:r>
              <a:rPr lang="de-DE" sz="800" dirty="0" err="1">
                <a:solidFill>
                  <a:srgbClr val="7F7F7F"/>
                </a:solidFill>
                <a:cs typeface="Tahoma" charset="0"/>
              </a:rPr>
              <a:t>Presenter</a:t>
            </a:r>
            <a:r>
              <a:rPr lang="de-DE" sz="800" dirty="0">
                <a:solidFill>
                  <a:srgbClr val="7F7F7F"/>
                </a:solidFill>
                <a:cs typeface="Tahoma" charset="0"/>
              </a:rPr>
              <a:t> die blauen Folien nicht richtig überprüfen kann. Bitte ignorieren Sie daher die Kommentare des Dienstes für Ihre blauen Folien und führen Sie die Anpassungen für die blauen Folien nicht durch.</a:t>
            </a:r>
          </a:p>
        </p:txBody>
      </p:sp>
      <p:sp>
        <p:nvSpPr>
          <p:cNvPr id="16" name="Textfeld 11">
            <a:extLst>
              <a:ext uri="{FF2B5EF4-FFF2-40B4-BE49-F238E27FC236}">
                <a16:creationId xmlns:a16="http://schemas.microsoft.com/office/drawing/2014/main" id="{AA9B4A25-9C97-4E8E-A57A-531EEFC61784}"/>
              </a:ext>
            </a:extLst>
          </p:cNvPr>
          <p:cNvSpPr txBox="1">
            <a:spLocks noChangeArrowheads="1"/>
          </p:cNvSpPr>
          <p:nvPr userDrawn="1"/>
        </p:nvSpPr>
        <p:spPr bwMode="auto">
          <a:xfrm>
            <a:off x="-2188873" y="0"/>
            <a:ext cx="2103150" cy="1471353"/>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We recommend to use the blue slides only</a:t>
            </a:r>
            <a:br>
              <a:rPr lang="en-US" sz="800" dirty="0">
                <a:solidFill>
                  <a:srgbClr val="7F7F7F"/>
                </a:solidFill>
                <a:cs typeface="Tahoma" charset="0"/>
              </a:rPr>
            </a:br>
            <a:r>
              <a:rPr lang="en-US" sz="800" dirty="0">
                <a:solidFill>
                  <a:srgbClr val="7F7F7F"/>
                </a:solidFill>
                <a:cs typeface="Tahoma" charset="0"/>
              </a:rPr>
              <a:t>for show presentations, press conferences etc.</a:t>
            </a:r>
          </a:p>
          <a:p>
            <a:pPr eaLnBrk="1" fontAlgn="base" hangingPunct="1">
              <a:spcBef>
                <a:spcPct val="0"/>
              </a:spcBef>
              <a:spcAft>
                <a:spcPct val="0"/>
              </a:spcAft>
            </a:pPr>
            <a:endParaRPr lang="en-US" sz="800" dirty="0">
              <a:solidFill>
                <a:srgbClr val="7F7F7F"/>
              </a:solidFill>
              <a:cs typeface="Tahoma" charset="0"/>
            </a:endParaRPr>
          </a:p>
          <a:p>
            <a:pPr eaLnBrk="1" fontAlgn="base" hangingPunct="1">
              <a:spcBef>
                <a:spcPct val="0"/>
              </a:spcBef>
              <a:spcAft>
                <a:spcPct val="0"/>
              </a:spcAft>
            </a:pPr>
            <a:r>
              <a:rPr lang="en-US" sz="800" dirty="0">
                <a:solidFill>
                  <a:srgbClr val="7F7F7F"/>
                </a:solidFill>
                <a:cs typeface="Tahoma" charset="0"/>
              </a:rPr>
              <a:t>Please note that the function “Design Check” of Corporate Presenter cannot do a correct check of the blue slides. So please ignore the comments of the service for your blue slides and do not make the adjustments for the blue slides.</a:t>
            </a:r>
          </a:p>
        </p:txBody>
      </p:sp>
    </p:spTree>
    <p:extLst>
      <p:ext uri="{BB962C8B-B14F-4D97-AF65-F5344CB8AC3E}">
        <p14:creationId xmlns:p14="http://schemas.microsoft.com/office/powerpoint/2010/main" val="41562626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spTree>
      <p:nvGrpSpPr>
        <p:cNvPr id="1" name=""/>
        <p:cNvGrpSpPr/>
        <p:nvPr/>
      </p:nvGrpSpPr>
      <p:grpSpPr>
        <a:xfrm>
          <a:off x="0" y="0"/>
          <a:ext cx="0" cy="0"/>
          <a:chOff x="0" y="0"/>
          <a:chExt cx="0" cy="0"/>
        </a:xfrm>
      </p:grpSpPr>
      <p:sp>
        <p:nvSpPr>
          <p:cNvPr id="6" name="Rechteck 5"/>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dirty="0">
              <a:solidFill>
                <a:schemeClr val="bg1"/>
              </a:solidFill>
            </a:endParaRPr>
          </a:p>
        </p:txBody>
      </p:sp>
      <p:sp>
        <p:nvSpPr>
          <p:cNvPr id="16" name="Textfeld 9">
            <a:extLst>
              <a:ext uri="{FF2B5EF4-FFF2-40B4-BE49-F238E27FC236}">
                <a16:creationId xmlns:a16="http://schemas.microsoft.com/office/drawing/2014/main" id="{13BA4D7C-63EC-4078-A8D5-299118CFC6FA}"/>
              </a:ext>
            </a:extLst>
          </p:cNvPr>
          <p:cNvSpPr txBox="1">
            <a:spLocks noChangeArrowheads="1"/>
          </p:cNvSpPr>
          <p:nvPr userDrawn="1"/>
        </p:nvSpPr>
        <p:spPr bwMode="auto">
          <a:xfrm>
            <a:off x="-2188873" y="1580252"/>
            <a:ext cx="2103150" cy="158689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Wir empfehlen, die blauen Folien nur für Showpräsentationen, Pressekonferenzen etc. zu verwenden.</a:t>
            </a:r>
          </a:p>
          <a:p>
            <a:pPr eaLnBrk="1" fontAlgn="base" hangingPunct="1">
              <a:spcBef>
                <a:spcPct val="0"/>
              </a:spcBef>
              <a:spcAft>
                <a:spcPct val="0"/>
              </a:spcAft>
            </a:pPr>
            <a:endParaRPr lang="de-DE" sz="800" dirty="0">
              <a:solidFill>
                <a:srgbClr val="7F7F7F"/>
              </a:solidFill>
              <a:cs typeface="Tahoma" charset="0"/>
            </a:endParaRPr>
          </a:p>
          <a:p>
            <a:pPr eaLnBrk="1" fontAlgn="base" hangingPunct="1">
              <a:spcBef>
                <a:spcPct val="0"/>
              </a:spcBef>
              <a:spcAft>
                <a:spcPct val="0"/>
              </a:spcAft>
            </a:pPr>
            <a:r>
              <a:rPr lang="de-DE" sz="800" dirty="0">
                <a:solidFill>
                  <a:srgbClr val="7F7F7F"/>
                </a:solidFill>
                <a:cs typeface="Tahoma" charset="0"/>
              </a:rPr>
              <a:t>Bitten beachten Sie, dass die Funktion „Design Check“ vom Corporate </a:t>
            </a:r>
            <a:r>
              <a:rPr lang="de-DE" sz="800" dirty="0" err="1">
                <a:solidFill>
                  <a:srgbClr val="7F7F7F"/>
                </a:solidFill>
                <a:cs typeface="Tahoma" charset="0"/>
              </a:rPr>
              <a:t>Presenter</a:t>
            </a:r>
            <a:r>
              <a:rPr lang="de-DE" sz="800" dirty="0">
                <a:solidFill>
                  <a:srgbClr val="7F7F7F"/>
                </a:solidFill>
                <a:cs typeface="Tahoma" charset="0"/>
              </a:rPr>
              <a:t> die blauen Folien nicht richtig überprüfen kann. Bitte ignorieren Sie daher die Kommentare des Dienstes für Ihre blauen Folien und führen Sie die Anpassungen für die blauen Folien nicht durch.</a:t>
            </a:r>
          </a:p>
        </p:txBody>
      </p:sp>
      <p:sp>
        <p:nvSpPr>
          <p:cNvPr id="17" name="Textfeld 11">
            <a:extLst>
              <a:ext uri="{FF2B5EF4-FFF2-40B4-BE49-F238E27FC236}">
                <a16:creationId xmlns:a16="http://schemas.microsoft.com/office/drawing/2014/main" id="{18D02893-0478-4B8C-9FBB-660E047B86E0}"/>
              </a:ext>
            </a:extLst>
          </p:cNvPr>
          <p:cNvSpPr txBox="1">
            <a:spLocks noChangeArrowheads="1"/>
          </p:cNvSpPr>
          <p:nvPr userDrawn="1"/>
        </p:nvSpPr>
        <p:spPr bwMode="auto">
          <a:xfrm>
            <a:off x="-2188873" y="0"/>
            <a:ext cx="2103150" cy="1471353"/>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We recommend to use the blue slides only</a:t>
            </a:r>
            <a:br>
              <a:rPr lang="en-US" sz="800" dirty="0">
                <a:solidFill>
                  <a:srgbClr val="7F7F7F"/>
                </a:solidFill>
                <a:cs typeface="Tahoma" charset="0"/>
              </a:rPr>
            </a:br>
            <a:r>
              <a:rPr lang="en-US" sz="800" dirty="0">
                <a:solidFill>
                  <a:srgbClr val="7F7F7F"/>
                </a:solidFill>
                <a:cs typeface="Tahoma" charset="0"/>
              </a:rPr>
              <a:t>for show presentations, press conferences etc.</a:t>
            </a:r>
          </a:p>
          <a:p>
            <a:pPr eaLnBrk="1" fontAlgn="base" hangingPunct="1">
              <a:spcBef>
                <a:spcPct val="0"/>
              </a:spcBef>
              <a:spcAft>
                <a:spcPct val="0"/>
              </a:spcAft>
            </a:pPr>
            <a:endParaRPr lang="en-US" sz="800" dirty="0">
              <a:solidFill>
                <a:srgbClr val="7F7F7F"/>
              </a:solidFill>
              <a:cs typeface="Tahoma" charset="0"/>
            </a:endParaRPr>
          </a:p>
          <a:p>
            <a:pPr eaLnBrk="1" fontAlgn="base" hangingPunct="1">
              <a:spcBef>
                <a:spcPct val="0"/>
              </a:spcBef>
              <a:spcAft>
                <a:spcPct val="0"/>
              </a:spcAft>
            </a:pPr>
            <a:r>
              <a:rPr lang="en-US" sz="800" dirty="0">
                <a:solidFill>
                  <a:srgbClr val="7F7F7F"/>
                </a:solidFill>
                <a:cs typeface="Tahoma" charset="0"/>
              </a:rPr>
              <a:t>Please note that the function “Design Check” of Corporate Presenter cannot do a correct check of the blue slides. So please ignore the comments of the service for your blue slides and do not make the adjustments for the blue slides.</a:t>
            </a:r>
          </a:p>
        </p:txBody>
      </p:sp>
    </p:spTree>
    <p:extLst>
      <p:ext uri="{BB962C8B-B14F-4D97-AF65-F5344CB8AC3E}">
        <p14:creationId xmlns:p14="http://schemas.microsoft.com/office/powerpoint/2010/main" val="10583610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lank (blue)">
    <p:spTree>
      <p:nvGrpSpPr>
        <p:cNvPr id="1" name=""/>
        <p:cNvGrpSpPr/>
        <p:nvPr/>
      </p:nvGrpSpPr>
      <p:grpSpPr>
        <a:xfrm>
          <a:off x="0" y="0"/>
          <a:ext cx="0" cy="0"/>
          <a:chOff x="0" y="0"/>
          <a:chExt cx="0" cy="0"/>
        </a:xfrm>
      </p:grpSpPr>
      <p:sp>
        <p:nvSpPr>
          <p:cNvPr id="5" name="Rechteck 4"/>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dirty="0">
              <a:solidFill>
                <a:schemeClr val="bg1"/>
              </a:solidFill>
            </a:endParaRPr>
          </a:p>
        </p:txBody>
      </p:sp>
      <p:sp>
        <p:nvSpPr>
          <p:cNvPr id="15" name="Textfeld 9">
            <a:extLst>
              <a:ext uri="{FF2B5EF4-FFF2-40B4-BE49-F238E27FC236}">
                <a16:creationId xmlns:a16="http://schemas.microsoft.com/office/drawing/2014/main" id="{D74A175B-9260-488C-8A97-9A02FD3FAADB}"/>
              </a:ext>
            </a:extLst>
          </p:cNvPr>
          <p:cNvSpPr txBox="1">
            <a:spLocks noChangeArrowheads="1"/>
          </p:cNvSpPr>
          <p:nvPr userDrawn="1"/>
        </p:nvSpPr>
        <p:spPr bwMode="auto">
          <a:xfrm>
            <a:off x="-2188873" y="1580252"/>
            <a:ext cx="2103150" cy="158689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Wir empfehlen, die blauen Folien nur für Showpräsentationen, Pressekonferenzen etc. zu verwenden.</a:t>
            </a:r>
          </a:p>
          <a:p>
            <a:pPr eaLnBrk="1" fontAlgn="base" hangingPunct="1">
              <a:spcBef>
                <a:spcPct val="0"/>
              </a:spcBef>
              <a:spcAft>
                <a:spcPct val="0"/>
              </a:spcAft>
            </a:pPr>
            <a:endParaRPr lang="de-DE" sz="800" dirty="0">
              <a:solidFill>
                <a:srgbClr val="7F7F7F"/>
              </a:solidFill>
              <a:cs typeface="Tahoma" charset="0"/>
            </a:endParaRPr>
          </a:p>
          <a:p>
            <a:pPr eaLnBrk="1" fontAlgn="base" hangingPunct="1">
              <a:spcBef>
                <a:spcPct val="0"/>
              </a:spcBef>
              <a:spcAft>
                <a:spcPct val="0"/>
              </a:spcAft>
            </a:pPr>
            <a:r>
              <a:rPr lang="de-DE" sz="800" dirty="0">
                <a:solidFill>
                  <a:srgbClr val="7F7F7F"/>
                </a:solidFill>
                <a:cs typeface="Tahoma" charset="0"/>
              </a:rPr>
              <a:t>Bitten beachten Sie, dass die Funktion „Design Check“ vom Corporate </a:t>
            </a:r>
            <a:r>
              <a:rPr lang="de-DE" sz="800" dirty="0" err="1">
                <a:solidFill>
                  <a:srgbClr val="7F7F7F"/>
                </a:solidFill>
                <a:cs typeface="Tahoma" charset="0"/>
              </a:rPr>
              <a:t>Presenter</a:t>
            </a:r>
            <a:r>
              <a:rPr lang="de-DE" sz="800" dirty="0">
                <a:solidFill>
                  <a:srgbClr val="7F7F7F"/>
                </a:solidFill>
                <a:cs typeface="Tahoma" charset="0"/>
              </a:rPr>
              <a:t> die blauen Folien nicht richtig überprüfen kann. Bitte ignorieren Sie daher die Kommentare des Dienstes für Ihre blauen Folien und führen Sie die Anpassungen für die blauen Folien nicht durch.</a:t>
            </a:r>
          </a:p>
        </p:txBody>
      </p:sp>
      <p:sp>
        <p:nvSpPr>
          <p:cNvPr id="16" name="Textfeld 11">
            <a:extLst>
              <a:ext uri="{FF2B5EF4-FFF2-40B4-BE49-F238E27FC236}">
                <a16:creationId xmlns:a16="http://schemas.microsoft.com/office/drawing/2014/main" id="{59E2E25A-0712-4D82-9701-8BA02CA2F1D1}"/>
              </a:ext>
            </a:extLst>
          </p:cNvPr>
          <p:cNvSpPr txBox="1">
            <a:spLocks noChangeArrowheads="1"/>
          </p:cNvSpPr>
          <p:nvPr userDrawn="1"/>
        </p:nvSpPr>
        <p:spPr bwMode="auto">
          <a:xfrm>
            <a:off x="-2188873" y="0"/>
            <a:ext cx="2103150" cy="1471353"/>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We recommend to use the blue slides only</a:t>
            </a:r>
            <a:br>
              <a:rPr lang="en-US" sz="800" dirty="0">
                <a:solidFill>
                  <a:srgbClr val="7F7F7F"/>
                </a:solidFill>
                <a:cs typeface="Tahoma" charset="0"/>
              </a:rPr>
            </a:br>
            <a:r>
              <a:rPr lang="en-US" sz="800" dirty="0">
                <a:solidFill>
                  <a:srgbClr val="7F7F7F"/>
                </a:solidFill>
                <a:cs typeface="Tahoma" charset="0"/>
              </a:rPr>
              <a:t>for show presentations, press conferences etc.</a:t>
            </a:r>
          </a:p>
          <a:p>
            <a:pPr eaLnBrk="1" fontAlgn="base" hangingPunct="1">
              <a:spcBef>
                <a:spcPct val="0"/>
              </a:spcBef>
              <a:spcAft>
                <a:spcPct val="0"/>
              </a:spcAft>
            </a:pPr>
            <a:endParaRPr lang="en-US" sz="800" dirty="0">
              <a:solidFill>
                <a:srgbClr val="7F7F7F"/>
              </a:solidFill>
              <a:cs typeface="Tahoma" charset="0"/>
            </a:endParaRPr>
          </a:p>
          <a:p>
            <a:pPr eaLnBrk="1" fontAlgn="base" hangingPunct="1">
              <a:spcBef>
                <a:spcPct val="0"/>
              </a:spcBef>
              <a:spcAft>
                <a:spcPct val="0"/>
              </a:spcAft>
            </a:pPr>
            <a:r>
              <a:rPr lang="en-US" sz="800" dirty="0">
                <a:solidFill>
                  <a:srgbClr val="7F7F7F"/>
                </a:solidFill>
                <a:cs typeface="Tahoma" charset="0"/>
              </a:rPr>
              <a:t>Please note that the function “Design Check” of Corporate Presenter cannot do a correct check of the blue slides. So please ignore the comments of the service for your blue slides and do not make the adjustments for the blue slides.</a:t>
            </a:r>
          </a:p>
        </p:txBody>
      </p:sp>
    </p:spTree>
    <p:extLst>
      <p:ext uri="{BB962C8B-B14F-4D97-AF65-F5344CB8AC3E}">
        <p14:creationId xmlns:p14="http://schemas.microsoft.com/office/powerpoint/2010/main" val="1411299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II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3" y="144001"/>
            <a:ext cx="8424001" cy="594000"/>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864269"/>
            <a:ext cx="4122737" cy="3781167"/>
          </a:xfrm>
          <a:solidFill>
            <a:schemeClr val="bg2"/>
          </a:solidFill>
        </p:spPr>
        <p:txBody>
          <a:bodyPr/>
          <a:lstStyle/>
          <a:p>
            <a:r>
              <a:rPr lang="en-US"/>
              <a:t>Click icon to add picture</a:t>
            </a:r>
            <a:endParaRPr lang="de-DE"/>
          </a:p>
        </p:txBody>
      </p:sp>
      <p:sp>
        <p:nvSpPr>
          <p:cNvPr id="9" name="Textfeld 9">
            <a:extLst>
              <a:ext uri="{FF2B5EF4-FFF2-40B4-BE49-F238E27FC236}">
                <a16:creationId xmlns:a16="http://schemas.microsoft.com/office/drawing/2014/main" id="{D91ACA57-7F57-4558-A0BE-F1AFE023C922}"/>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0" name="Textfeld 11">
            <a:extLst>
              <a:ext uri="{FF2B5EF4-FFF2-40B4-BE49-F238E27FC236}">
                <a16:creationId xmlns:a16="http://schemas.microsoft.com/office/drawing/2014/main" id="{82608C50-C0EC-4E59-8B09-52E341153900}"/>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17842614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5E3D64A-3A09-41C8-A3A4-91CCF15BEED0}"/>
              </a:ext>
            </a:extLst>
          </p:cNvPr>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3" y="144001"/>
            <a:ext cx="8424001" cy="594000"/>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266"/>
            <a:ext cx="4122737" cy="1800556"/>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3" y="2844878"/>
            <a:ext cx="4122737" cy="1800556"/>
          </a:xfrm>
          <a:solidFill>
            <a:schemeClr val="bg2"/>
          </a:solidFill>
        </p:spPr>
        <p:txBody>
          <a:bodyPr/>
          <a:lstStyle/>
          <a:p>
            <a:r>
              <a:rPr lang="en-US"/>
              <a:t>Click icon to add picture</a:t>
            </a:r>
            <a:endParaRPr lang="de-DE"/>
          </a:p>
        </p:txBody>
      </p:sp>
      <p:sp>
        <p:nvSpPr>
          <p:cNvPr id="11" name="Textfeld 9">
            <a:extLst>
              <a:ext uri="{FF2B5EF4-FFF2-40B4-BE49-F238E27FC236}">
                <a16:creationId xmlns:a16="http://schemas.microsoft.com/office/drawing/2014/main" id="{72A659C0-2427-417A-8B04-CB000BC04653}"/>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91921EEF-A139-4598-929B-7CC316017F89}"/>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508260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wo Content with Pictur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F8F4CD7-C19E-4BE9-9767-DBDB6073F4F9}"/>
              </a:ext>
            </a:extLst>
          </p:cNvPr>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3" y="144001"/>
            <a:ext cx="8424001" cy="594000"/>
          </a:xfrm>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2844878"/>
            <a:ext cx="4122737" cy="1800556"/>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3" y="864266"/>
            <a:ext cx="4122737" cy="1800556"/>
          </a:xfrm>
          <a:solidFill>
            <a:schemeClr val="bg2"/>
          </a:solidFill>
        </p:spPr>
        <p:txBody>
          <a:bodyPr/>
          <a:lstStyle/>
          <a:p>
            <a:r>
              <a:rPr lang="en-US"/>
              <a:t>Click icon to add picture</a:t>
            </a:r>
            <a:endParaRPr lang="de-DE" dirty="0"/>
          </a:p>
        </p:txBody>
      </p:sp>
      <p:sp>
        <p:nvSpPr>
          <p:cNvPr id="9" name="Textfeld 9">
            <a:extLst>
              <a:ext uri="{FF2B5EF4-FFF2-40B4-BE49-F238E27FC236}">
                <a16:creationId xmlns:a16="http://schemas.microsoft.com/office/drawing/2014/main" id="{CD4A4036-8CFF-434B-854D-C8924D6498D0}"/>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0" name="Textfeld 9">
            <a:extLst>
              <a:ext uri="{FF2B5EF4-FFF2-40B4-BE49-F238E27FC236}">
                <a16:creationId xmlns:a16="http://schemas.microsoft.com/office/drawing/2014/main" id="{02CFA1B6-0CB1-4676-8595-DFF3A2C43190}"/>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3113810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t with two Pictures III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F484220-BB4A-4B3C-93FB-4F87435A1FB0}"/>
              </a:ext>
            </a:extLst>
          </p:cNvPr>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3" y="144001"/>
            <a:ext cx="8424001" cy="594000"/>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266"/>
            <a:ext cx="1980000" cy="3781167"/>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268"/>
            <a:ext cx="1980000" cy="3781167"/>
          </a:xfrm>
          <a:solidFill>
            <a:schemeClr val="bg2"/>
          </a:solidFill>
        </p:spPr>
        <p:txBody>
          <a:bodyPr/>
          <a:lstStyle/>
          <a:p>
            <a:r>
              <a:rPr lang="en-US"/>
              <a:t>Click icon to add picture</a:t>
            </a:r>
            <a:endParaRPr lang="de-DE" dirty="0"/>
          </a:p>
        </p:txBody>
      </p:sp>
      <p:sp>
        <p:nvSpPr>
          <p:cNvPr id="11" name="Textfeld 9">
            <a:extLst>
              <a:ext uri="{FF2B5EF4-FFF2-40B4-BE49-F238E27FC236}">
                <a16:creationId xmlns:a16="http://schemas.microsoft.com/office/drawing/2014/main" id="{72A659C0-2427-417A-8B04-CB000BC04653}"/>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91921EEF-A139-4598-929B-7CC316017F89}"/>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2729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el 1"/>
          <p:cNvSpPr>
            <a:spLocks noGrp="1"/>
          </p:cNvSpPr>
          <p:nvPr>
            <p:ph type="title"/>
          </p:nvPr>
        </p:nvSpPr>
        <p:spPr>
          <a:xfrm>
            <a:off x="360363" y="144001"/>
            <a:ext cx="8424001" cy="594000"/>
          </a:xfrm>
        </p:spPr>
        <p:txBody>
          <a:bodyPr/>
          <a:lstStyle/>
          <a:p>
            <a:r>
              <a:rPr lang="en-US"/>
              <a:t>Click to edit Master title style</a:t>
            </a:r>
            <a:endParaRPr lang="de-DE" dirty="0"/>
          </a:p>
        </p:txBody>
      </p:sp>
      <p:sp>
        <p:nvSpPr>
          <p:cNvPr id="3" name="Inhaltsplatzhalter 2"/>
          <p:cNvSpPr>
            <a:spLocks noGrp="1"/>
          </p:cNvSpPr>
          <p:nvPr>
            <p:ph idx="1"/>
          </p:nvPr>
        </p:nvSpPr>
        <p:spPr>
          <a:xfrm>
            <a:off x="360004" y="864268"/>
            <a:ext cx="4122737"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268"/>
            <a:ext cx="4122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ent with four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5B274DCC-0F14-4867-ADEB-F7738D13C862}"/>
              </a:ext>
            </a:extLst>
          </p:cNvPr>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3" y="144001"/>
            <a:ext cx="8424001" cy="594000"/>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266"/>
            <a:ext cx="1980000"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268"/>
            <a:ext cx="1980000" cy="1800000"/>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845435"/>
            <a:ext cx="1980000" cy="1800000"/>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845435"/>
            <a:ext cx="1980000" cy="1800000"/>
          </a:xfrm>
          <a:solidFill>
            <a:schemeClr val="bg2"/>
          </a:solidFill>
        </p:spPr>
        <p:txBody>
          <a:bodyPr/>
          <a:lstStyle/>
          <a:p>
            <a:r>
              <a:rPr lang="en-US"/>
              <a:t>Click icon to add picture</a:t>
            </a:r>
            <a:endParaRPr lang="de-DE" dirty="0"/>
          </a:p>
        </p:txBody>
      </p:sp>
      <p:sp>
        <p:nvSpPr>
          <p:cNvPr id="11" name="Textfeld 9">
            <a:extLst>
              <a:ext uri="{FF2B5EF4-FFF2-40B4-BE49-F238E27FC236}">
                <a16:creationId xmlns:a16="http://schemas.microsoft.com/office/drawing/2014/main" id="{72A659C0-2427-417A-8B04-CB000BC04653}"/>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91921EEF-A139-4598-929B-7CC316017F89}"/>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10895685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wo Content with two Pictures (blue)">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C31A0983-F2CB-4E35-A255-D2870F296B98}"/>
              </a:ext>
            </a:extLst>
          </p:cNvPr>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3" y="144001"/>
            <a:ext cx="8424001" cy="594000"/>
          </a:xfrm>
        </p:spPr>
        <p:txBody>
          <a:bodyPr/>
          <a:lstStyle>
            <a:lvl1pPr>
              <a:defRPr>
                <a:solidFill>
                  <a:schemeClr val="bg1"/>
                </a:solidFill>
              </a:defRPr>
            </a:lvl1p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3" y="2844877"/>
            <a:ext cx="4122737" cy="1800556"/>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864268"/>
            <a:ext cx="4122000" cy="3781167"/>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864266"/>
            <a:ext cx="1980000" cy="180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864268"/>
            <a:ext cx="1980000" cy="1800000"/>
          </a:xfrm>
          <a:solidFill>
            <a:schemeClr val="bg2"/>
          </a:solidFill>
        </p:spPr>
        <p:txBody>
          <a:bodyPr/>
          <a:lstStyle/>
          <a:p>
            <a:r>
              <a:rPr lang="en-US"/>
              <a:t>Click icon to add picture</a:t>
            </a:r>
            <a:endParaRPr lang="de-DE" dirty="0"/>
          </a:p>
        </p:txBody>
      </p:sp>
      <p:sp>
        <p:nvSpPr>
          <p:cNvPr id="11" name="Textfeld 9">
            <a:extLst>
              <a:ext uri="{FF2B5EF4-FFF2-40B4-BE49-F238E27FC236}">
                <a16:creationId xmlns:a16="http://schemas.microsoft.com/office/drawing/2014/main" id="{72A659C0-2427-417A-8B04-CB000BC04653}"/>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91921EEF-A139-4598-929B-7CC316017F89}"/>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26256824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Picture with Key Message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F03B3FAF-30A7-4AD0-9601-E818DC84BD70}"/>
              </a:ext>
            </a:extLst>
          </p:cNvPr>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3" y="144001"/>
            <a:ext cx="8424001" cy="594000"/>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hasCustomPrompt="1"/>
          </p:nvPr>
        </p:nvSpPr>
        <p:spPr>
          <a:xfrm>
            <a:off x="360002" y="4105435"/>
            <a:ext cx="8424000" cy="54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Textmasterformat bearbeiten</a:t>
            </a:r>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864268"/>
            <a:ext cx="8424000" cy="2880000"/>
          </a:xfrm>
          <a:solidFill>
            <a:schemeClr val="bg2"/>
          </a:solidFill>
        </p:spPr>
        <p:txBody>
          <a:bodyPr/>
          <a:lstStyle/>
          <a:p>
            <a:r>
              <a:rPr lang="en-US"/>
              <a:t>Click icon to add picture</a:t>
            </a:r>
            <a:endParaRPr lang="de-DE"/>
          </a:p>
        </p:txBody>
      </p:sp>
      <p:sp>
        <p:nvSpPr>
          <p:cNvPr id="9" name="Textfeld 9">
            <a:extLst>
              <a:ext uri="{FF2B5EF4-FFF2-40B4-BE49-F238E27FC236}">
                <a16:creationId xmlns:a16="http://schemas.microsoft.com/office/drawing/2014/main" id="{D91ACA57-7F57-4558-A0BE-F1AFE023C922}"/>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0" name="Textfeld 11">
            <a:extLst>
              <a:ext uri="{FF2B5EF4-FFF2-40B4-BE49-F238E27FC236}">
                <a16:creationId xmlns:a16="http://schemas.microsoft.com/office/drawing/2014/main" id="{82608C50-C0EC-4E59-8B09-52E341153900}"/>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1807649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Product OnePager (blu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DBBEBD73-2CD8-46CA-9CCA-F2A581067279}"/>
              </a:ext>
            </a:extLst>
          </p:cNvPr>
          <p:cNvSpPr/>
          <p:nvPr userDrawn="1"/>
        </p:nvSpPr>
        <p:spPr>
          <a:xfrm>
            <a:off x="0" y="0"/>
            <a:ext cx="9144000" cy="5145988"/>
          </a:xfrm>
          <a:prstGeom prst="rect">
            <a:avLst/>
          </a:prstGeom>
          <a:gradFill>
            <a:gsLst>
              <a:gs pos="0">
                <a:srgbClr val="1179BF"/>
              </a:gs>
              <a:gs pos="50000">
                <a:srgbClr val="004D7A"/>
              </a:gs>
              <a:gs pos="100000">
                <a:srgbClr val="001024"/>
              </a:gs>
            </a:gsLst>
            <a:lin ang="5400000" scaled="0"/>
          </a:gra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fontAlgn="base">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3" y="144000"/>
            <a:ext cx="4122737" cy="989007"/>
          </a:xfrm>
        </p:spPr>
        <p:txBody>
          <a:bodyPr/>
          <a:lstStyle>
            <a:lvl1pPr>
              <a:defRPr>
                <a:solidFill>
                  <a:schemeClr val="bg1"/>
                </a:solidFill>
              </a:defRPr>
            </a:lvl1pPr>
          </a:lstStyle>
          <a:p>
            <a:r>
              <a:rPr lang="en-US"/>
              <a:t>Click to edit Master title style</a:t>
            </a:r>
            <a:endParaRPr lang="de-DE" dirty="0"/>
          </a:p>
        </p:txBody>
      </p:sp>
      <p:sp>
        <p:nvSpPr>
          <p:cNvPr id="7" name="Inhaltsplatzhalter 3"/>
          <p:cNvSpPr>
            <a:spLocks noGrp="1"/>
          </p:cNvSpPr>
          <p:nvPr>
            <p:ph idx="13"/>
          </p:nvPr>
        </p:nvSpPr>
        <p:spPr>
          <a:xfrm>
            <a:off x="4661096" y="144002"/>
            <a:ext cx="4122000" cy="4501434"/>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6" name="Rectangle 6">
            <a:extLst>
              <a:ext uri="{FF2B5EF4-FFF2-40B4-BE49-F238E27FC236}">
                <a16:creationId xmlns:a16="http://schemas.microsoft.com/office/drawing/2014/main" id="{3B23CF99-FA45-4D2B-9C4A-45F0852BC6AC}"/>
              </a:ext>
            </a:extLst>
          </p:cNvPr>
          <p:cNvSpPr/>
          <p:nvPr userDrawn="1"/>
        </p:nvSpPr>
        <p:spPr>
          <a:xfrm>
            <a:off x="366149" y="1585435"/>
            <a:ext cx="4122737" cy="3060000"/>
          </a:xfrm>
          <a:prstGeom prst="rect">
            <a:avLst/>
          </a:prstGeom>
          <a:solidFill>
            <a:schemeClr val="accent4"/>
          </a:solidFill>
          <a:ln w="12700" cap="flat" cmpd="sng" algn="ctr">
            <a:noFill/>
            <a:prstDash val="solid"/>
          </a:ln>
          <a:effectLst>
            <a:outerShdw blurRad="127000" algn="ctr" rotWithShape="0">
              <a:prstClr val="black">
                <a:alpha val="20000"/>
              </a:prstClr>
            </a:outerShdw>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err="1">
              <a:ln>
                <a:noFill/>
              </a:ln>
              <a:solidFill>
                <a:srgbClr val="000000"/>
              </a:solidFill>
              <a:effectLst/>
              <a:uLnTx/>
              <a:uFillTx/>
              <a:latin typeface="Tahoma"/>
              <a:ea typeface="+mn-ea"/>
              <a:cs typeface="Tahoma" pitchFamily="34" charset="0"/>
            </a:endParaRPr>
          </a:p>
        </p:txBody>
      </p:sp>
      <p:grpSp>
        <p:nvGrpSpPr>
          <p:cNvPr id="3" name="Gruppieren 2">
            <a:extLst>
              <a:ext uri="{FF2B5EF4-FFF2-40B4-BE49-F238E27FC236}">
                <a16:creationId xmlns:a16="http://schemas.microsoft.com/office/drawing/2014/main" id="{01BC1947-F90E-4108-BDBE-CB4CEDB4EE14}"/>
              </a:ext>
            </a:extLst>
          </p:cNvPr>
          <p:cNvGrpSpPr/>
          <p:nvPr userDrawn="1"/>
        </p:nvGrpSpPr>
        <p:grpSpPr>
          <a:xfrm>
            <a:off x="360004" y="1335153"/>
            <a:ext cx="4122737" cy="309958"/>
            <a:chOff x="360004" y="1268893"/>
            <a:chExt cx="4122737" cy="309958"/>
          </a:xfrm>
        </p:grpSpPr>
        <p:sp>
          <p:nvSpPr>
            <p:cNvPr id="17" name="TextBox 4">
              <a:extLst>
                <a:ext uri="{FF2B5EF4-FFF2-40B4-BE49-F238E27FC236}">
                  <a16:creationId xmlns:a16="http://schemas.microsoft.com/office/drawing/2014/main" id="{AC4EEC6B-33B4-4AFA-AB2D-9019D9F42416}"/>
                </a:ext>
              </a:extLst>
            </p:cNvPr>
            <p:cNvSpPr txBox="1"/>
            <p:nvPr userDrawn="1"/>
          </p:nvSpPr>
          <p:spPr>
            <a:xfrm>
              <a:off x="360004" y="1268893"/>
              <a:ext cx="985039" cy="309958"/>
            </a:xfrm>
            <a:prstGeom prst="rect">
              <a:avLst/>
            </a:prstGeom>
            <a:noFill/>
          </p:spPr>
          <p:txBody>
            <a:bodyPr wrap="square" lIns="0" tIns="46800" rIns="90000" bIns="46800" rtlCol="0">
              <a:spAutoFit/>
            </a:bodyPr>
            <a:lstStyle/>
            <a:p>
              <a:pPr marL="0" marR="0" indent="0" algn="l" defTabSz="914400" eaLnBrk="1" fontAlgn="base" latinLnBrk="0" hangingPunct="1">
                <a:lnSpc>
                  <a:spcPct val="100000"/>
                </a:lnSpc>
                <a:spcBef>
                  <a:spcPts val="0"/>
                </a:spcBef>
                <a:spcAft>
                  <a:spcPts val="1200"/>
                </a:spcAft>
                <a:buClr>
                  <a:schemeClr val="tx2"/>
                </a:buClr>
                <a:buSzTx/>
                <a:buFont typeface="Tahoma" panose="020B0604030504040204" pitchFamily="34" charset="0"/>
                <a:buNone/>
                <a:tabLst/>
              </a:pPr>
              <a:r>
                <a:rPr kumimoji="0" lang="en-US" sz="1400" b="0" i="0" u="none" strike="noStrike" kern="0" cap="none" spc="0" normalizeH="0" baseline="0" noProof="0" dirty="0">
                  <a:ln>
                    <a:noFill/>
                  </a:ln>
                  <a:solidFill>
                    <a:schemeClr val="tx2"/>
                  </a:solidFill>
                  <a:effectLst/>
                  <a:uLnTx/>
                  <a:uFillTx/>
                </a:rPr>
                <a:t>KEY FACTS</a:t>
              </a:r>
            </a:p>
          </p:txBody>
        </p:sp>
        <p:cxnSp>
          <p:nvCxnSpPr>
            <p:cNvPr id="18" name="Straight Connector 8">
              <a:extLst>
                <a:ext uri="{FF2B5EF4-FFF2-40B4-BE49-F238E27FC236}">
                  <a16:creationId xmlns:a16="http://schemas.microsoft.com/office/drawing/2014/main" id="{EEC636F3-CF5B-4F9E-A7A2-6CE23B22CEEA}"/>
                </a:ext>
              </a:extLst>
            </p:cNvPr>
            <p:cNvCxnSpPr>
              <a:cxnSpLocks/>
            </p:cNvCxnSpPr>
            <p:nvPr userDrawn="1"/>
          </p:nvCxnSpPr>
          <p:spPr>
            <a:xfrm>
              <a:off x="1350741" y="1505965"/>
              <a:ext cx="3132000" cy="0"/>
            </a:xfrm>
            <a:prstGeom prst="line">
              <a:avLst/>
            </a:prstGeom>
            <a:noFill/>
            <a:ln w="6350" cap="rnd" cmpd="sng" algn="ctr">
              <a:solidFill>
                <a:srgbClr val="00ABE7"/>
              </a:solidFill>
              <a:prstDash val="solid"/>
              <a:round/>
            </a:ln>
            <a:effectLst/>
          </p:spPr>
        </p:cxnSp>
      </p:grpSp>
      <p:sp>
        <p:nvSpPr>
          <p:cNvPr id="19" name="Textplatzhalter 1">
            <a:extLst>
              <a:ext uri="{FF2B5EF4-FFF2-40B4-BE49-F238E27FC236}">
                <a16:creationId xmlns:a16="http://schemas.microsoft.com/office/drawing/2014/main" id="{E34BF2C1-6858-4258-9D7A-6932A422D05C}"/>
              </a:ext>
            </a:extLst>
          </p:cNvPr>
          <p:cNvSpPr>
            <a:spLocks noGrp="1"/>
          </p:cNvSpPr>
          <p:nvPr>
            <p:ph type="body" sz="quarter" idx="14" hasCustomPrompt="1"/>
          </p:nvPr>
        </p:nvSpPr>
        <p:spPr>
          <a:xfrm>
            <a:off x="360004" y="1854200"/>
            <a:ext cx="4122737" cy="3240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2" name="Textplatzhalter 2">
            <a:extLst>
              <a:ext uri="{FF2B5EF4-FFF2-40B4-BE49-F238E27FC236}">
                <a16:creationId xmlns:a16="http://schemas.microsoft.com/office/drawing/2014/main" id="{6B0EAC18-56A4-4F9D-B791-1276F33D43DB}"/>
              </a:ext>
            </a:extLst>
          </p:cNvPr>
          <p:cNvSpPr>
            <a:spLocks noGrp="1"/>
          </p:cNvSpPr>
          <p:nvPr>
            <p:ph type="body" sz="quarter" idx="17" hasCustomPrompt="1"/>
          </p:nvPr>
        </p:nvSpPr>
        <p:spPr>
          <a:xfrm>
            <a:off x="360004" y="2244313"/>
            <a:ext cx="4122737" cy="432000"/>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3" name="Textplatzhalter 3">
            <a:extLst>
              <a:ext uri="{FF2B5EF4-FFF2-40B4-BE49-F238E27FC236}">
                <a16:creationId xmlns:a16="http://schemas.microsoft.com/office/drawing/2014/main" id="{F2E5AA21-A336-4144-AC1B-55B16A0EDFA5}"/>
              </a:ext>
            </a:extLst>
          </p:cNvPr>
          <p:cNvSpPr>
            <a:spLocks noGrp="1"/>
          </p:cNvSpPr>
          <p:nvPr>
            <p:ph type="body" sz="quarter" idx="18" hasCustomPrompt="1"/>
          </p:nvPr>
        </p:nvSpPr>
        <p:spPr>
          <a:xfrm>
            <a:off x="360004" y="2805026"/>
            <a:ext cx="4122737" cy="3240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0" name="Textplatzhalter 4">
            <a:extLst>
              <a:ext uri="{FF2B5EF4-FFF2-40B4-BE49-F238E27FC236}">
                <a16:creationId xmlns:a16="http://schemas.microsoft.com/office/drawing/2014/main" id="{D680C08A-C4D9-4C2D-BBA2-205BA49B9DE7}"/>
              </a:ext>
            </a:extLst>
          </p:cNvPr>
          <p:cNvSpPr>
            <a:spLocks noGrp="1"/>
          </p:cNvSpPr>
          <p:nvPr>
            <p:ph type="body" sz="quarter" idx="15" hasCustomPrompt="1"/>
          </p:nvPr>
        </p:nvSpPr>
        <p:spPr>
          <a:xfrm>
            <a:off x="360004" y="3195139"/>
            <a:ext cx="4122737" cy="432000"/>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1" name="Textplatzhalter 5">
            <a:extLst>
              <a:ext uri="{FF2B5EF4-FFF2-40B4-BE49-F238E27FC236}">
                <a16:creationId xmlns:a16="http://schemas.microsoft.com/office/drawing/2014/main" id="{D25774EB-F94F-4196-AA22-F826674E86BF}"/>
              </a:ext>
            </a:extLst>
          </p:cNvPr>
          <p:cNvSpPr>
            <a:spLocks noGrp="1"/>
          </p:cNvSpPr>
          <p:nvPr>
            <p:ph type="body" sz="quarter" idx="16" hasCustomPrompt="1"/>
          </p:nvPr>
        </p:nvSpPr>
        <p:spPr>
          <a:xfrm>
            <a:off x="360004" y="3776324"/>
            <a:ext cx="4122737" cy="324000"/>
          </a:xfrm>
        </p:spPr>
        <p:txBody>
          <a:bodyPr lIns="72000" rIns="72000" anchor="b" anchorCtr="0"/>
          <a:lstStyle>
            <a:lvl1pPr>
              <a:defRPr sz="1400" b="1">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Fact</a:t>
            </a:r>
          </a:p>
        </p:txBody>
      </p:sp>
      <p:sp>
        <p:nvSpPr>
          <p:cNvPr id="24" name="Textplatzhalter 6">
            <a:extLst>
              <a:ext uri="{FF2B5EF4-FFF2-40B4-BE49-F238E27FC236}">
                <a16:creationId xmlns:a16="http://schemas.microsoft.com/office/drawing/2014/main" id="{38C27363-3949-4BEF-A58D-7A9F9BB72FBA}"/>
              </a:ext>
            </a:extLst>
          </p:cNvPr>
          <p:cNvSpPr>
            <a:spLocks noGrp="1"/>
          </p:cNvSpPr>
          <p:nvPr>
            <p:ph type="body" sz="quarter" idx="19" hasCustomPrompt="1"/>
          </p:nvPr>
        </p:nvSpPr>
        <p:spPr>
          <a:xfrm>
            <a:off x="360004" y="4145967"/>
            <a:ext cx="4122737" cy="432000"/>
          </a:xfrm>
        </p:spPr>
        <p:txBody>
          <a:bodyPr lIns="72000" rIns="720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err="1"/>
              <a:t>Subline</a:t>
            </a:r>
            <a:br>
              <a:rPr lang="de-DE" dirty="0"/>
            </a:br>
            <a:r>
              <a:rPr lang="de-DE" dirty="0"/>
              <a:t>Line 2</a:t>
            </a:r>
          </a:p>
        </p:txBody>
      </p:sp>
      <p:sp>
        <p:nvSpPr>
          <p:cNvPr id="25" name="Textfeld 9">
            <a:extLst>
              <a:ext uri="{FF2B5EF4-FFF2-40B4-BE49-F238E27FC236}">
                <a16:creationId xmlns:a16="http://schemas.microsoft.com/office/drawing/2014/main" id="{933ACD59-6795-47D1-9A4C-D496352AA9A1}"/>
              </a:ext>
            </a:extLst>
          </p:cNvPr>
          <p:cNvSpPr txBox="1">
            <a:spLocks noChangeArrowheads="1"/>
          </p:cNvSpPr>
          <p:nvPr userDrawn="1"/>
        </p:nvSpPr>
        <p:spPr bwMode="auto">
          <a:xfrm>
            <a:off x="-2188873" y="1580252"/>
            <a:ext cx="2103150" cy="158689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Wir empfehlen, die blauen Folien nur für Showpräsentationen, Pressekonferenzen etc. zu verwenden.</a:t>
            </a:r>
          </a:p>
          <a:p>
            <a:pPr eaLnBrk="1" fontAlgn="base" hangingPunct="1">
              <a:spcBef>
                <a:spcPct val="0"/>
              </a:spcBef>
              <a:spcAft>
                <a:spcPct val="0"/>
              </a:spcAft>
            </a:pPr>
            <a:endParaRPr lang="de-DE" sz="800" dirty="0">
              <a:solidFill>
                <a:srgbClr val="7F7F7F"/>
              </a:solidFill>
              <a:cs typeface="Tahoma" charset="0"/>
            </a:endParaRPr>
          </a:p>
          <a:p>
            <a:pPr eaLnBrk="1" fontAlgn="base" hangingPunct="1">
              <a:spcBef>
                <a:spcPct val="0"/>
              </a:spcBef>
              <a:spcAft>
                <a:spcPct val="0"/>
              </a:spcAft>
            </a:pPr>
            <a:r>
              <a:rPr lang="de-DE" sz="800" dirty="0">
                <a:solidFill>
                  <a:srgbClr val="7F7F7F"/>
                </a:solidFill>
                <a:cs typeface="Tahoma" charset="0"/>
              </a:rPr>
              <a:t>Bitten beachten Sie, dass die Funktion „Design Check“ vom Corporate </a:t>
            </a:r>
            <a:r>
              <a:rPr lang="de-DE" sz="800" dirty="0" err="1">
                <a:solidFill>
                  <a:srgbClr val="7F7F7F"/>
                </a:solidFill>
                <a:cs typeface="Tahoma" charset="0"/>
              </a:rPr>
              <a:t>Presenter</a:t>
            </a:r>
            <a:r>
              <a:rPr lang="de-DE" sz="800" dirty="0">
                <a:solidFill>
                  <a:srgbClr val="7F7F7F"/>
                </a:solidFill>
                <a:cs typeface="Tahoma" charset="0"/>
              </a:rPr>
              <a:t> die blauen Folien nicht richtig überprüfen kann. Bitte ignorieren Sie daher die Kommentare des Dienstes für Ihre blauen Folien und führen Sie die Anpassungen für die blauen Folien nicht durch.</a:t>
            </a:r>
          </a:p>
        </p:txBody>
      </p:sp>
      <p:sp>
        <p:nvSpPr>
          <p:cNvPr id="26" name="Textfeld 11">
            <a:extLst>
              <a:ext uri="{FF2B5EF4-FFF2-40B4-BE49-F238E27FC236}">
                <a16:creationId xmlns:a16="http://schemas.microsoft.com/office/drawing/2014/main" id="{715C4A7B-26F6-41F0-8D5B-55B07909B1A4}"/>
              </a:ext>
            </a:extLst>
          </p:cNvPr>
          <p:cNvSpPr txBox="1">
            <a:spLocks noChangeArrowheads="1"/>
          </p:cNvSpPr>
          <p:nvPr userDrawn="1"/>
        </p:nvSpPr>
        <p:spPr bwMode="auto">
          <a:xfrm>
            <a:off x="-2188873" y="0"/>
            <a:ext cx="2103150" cy="1471353"/>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We recommend to use the blue slides only</a:t>
            </a:r>
            <a:br>
              <a:rPr lang="en-US" sz="800" dirty="0">
                <a:solidFill>
                  <a:srgbClr val="7F7F7F"/>
                </a:solidFill>
                <a:cs typeface="Tahoma" charset="0"/>
              </a:rPr>
            </a:br>
            <a:r>
              <a:rPr lang="en-US" sz="800" dirty="0">
                <a:solidFill>
                  <a:srgbClr val="7F7F7F"/>
                </a:solidFill>
                <a:cs typeface="Tahoma" charset="0"/>
              </a:rPr>
              <a:t>for show presentations, press conferences etc.</a:t>
            </a:r>
          </a:p>
          <a:p>
            <a:pPr eaLnBrk="1" fontAlgn="base" hangingPunct="1">
              <a:spcBef>
                <a:spcPct val="0"/>
              </a:spcBef>
              <a:spcAft>
                <a:spcPct val="0"/>
              </a:spcAft>
            </a:pPr>
            <a:endParaRPr lang="en-US" sz="800" dirty="0">
              <a:solidFill>
                <a:srgbClr val="7F7F7F"/>
              </a:solidFill>
              <a:cs typeface="Tahoma" charset="0"/>
            </a:endParaRPr>
          </a:p>
          <a:p>
            <a:pPr eaLnBrk="1" fontAlgn="base" hangingPunct="1">
              <a:spcBef>
                <a:spcPct val="0"/>
              </a:spcBef>
              <a:spcAft>
                <a:spcPct val="0"/>
              </a:spcAft>
            </a:pPr>
            <a:r>
              <a:rPr lang="en-US" sz="800" dirty="0">
                <a:solidFill>
                  <a:srgbClr val="7F7F7F"/>
                </a:solidFill>
                <a:cs typeface="Tahoma" charset="0"/>
              </a:rPr>
              <a:t>Please note that the function “Design Check” of Corporate Presenter cannot do a correct check of the blue slides. So please ignore the comments of the service for your blue slides and do not make the adjustments for the blue slides.</a:t>
            </a:r>
          </a:p>
        </p:txBody>
      </p:sp>
    </p:spTree>
    <p:extLst>
      <p:ext uri="{BB962C8B-B14F-4D97-AF65-F5344CB8AC3E}">
        <p14:creationId xmlns:p14="http://schemas.microsoft.com/office/powerpoint/2010/main" val="97445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268"/>
            <a:ext cx="2700000" cy="378116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268"/>
            <a:ext cx="2700000" cy="378116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268"/>
            <a:ext cx="2700000" cy="3781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2" y="864266"/>
            <a:ext cx="4122737" cy="18005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1" y="864267"/>
            <a:ext cx="4122737" cy="18005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2" y="2844878"/>
            <a:ext cx="4122737"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1" y="2844878"/>
            <a:ext cx="4122737"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Inhaltsplatzhalter 1"/>
          <p:cNvSpPr>
            <a:spLocks noGrp="1"/>
          </p:cNvSpPr>
          <p:nvPr>
            <p:ph idx="1"/>
          </p:nvPr>
        </p:nvSpPr>
        <p:spPr bwMode="gray">
          <a:xfrm>
            <a:off x="360001" y="864267"/>
            <a:ext cx="2700000" cy="18005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864267"/>
            <a:ext cx="2700000" cy="180055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864267"/>
            <a:ext cx="2700000"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844878"/>
            <a:ext cx="2700000" cy="18005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844654"/>
            <a:ext cx="2700000" cy="180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844654"/>
            <a:ext cx="2700000" cy="1800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9400"/>
            <a:ext cx="4610366" cy="36011"/>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4044"/>
            <a:ext cx="4122000" cy="1008706"/>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2162"/>
            <a:ext cx="3564000" cy="108033"/>
          </a:xfrm>
        </p:spPr>
        <p:txBody>
          <a:bodyPr/>
          <a:lstStyle/>
          <a:p>
            <a:pPr>
              <a:lnSpc>
                <a:spcPts val="800"/>
              </a:lnSpc>
            </a:pPr>
            <a:endParaRPr>
              <a:solidFill>
                <a:srgbClr val="000000"/>
              </a:solidFill>
            </a:endParaRPr>
          </a:p>
        </p:txBody>
      </p:sp>
      <p:sp>
        <p:nvSpPr>
          <p:cNvPr id="6" name="Inhaltsplatzhalter 2"/>
          <p:cNvSpPr>
            <a:spLocks noGrp="1"/>
          </p:cNvSpPr>
          <p:nvPr>
            <p:ph idx="1"/>
          </p:nvPr>
        </p:nvSpPr>
        <p:spPr bwMode="gray">
          <a:xfrm>
            <a:off x="360002" y="1404433"/>
            <a:ext cx="4122737" cy="3241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5088"/>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a:solidFill>
                <a:srgbClr val="FFFFFF"/>
              </a:solidFill>
            </a:endParaRPr>
          </a:p>
        </p:txBody>
      </p:sp>
      <p:cxnSp>
        <p:nvCxnSpPr>
          <p:cNvPr id="13" name="Gerade Verbindung 8"/>
          <p:cNvCxnSpPr/>
          <p:nvPr userDrawn="1"/>
        </p:nvCxnSpPr>
        <p:spPr>
          <a:xfrm>
            <a:off x="360003" y="4723758"/>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
        <p:nvSpPr>
          <p:cNvPr id="11" name="Textfeld 9">
            <a:extLst>
              <a:ext uri="{FF2B5EF4-FFF2-40B4-BE49-F238E27FC236}">
                <a16:creationId xmlns:a16="http://schemas.microsoft.com/office/drawing/2014/main" id="{C74023A3-F8C9-4452-B55A-6BFCF97A4DCC}"/>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2" name="Textfeld 11">
            <a:extLst>
              <a:ext uri="{FF2B5EF4-FFF2-40B4-BE49-F238E27FC236}">
                <a16:creationId xmlns:a16="http://schemas.microsoft.com/office/drawing/2014/main" id="{A3AD43E0-5E69-4AEB-9AF4-39C052C59A3A}"/>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418486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9400"/>
            <a:ext cx="4610366" cy="36011"/>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4044"/>
            <a:ext cx="4122000" cy="1008706"/>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92162"/>
            <a:ext cx="3563234" cy="108033"/>
          </a:xfrm>
        </p:spPr>
        <p:txBody>
          <a:bodyPr/>
          <a:lstStyle/>
          <a:p>
            <a:pPr>
              <a:lnSpc>
                <a:spcPts val="800"/>
              </a:lnSpc>
            </a:pPr>
            <a:endParaRPr>
              <a:solidFill>
                <a:srgbClr val="000000"/>
              </a:solidFill>
            </a:endParaRPr>
          </a:p>
        </p:txBody>
      </p:sp>
      <p:sp>
        <p:nvSpPr>
          <p:cNvPr id="5" name="Inhaltsplatzhalter 2"/>
          <p:cNvSpPr>
            <a:spLocks noGrp="1"/>
          </p:cNvSpPr>
          <p:nvPr>
            <p:ph idx="1"/>
          </p:nvPr>
        </p:nvSpPr>
        <p:spPr bwMode="gray">
          <a:xfrm>
            <a:off x="360002" y="1404433"/>
            <a:ext cx="4122737" cy="3241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1"/>
            <a:ext cx="4482904" cy="2574795"/>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796"/>
            <a:ext cx="4482904" cy="2574795"/>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gn="r">
              <a:lnSpc>
                <a:spcPts val="800"/>
              </a:lnSpc>
            </a:pPr>
            <a:fld id="{D985BC7C-F6A2-4FED-9217-735A5E10A319}" type="slidenum">
              <a:rPr smtClean="0">
                <a:solidFill>
                  <a:srgbClr val="FFFFFF"/>
                </a:solidFill>
              </a:rPr>
              <a:pPr algn="r">
                <a:lnSpc>
                  <a:spcPts val="800"/>
                </a:lnSpc>
              </a:pPr>
              <a:t>‹#›</a:t>
            </a:fld>
            <a:endParaRPr>
              <a:solidFill>
                <a:srgbClr val="FFFFFF"/>
              </a:solidFill>
            </a:endParaRPr>
          </a:p>
        </p:txBody>
      </p:sp>
      <p:cxnSp>
        <p:nvCxnSpPr>
          <p:cNvPr id="10" name="Gerade Verbindung 9"/>
          <p:cNvCxnSpPr/>
          <p:nvPr/>
        </p:nvCxnSpPr>
        <p:spPr>
          <a:xfrm>
            <a:off x="360003" y="4723758"/>
            <a:ext cx="4122737"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
        <p:nvSpPr>
          <p:cNvPr id="12" name="Textfeld 9">
            <a:extLst>
              <a:ext uri="{FF2B5EF4-FFF2-40B4-BE49-F238E27FC236}">
                <a16:creationId xmlns:a16="http://schemas.microsoft.com/office/drawing/2014/main" id="{AA626431-A05E-4207-A1D0-A0CA768D908F}"/>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3" name="Textfeld 11">
            <a:extLst>
              <a:ext uri="{FF2B5EF4-FFF2-40B4-BE49-F238E27FC236}">
                <a16:creationId xmlns:a16="http://schemas.microsoft.com/office/drawing/2014/main" id="{99ED378A-D1CA-4841-A600-E6093EC32DB3}"/>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970303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a:lstStyle/>
          <a:p>
            <a:pPr>
              <a:lnSpc>
                <a:spcPts val="800"/>
              </a:lnSpc>
            </a:pPr>
            <a:endParaRPr>
              <a:solidFill>
                <a:srgbClr val="000000"/>
              </a:solidFill>
            </a:endParaRPr>
          </a:p>
        </p:txBody>
      </p:sp>
      <p:sp>
        <p:nvSpPr>
          <p:cNvPr id="4" name="Foliennummernplatzhalter 3"/>
          <p:cNvSpPr>
            <a:spLocks noGrp="1"/>
          </p:cNvSpPr>
          <p:nvPr>
            <p:ph type="sldNum" sz="quarter" idx="11"/>
          </p:nvPr>
        </p:nvSpPr>
        <p:spPr/>
        <p:txBody>
          <a:bodyPr/>
          <a:lstStyle>
            <a:lvl1pPr>
              <a:defRPr>
                <a:solidFill>
                  <a:schemeClr val="accent4"/>
                </a:solidFill>
              </a:defRPr>
            </a:lvl1pPr>
          </a:lstStyle>
          <a:p>
            <a:pPr>
              <a:lnSpc>
                <a:spcPts val="800"/>
              </a:lnSpc>
            </a:pPr>
            <a:fld id="{D985BC7C-F6A2-4FED-9217-735A5E10A319}" type="slidenum">
              <a:rPr lang="de-DE" smtClean="0"/>
              <a:pPr>
                <a:lnSpc>
                  <a:spcPts val="800"/>
                </a:lnSpc>
              </a:pPr>
              <a:t>‹#›</a:t>
            </a:fld>
            <a:endParaRPr lang="de-DE"/>
          </a:p>
        </p:txBody>
      </p:sp>
      <p:sp>
        <p:nvSpPr>
          <p:cNvPr id="5" name="Textplatzhalter 1"/>
          <p:cNvSpPr>
            <a:spLocks noGrp="1"/>
          </p:cNvSpPr>
          <p:nvPr>
            <p:ph type="body" sz="quarter" idx="12"/>
          </p:nvPr>
        </p:nvSpPr>
        <p:spPr>
          <a:xfrm>
            <a:off x="360001"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1182124"/>
            <a:ext cx="2700000" cy="216067"/>
          </a:xfrm>
        </p:spPr>
        <p:txBody>
          <a:bodyPr anchor="b" anchorCtr="0"/>
          <a:lstStyle>
            <a:lvl1pPr marL="0" indent="0">
              <a:lnSpc>
                <a:spcPct val="100000"/>
              </a:lnSpc>
              <a:spcBef>
                <a:spcPts val="0"/>
              </a:spcBef>
              <a:buFontTx/>
              <a:buNone/>
              <a:defRPr sz="1400" b="1">
                <a:solidFill>
                  <a:schemeClr val="accent4"/>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45356"/>
            <a:ext cx="2700000" cy="1800556"/>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45356"/>
            <a:ext cx="2700000" cy="1800556"/>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45356"/>
            <a:ext cx="2700000" cy="1800556"/>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3078"/>
            <a:ext cx="2700000" cy="115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3078"/>
            <a:ext cx="2700000" cy="115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3078"/>
            <a:ext cx="2700000" cy="115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8" name="Textfeld 9">
            <a:extLst>
              <a:ext uri="{FF2B5EF4-FFF2-40B4-BE49-F238E27FC236}">
                <a16:creationId xmlns:a16="http://schemas.microsoft.com/office/drawing/2014/main" id="{64537562-F09D-47A3-9900-A6BB00C40338}"/>
              </a:ext>
            </a:extLst>
          </p:cNvPr>
          <p:cNvSpPr txBox="1">
            <a:spLocks noChangeArrowheads="1"/>
          </p:cNvSpPr>
          <p:nvPr userDrawn="1"/>
        </p:nvSpPr>
        <p:spPr bwMode="auto">
          <a:xfrm>
            <a:off x="-2188873" y="1854572"/>
            <a:ext cx="2103150" cy="2340722"/>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Bearbeitungshinweis:</a:t>
            </a:r>
          </a:p>
          <a:p>
            <a:pPr eaLnBrk="1" fontAlgn="base" hangingPunct="1">
              <a:spcBef>
                <a:spcPct val="0"/>
              </a:spcBef>
              <a:spcAft>
                <a:spcPct val="0"/>
              </a:spcAft>
            </a:pPr>
            <a:r>
              <a:rPr lang="de-DE" sz="800" dirty="0">
                <a:solidFill>
                  <a:srgbClr val="7F7F7F"/>
                </a:solidFill>
                <a:cs typeface="Tahoma" charset="0"/>
              </a:rPr>
              <a:t>Klicken Sie auf das Symbol im Platzhalter und wählen Sie ein Bild aus.</a:t>
            </a:r>
          </a:p>
          <a:p>
            <a:pPr eaLnBrk="1" fontAlgn="base" hangingPunct="1">
              <a:spcBef>
                <a:spcPct val="0"/>
              </a:spcBef>
              <a:spcAft>
                <a:spcPct val="0"/>
              </a:spcAft>
            </a:pPr>
            <a:r>
              <a:rPr lang="de-DE" sz="800" dirty="0">
                <a:solidFill>
                  <a:srgbClr val="7F7F7F"/>
                </a:solidFill>
                <a:cs typeface="Tahoma" charset="0"/>
              </a:rPr>
              <a:t>Sofern das Bild nicht der Größe des Bildplatzhalters entspricht und somit nicht richtig zugeschnitten ist, gehen Sie bitte wie folgt vor:</a:t>
            </a:r>
          </a:p>
          <a:p>
            <a:pPr eaLnBrk="1" fontAlgn="base" hangingPunct="1">
              <a:spcBef>
                <a:spcPct val="0"/>
              </a:spcBef>
              <a:spcAft>
                <a:spcPct val="0"/>
              </a:spcAft>
              <a:buFont typeface="Tahoma" charset="0"/>
              <a:buNone/>
            </a:pPr>
            <a:r>
              <a:rPr lang="de-DE" sz="800" dirty="0">
                <a:solidFill>
                  <a:srgbClr val="7F7F7F"/>
                </a:solidFill>
                <a:cs typeface="Tahoma" charset="0"/>
              </a:rPr>
              <a:t>Gehen Sie mit der Maus auf das Bild - Klicken Sie auf die rechte Maustaste und wählen Sie „Grafik formatieren“ aus.</a:t>
            </a:r>
          </a:p>
          <a:p>
            <a:pPr eaLnBrk="1" fontAlgn="base" hangingPunct="1">
              <a:spcBef>
                <a:spcPct val="0"/>
              </a:spcBef>
              <a:spcAft>
                <a:spcPct val="0"/>
              </a:spcAft>
              <a:buFont typeface="Tahoma" charset="0"/>
              <a:buNone/>
            </a:pPr>
            <a:r>
              <a:rPr lang="de-DE" sz="800" dirty="0">
                <a:solidFill>
                  <a:srgbClr val="7F7F7F"/>
                </a:solidFill>
                <a:cs typeface="Tahoma" charset="0"/>
              </a:rPr>
              <a:t>Wählen Sie dann „Zuschneiden“. Unter „Bildposition“ – X-Offset und Y-Offset können Sie nun den gewünschten Ausschnitt bestimmen.</a:t>
            </a:r>
          </a:p>
          <a:p>
            <a:pPr eaLnBrk="1" fontAlgn="base" hangingPunct="1">
              <a:spcBef>
                <a:spcPct val="0"/>
              </a:spcBef>
              <a:spcAft>
                <a:spcPct val="0"/>
              </a:spcAft>
              <a:buFont typeface="Tahoma" charset="0"/>
              <a:buNone/>
            </a:pPr>
            <a:r>
              <a:rPr lang="de-DE" sz="800" dirty="0">
                <a:solidFill>
                  <a:srgbClr val="7F7F7F"/>
                </a:solidFill>
                <a:cs typeface="Tahoma" charset="0"/>
              </a:rPr>
              <a:t>Mit positiven Werten wird das Bild nach unten bzw. nach rechts verschoben. Mit negativen Werten hingegen nach oben bzw. links.</a:t>
            </a:r>
            <a:endParaRPr lang="en-US" sz="900" dirty="0">
              <a:solidFill>
                <a:srgbClr val="7F7F7F"/>
              </a:solidFill>
              <a:cs typeface="Tahoma" charset="0"/>
            </a:endParaRPr>
          </a:p>
        </p:txBody>
      </p:sp>
      <p:sp>
        <p:nvSpPr>
          <p:cNvPr id="19" name="Textfeld 11">
            <a:extLst>
              <a:ext uri="{FF2B5EF4-FFF2-40B4-BE49-F238E27FC236}">
                <a16:creationId xmlns:a16="http://schemas.microsoft.com/office/drawing/2014/main" id="{1253BCF7-5DC4-4DEE-AC6D-C973B6878EEE}"/>
              </a:ext>
            </a:extLst>
          </p:cNvPr>
          <p:cNvSpPr txBox="1">
            <a:spLocks noChangeArrowheads="1"/>
          </p:cNvSpPr>
          <p:nvPr userDrawn="1"/>
        </p:nvSpPr>
        <p:spPr bwMode="auto">
          <a:xfrm>
            <a:off x="-2188873" y="0"/>
            <a:ext cx="2103150" cy="1751677"/>
          </a:xfrm>
          <a:prstGeom prst="rect">
            <a:avLst/>
          </a:prstGeom>
          <a:noFill/>
          <a:ln>
            <a:solidFill>
              <a:srgbClr val="BFBFBF"/>
            </a:solidFill>
          </a:ln>
        </p:spPr>
        <p:txBody>
          <a:bodyPr wrap="square" lIns="35996" tIns="35996" rIns="35996" bIns="35996">
            <a:noAutofit/>
          </a:bodyPr>
          <a:lstStyle>
            <a:lvl1pPr eaLnBrk="0" hangingPunct="0">
              <a:defRPr>
                <a:solidFill>
                  <a:schemeClr val="tx1"/>
                </a:solidFill>
                <a:latin typeface="Tahoma" charset="0"/>
              </a:defRPr>
            </a:lvl1pPr>
            <a:lvl2pPr marL="742950" indent="-285750" eaLnBrk="0" hangingPunct="0">
              <a:defRPr>
                <a:solidFill>
                  <a:schemeClr val="tx1"/>
                </a:solidFill>
                <a:latin typeface="Tahoma" charset="0"/>
              </a:defRPr>
            </a:lvl2pPr>
            <a:lvl3pPr marL="1143000" indent="-228600" eaLnBrk="0" hangingPunct="0">
              <a:defRPr>
                <a:solidFill>
                  <a:schemeClr val="tx1"/>
                </a:solidFill>
                <a:latin typeface="Tahoma" charset="0"/>
              </a:defRPr>
            </a:lvl3pPr>
            <a:lvl4pPr marL="1600200" indent="-228600" eaLnBrk="0" hangingPunct="0">
              <a:defRPr>
                <a:solidFill>
                  <a:schemeClr val="tx1"/>
                </a:solidFill>
                <a:latin typeface="Tahoma" charset="0"/>
              </a:defRPr>
            </a:lvl4pPr>
            <a:lvl5pPr marL="2057400" indent="-228600" eaLnBrk="0" hangingPunct="0">
              <a:defRPr>
                <a:solidFill>
                  <a:schemeClr val="tx1"/>
                </a:solidFill>
                <a:latin typeface="Tahoma" charset="0"/>
              </a:defRPr>
            </a:lvl5pPr>
            <a:lvl6pPr marL="2514600" indent="-228600" algn="ctr" eaLnBrk="0" fontAlgn="base" hangingPunct="0">
              <a:spcBef>
                <a:spcPct val="50000"/>
              </a:spcBef>
              <a:spcAft>
                <a:spcPct val="0"/>
              </a:spcAft>
              <a:defRPr>
                <a:solidFill>
                  <a:schemeClr val="tx1"/>
                </a:solidFill>
                <a:latin typeface="Tahoma" charset="0"/>
              </a:defRPr>
            </a:lvl6pPr>
            <a:lvl7pPr marL="2971800" indent="-228600" algn="ctr" eaLnBrk="0" fontAlgn="base" hangingPunct="0">
              <a:spcBef>
                <a:spcPct val="50000"/>
              </a:spcBef>
              <a:spcAft>
                <a:spcPct val="0"/>
              </a:spcAft>
              <a:defRPr>
                <a:solidFill>
                  <a:schemeClr val="tx1"/>
                </a:solidFill>
                <a:latin typeface="Tahoma" charset="0"/>
              </a:defRPr>
            </a:lvl7pPr>
            <a:lvl8pPr marL="3429000" indent="-228600" algn="ctr" eaLnBrk="0" fontAlgn="base" hangingPunct="0">
              <a:spcBef>
                <a:spcPct val="50000"/>
              </a:spcBef>
              <a:spcAft>
                <a:spcPct val="0"/>
              </a:spcAft>
              <a:defRPr>
                <a:solidFill>
                  <a:schemeClr val="tx1"/>
                </a:solidFill>
                <a:latin typeface="Tahoma" charset="0"/>
              </a:defRPr>
            </a:lvl8pPr>
            <a:lvl9pPr marL="3886200" indent="-228600" algn="ctr" eaLnBrk="0" fontAlgn="base" hangingPunct="0">
              <a:spcBef>
                <a:spcPct val="50000"/>
              </a:spcBef>
              <a:spcAft>
                <a:spcPct val="0"/>
              </a:spcAft>
              <a:defRPr>
                <a:solidFill>
                  <a:schemeClr val="tx1"/>
                </a:solidFill>
                <a:latin typeface="Tahoma" charset="0"/>
              </a:defRPr>
            </a:lvl9pPr>
          </a:lstStyle>
          <a:p>
            <a:pPr eaLnBrk="1" fontAlgn="base" hangingPunct="1">
              <a:spcBef>
                <a:spcPct val="0"/>
              </a:spcBef>
              <a:spcAft>
                <a:spcPct val="0"/>
              </a:spcAft>
            </a:pPr>
            <a:r>
              <a:rPr lang="de-DE" sz="1000" b="1" dirty="0">
                <a:solidFill>
                  <a:srgbClr val="7F7F7F"/>
                </a:solidFill>
                <a:cs typeface="Tahoma" charset="0"/>
              </a:rPr>
              <a:t>Handling </a:t>
            </a:r>
            <a:r>
              <a:rPr lang="de-DE" sz="1000" b="1" dirty="0" err="1">
                <a:solidFill>
                  <a:srgbClr val="7F7F7F"/>
                </a:solidFill>
                <a:cs typeface="Tahoma" charset="0"/>
              </a:rPr>
              <a:t>instructions</a:t>
            </a:r>
            <a:r>
              <a:rPr lang="de-DE" sz="1000" b="1" dirty="0">
                <a:solidFill>
                  <a:srgbClr val="7F7F7F"/>
                </a:solidFill>
                <a:cs typeface="Tahoma" charset="0"/>
              </a:rPr>
              <a:t>:</a:t>
            </a:r>
          </a:p>
          <a:p>
            <a:pPr eaLnBrk="1" fontAlgn="base" hangingPunct="1">
              <a:spcBef>
                <a:spcPct val="0"/>
              </a:spcBef>
              <a:spcAft>
                <a:spcPct val="0"/>
              </a:spcAft>
            </a:pPr>
            <a:r>
              <a:rPr lang="en-US" sz="800" dirty="0">
                <a:solidFill>
                  <a:srgbClr val="7F7F7F"/>
                </a:solidFill>
                <a:cs typeface="Tahoma" charset="0"/>
              </a:rPr>
              <a:t>Click on the symbol in the place holder and select an image. If the image does not have the same size as the place holder, please follow this instruction:</a:t>
            </a:r>
          </a:p>
          <a:p>
            <a:pPr eaLnBrk="1" fontAlgn="base" hangingPunct="1">
              <a:spcBef>
                <a:spcPct val="0"/>
              </a:spcBef>
              <a:spcAft>
                <a:spcPct val="0"/>
              </a:spcAft>
            </a:pPr>
            <a:r>
              <a:rPr lang="en-US" sz="800" dirty="0">
                <a:solidFill>
                  <a:srgbClr val="7F7F7F"/>
                </a:solidFill>
                <a:cs typeface="Tahoma" charset="0"/>
              </a:rPr>
              <a:t>Move the computer mouse on the picture – right-click and choose “Format Picture”. Then select “Crop”. Edit “Picture Position” – Offset X and Offset Y to determine the appropriate section. </a:t>
            </a:r>
          </a:p>
          <a:p>
            <a:pPr eaLnBrk="1" fontAlgn="base" hangingPunct="1">
              <a:spcBef>
                <a:spcPct val="0"/>
              </a:spcBef>
              <a:spcAft>
                <a:spcPct val="0"/>
              </a:spcAft>
            </a:pPr>
            <a:r>
              <a:rPr lang="en-US" sz="800" dirty="0">
                <a:solidFill>
                  <a:srgbClr val="7F7F7F"/>
                </a:solidFill>
                <a:cs typeface="Tahoma" charset="0"/>
              </a:rPr>
              <a:t>With positive values you can move the picture down and to the right, with negative values up and to the left.</a:t>
            </a:r>
          </a:p>
        </p:txBody>
      </p:sp>
    </p:spTree>
    <p:extLst>
      <p:ext uri="{BB962C8B-B14F-4D97-AF65-F5344CB8AC3E}">
        <p14:creationId xmlns:p14="http://schemas.microsoft.com/office/powerpoint/2010/main" val="6928521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3" y="144001"/>
            <a:ext cx="8424001" cy="594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864268"/>
            <a:ext cx="8424000" cy="3781167"/>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92163"/>
            <a:ext cx="5220000" cy="108033"/>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92163"/>
            <a:ext cx="180000" cy="108033"/>
          </a:xfrm>
          <a:prstGeom prst="rect">
            <a:avLst/>
          </a:prstGeom>
        </p:spPr>
        <p:txBody>
          <a:bodyPr vert="horz" lIns="0" tIns="0" rIns="0" bIns="0" rtlCol="0" anchor="ctr"/>
          <a:lstStyle>
            <a:lvl1pPr algn="r">
              <a:defRPr sz="600" b="1">
                <a:solidFill>
                  <a:schemeClr val="accent4"/>
                </a:solidFill>
              </a:defRPr>
            </a:lvl1pPr>
          </a:lstStyle>
          <a:p>
            <a:fld id="{AE839375-43AA-4A5D-B991-4343C4570BCB}" type="slidenum">
              <a:rPr lang="de-DE" smtClean="0"/>
              <a:pPr/>
              <a:t>‹#›</a:t>
            </a:fld>
            <a:endParaRPr lang="de-DE" dirty="0"/>
          </a:p>
        </p:txBody>
      </p:sp>
      <p:cxnSp>
        <p:nvCxnSpPr>
          <p:cNvPr id="8" name="Gerade Verbindung 7"/>
          <p:cNvCxnSpPr/>
          <p:nvPr userDrawn="1"/>
        </p:nvCxnSpPr>
        <p:spPr>
          <a:xfrm>
            <a:off x="360002" y="4723758"/>
            <a:ext cx="8424000" cy="53"/>
          </a:xfrm>
          <a:prstGeom prst="line">
            <a:avLst/>
          </a:prstGeom>
          <a:ln w="19050" cap="rnd">
            <a:solidFill>
              <a:schemeClr val="accent4"/>
            </a:solidFill>
            <a:prstDash val="sysDot"/>
            <a:round/>
          </a:ln>
        </p:spPr>
        <p:style>
          <a:lnRef idx="1">
            <a:schemeClr val="accent1"/>
          </a:lnRef>
          <a:fillRef idx="0">
            <a:schemeClr val="accent1"/>
          </a:fillRef>
          <a:effectRef idx="0">
            <a:schemeClr val="accent1"/>
          </a:effectRef>
          <a:fontRef idx="minor">
            <a:schemeClr val="tx1"/>
          </a:fontRef>
        </p:style>
      </p:cxnSp>
      <p:sp>
        <p:nvSpPr>
          <p:cNvPr id="10" name="Textfeld 9" descr="NovaPathClassification"/>
          <p:cNvSpPr txBox="1"/>
          <p:nvPr userDrawn="1"/>
        </p:nvSpPr>
        <p:spPr>
          <a:xfrm>
            <a:off x="6269275" y="4889458"/>
            <a:ext cx="1260000" cy="108033"/>
          </a:xfrm>
          <a:prstGeom prst="rect">
            <a:avLst/>
          </a:prstGeom>
        </p:spPr>
        <p:txBody>
          <a:bodyPr vert="horz" lIns="0" tIns="0" rIns="0" bIns="0" rtlCol="0" anchor="ctr"/>
          <a:lstStyle>
            <a:defPPr>
              <a:defRPr lang="de-DE"/>
            </a:defPPr>
            <a:lvl1pPr>
              <a:defRPr sz="600"/>
            </a:lvl1pPr>
          </a:lstStyle>
          <a:p>
            <a:pPr lvl="0"/>
            <a:endParaRPr lang="en-US" noProof="0" dirty="0"/>
          </a:p>
        </p:txBody>
      </p:sp>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7" r:id="rId3"/>
    <p:sldLayoutId id="2147483677" r:id="rId4"/>
    <p:sldLayoutId id="2147483678" r:id="rId5"/>
    <p:sldLayoutId id="2147483679" r:id="rId6"/>
    <p:sldLayoutId id="2147483680" r:id="rId7"/>
    <p:sldLayoutId id="2147483681" r:id="rId8"/>
    <p:sldLayoutId id="2147483682" r:id="rId9"/>
    <p:sldLayoutId id="2147483683" r:id="rId10"/>
    <p:sldLayoutId id="2147483654" r:id="rId11"/>
    <p:sldLayoutId id="2147483655" r:id="rId12"/>
    <p:sldLayoutId id="2147483693" r:id="rId13"/>
    <p:sldLayoutId id="2147483694" r:id="rId14"/>
    <p:sldLayoutId id="2147483695" r:id="rId15"/>
    <p:sldLayoutId id="2147483696" r:id="rId16"/>
    <p:sldLayoutId id="2147483698" r:id="rId17"/>
    <p:sldLayoutId id="2147483699" r:id="rId18"/>
    <p:sldLayoutId id="2147483700" r:id="rId19"/>
    <p:sldLayoutId id="2147483710" r:id="rId20"/>
    <p:sldLayoutId id="2147483684" r:id="rId21"/>
    <p:sldLayoutId id="2147483685" r:id="rId22"/>
    <p:sldLayoutId id="2147483688" r:id="rId23"/>
    <p:sldLayoutId id="2147483689" r:id="rId24"/>
    <p:sldLayoutId id="2147483690" r:id="rId25"/>
    <p:sldLayoutId id="2147483701" r:id="rId26"/>
    <p:sldLayoutId id="2147483702" r:id="rId27"/>
    <p:sldLayoutId id="2147483703" r:id="rId28"/>
    <p:sldLayoutId id="2147483704" r:id="rId29"/>
    <p:sldLayoutId id="2147483705" r:id="rId30"/>
    <p:sldLayoutId id="2147483706" r:id="rId31"/>
    <p:sldLayoutId id="2147483708" r:id="rId32"/>
    <p:sldLayoutId id="2147483709" r:id="rId33"/>
  </p:sldLayoutIdLst>
  <p:hf hdr="0" dt="0"/>
  <p:txStyles>
    <p:titleStyle>
      <a:lvl1pPr algn="l" defTabSz="914400" rtl="0" eaLnBrk="1" latinLnBrk="0" hangingPunct="1">
        <a:spcBef>
          <a:spcPct val="0"/>
        </a:spcBef>
        <a:buNone/>
        <a:defRPr sz="2000" b="1" kern="1200">
          <a:solidFill>
            <a:schemeClr val="accent4"/>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216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box">
            <a:extLst>
              <a:ext uri="{FF2B5EF4-FFF2-40B4-BE49-F238E27FC236}">
                <a16:creationId xmlns:a16="http://schemas.microsoft.com/office/drawing/2014/main" id="{3670E780-576D-448A-BB6A-FBA9734E16F9}"/>
              </a:ext>
            </a:extLst>
          </p:cNvPr>
          <p:cNvSpPr>
            <a:spLocks noGrp="1"/>
          </p:cNvSpPr>
          <p:nvPr>
            <p:ph type="ctrTitle"/>
          </p:nvPr>
        </p:nvSpPr>
        <p:spPr/>
        <p:txBody>
          <a:bodyPr/>
          <a:lstStyle/>
          <a:p>
            <a:r>
              <a:rPr lang="en-IN">
                <a:effectLst/>
                <a:latin typeface="Tahoma" panose="020B0604030504040204" pitchFamily="34" charset="0"/>
                <a:ea typeface="Calibri" panose="020F0502020204030204" pitchFamily="34" charset="0"/>
              </a:rPr>
              <a:t>AUTOSAR Ethernet Stack</a:t>
            </a:r>
            <a:endParaRPr lang="de-DE" dirty="0"/>
          </a:p>
        </p:txBody>
      </p:sp>
      <p:sp>
        <p:nvSpPr>
          <p:cNvPr id="14" name="Untertitel 13">
            <a:extLst>
              <a:ext uri="{FF2B5EF4-FFF2-40B4-BE49-F238E27FC236}">
                <a16:creationId xmlns:a16="http://schemas.microsoft.com/office/drawing/2014/main" id="{F3DE9295-6870-42C9-84A9-52041E7BE664}"/>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156813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7079B73-C6EB-12BA-48D2-634FCF8F6D7A}"/>
              </a:ext>
            </a:extLst>
          </p:cNvPr>
          <p:cNvSpPr>
            <a:spLocks noGrp="1"/>
          </p:cNvSpPr>
          <p:nvPr>
            <p:ph type="title"/>
          </p:nvPr>
        </p:nvSpPr>
        <p:spPr/>
        <p:txBody>
          <a:bodyPr/>
          <a:lstStyle/>
          <a:p>
            <a:r>
              <a:rPr lang="en-US" dirty="0"/>
              <a:t>Ethernet Transceiver Configuration</a:t>
            </a:r>
          </a:p>
        </p:txBody>
      </p:sp>
      <p:sp>
        <p:nvSpPr>
          <p:cNvPr id="12" name="Footer Placeholder 3">
            <a:extLst>
              <a:ext uri="{FF2B5EF4-FFF2-40B4-BE49-F238E27FC236}">
                <a16:creationId xmlns:a16="http://schemas.microsoft.com/office/drawing/2014/main" id="{25984373-E257-9D25-D620-E4182F0CD1CB}"/>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3B4B3579-FE24-418F-B832-D7ED140DA494}"/>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10</a:t>
            </a:fld>
            <a:endParaRPr lang="de-DE"/>
          </a:p>
        </p:txBody>
      </p:sp>
      <p:pic>
        <p:nvPicPr>
          <p:cNvPr id="5" name="Picture 4">
            <a:extLst>
              <a:ext uri="{FF2B5EF4-FFF2-40B4-BE49-F238E27FC236}">
                <a16:creationId xmlns:a16="http://schemas.microsoft.com/office/drawing/2014/main" id="{C462A62B-6804-40E7-97A4-690284E067F3}"/>
              </a:ext>
            </a:extLst>
          </p:cNvPr>
          <p:cNvPicPr>
            <a:picLocks noChangeAspect="1"/>
          </p:cNvPicPr>
          <p:nvPr/>
        </p:nvPicPr>
        <p:blipFill>
          <a:blip r:embed="rId2"/>
          <a:stretch>
            <a:fillRect/>
          </a:stretch>
        </p:blipFill>
        <p:spPr>
          <a:xfrm>
            <a:off x="360002" y="1189462"/>
            <a:ext cx="8424000" cy="3201119"/>
          </a:xfrm>
          <a:prstGeom prst="rect">
            <a:avLst/>
          </a:prstGeom>
          <a:noFill/>
        </p:spPr>
      </p:pic>
    </p:spTree>
    <p:extLst>
      <p:ext uri="{BB962C8B-B14F-4D97-AF65-F5344CB8AC3E}">
        <p14:creationId xmlns:p14="http://schemas.microsoft.com/office/powerpoint/2010/main" val="203114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86AEB0F-2C8F-1F23-521F-CB4B754FA343}"/>
              </a:ext>
            </a:extLst>
          </p:cNvPr>
          <p:cNvSpPr>
            <a:spLocks noGrp="1"/>
          </p:cNvSpPr>
          <p:nvPr>
            <p:ph type="title"/>
          </p:nvPr>
        </p:nvSpPr>
        <p:spPr/>
        <p:txBody>
          <a:bodyPr/>
          <a:lstStyle/>
          <a:p>
            <a:r>
              <a:rPr lang="en-US" dirty="0"/>
              <a:t>MII</a:t>
            </a:r>
          </a:p>
        </p:txBody>
      </p:sp>
      <p:sp>
        <p:nvSpPr>
          <p:cNvPr id="11" name="Footer Placeholder 3">
            <a:extLst>
              <a:ext uri="{FF2B5EF4-FFF2-40B4-BE49-F238E27FC236}">
                <a16:creationId xmlns:a16="http://schemas.microsoft.com/office/drawing/2014/main" id="{5A58F373-8E1E-90A4-01E1-5513A06D3BFD}"/>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4F3B96B3-310C-4F2E-A245-D8A9E6AACE72}"/>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11</a:t>
            </a:fld>
            <a:endParaRPr lang="de-DE"/>
          </a:p>
        </p:txBody>
      </p:sp>
      <p:pic>
        <p:nvPicPr>
          <p:cNvPr id="4" name="Picture 3">
            <a:extLst>
              <a:ext uri="{FF2B5EF4-FFF2-40B4-BE49-F238E27FC236}">
                <a16:creationId xmlns:a16="http://schemas.microsoft.com/office/drawing/2014/main" id="{FDCB0C86-DC01-46F5-B026-9887603B040F}"/>
              </a:ext>
            </a:extLst>
          </p:cNvPr>
          <p:cNvPicPr>
            <a:picLocks noChangeAspect="1"/>
          </p:cNvPicPr>
          <p:nvPr/>
        </p:nvPicPr>
        <p:blipFill>
          <a:blip r:embed="rId2"/>
          <a:stretch>
            <a:fillRect/>
          </a:stretch>
        </p:blipFill>
        <p:spPr>
          <a:xfrm>
            <a:off x="2124645" y="864268"/>
            <a:ext cx="4894714" cy="3781167"/>
          </a:xfrm>
          <a:prstGeom prst="rect">
            <a:avLst/>
          </a:prstGeom>
          <a:noFill/>
        </p:spPr>
      </p:pic>
    </p:spTree>
    <p:extLst>
      <p:ext uri="{BB962C8B-B14F-4D97-AF65-F5344CB8AC3E}">
        <p14:creationId xmlns:p14="http://schemas.microsoft.com/office/powerpoint/2010/main" val="145260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E5C98F8-1DB7-3407-6145-4FD497BB1B3F}"/>
              </a:ext>
            </a:extLst>
          </p:cNvPr>
          <p:cNvSpPr>
            <a:spLocks noGrp="1"/>
          </p:cNvSpPr>
          <p:nvPr>
            <p:ph type="title"/>
          </p:nvPr>
        </p:nvSpPr>
        <p:spPr/>
        <p:txBody>
          <a:bodyPr/>
          <a:lstStyle/>
          <a:p>
            <a:r>
              <a:rPr lang="en-US" dirty="0"/>
              <a:t>MII Selection Configuration</a:t>
            </a:r>
          </a:p>
        </p:txBody>
      </p:sp>
      <p:pic>
        <p:nvPicPr>
          <p:cNvPr id="10" name="Content Placeholder 6">
            <a:extLst>
              <a:ext uri="{FF2B5EF4-FFF2-40B4-BE49-F238E27FC236}">
                <a16:creationId xmlns:a16="http://schemas.microsoft.com/office/drawing/2014/main" id="{44037D2C-4EB5-4017-AE14-BBB3342C85AB}"/>
              </a:ext>
            </a:extLst>
          </p:cNvPr>
          <p:cNvPicPr>
            <a:picLocks noGrp="1" noChangeAspect="1"/>
          </p:cNvPicPr>
          <p:nvPr>
            <p:ph idx="1"/>
          </p:nvPr>
        </p:nvPicPr>
        <p:blipFill>
          <a:blip r:embed="rId2"/>
          <a:stretch>
            <a:fillRect/>
          </a:stretch>
        </p:blipFill>
        <p:spPr>
          <a:xfrm>
            <a:off x="277319" y="2738201"/>
            <a:ext cx="7235619" cy="1807280"/>
          </a:xfrm>
        </p:spPr>
      </p:pic>
      <p:sp>
        <p:nvSpPr>
          <p:cNvPr id="14" name="Footer Placeholder 4">
            <a:extLst>
              <a:ext uri="{FF2B5EF4-FFF2-40B4-BE49-F238E27FC236}">
                <a16:creationId xmlns:a16="http://schemas.microsoft.com/office/drawing/2014/main" id="{4B6E8C62-9F2C-0001-AEC7-3FCAACD27553}"/>
              </a:ext>
            </a:extLst>
          </p:cNvPr>
          <p:cNvSpPr>
            <a:spLocks noGrp="1"/>
          </p:cNvSpPr>
          <p:nvPr>
            <p:ph type="ftr" sz="quarter" idx="11"/>
          </p:nvPr>
        </p:nvSpPr>
        <p:spPr/>
        <p:txBody>
          <a:bodyPr/>
          <a:lstStyle/>
          <a:p>
            <a:endParaRPr lang="de-DE"/>
          </a:p>
        </p:txBody>
      </p:sp>
      <p:sp>
        <p:nvSpPr>
          <p:cNvPr id="16" name="Slide Number Placeholder 5">
            <a:extLst>
              <a:ext uri="{FF2B5EF4-FFF2-40B4-BE49-F238E27FC236}">
                <a16:creationId xmlns:a16="http://schemas.microsoft.com/office/drawing/2014/main" id="{8FF8BC94-16E6-07C4-CA37-7EE39E61353B}"/>
              </a:ext>
            </a:extLst>
          </p:cNvPr>
          <p:cNvSpPr>
            <a:spLocks noGrp="1"/>
          </p:cNvSpPr>
          <p:nvPr>
            <p:ph type="sldNum" sz="quarter" idx="12"/>
          </p:nvPr>
        </p:nvSpPr>
        <p:spPr/>
        <p:txBody>
          <a:bodyPr/>
          <a:lstStyle/>
          <a:p>
            <a:pPr>
              <a:spcAft>
                <a:spcPts val="600"/>
              </a:spcAft>
            </a:pPr>
            <a:fld id="{AE839375-43AA-4A5D-B991-4343C4570BCB}" type="slidenum">
              <a:rPr lang="de-DE" smtClean="0"/>
              <a:pPr>
                <a:spcAft>
                  <a:spcPts val="600"/>
                </a:spcAft>
              </a:pPr>
              <a:t>12</a:t>
            </a:fld>
            <a:endParaRPr lang="de-DE"/>
          </a:p>
        </p:txBody>
      </p:sp>
      <p:sp>
        <p:nvSpPr>
          <p:cNvPr id="3" name="Slide Number Placeholder 2" hidden="1">
            <a:extLst>
              <a:ext uri="{FF2B5EF4-FFF2-40B4-BE49-F238E27FC236}">
                <a16:creationId xmlns:a16="http://schemas.microsoft.com/office/drawing/2014/main" id="{71FDD51D-1640-4F64-9DE6-F79946071FFC}"/>
              </a:ext>
            </a:extLst>
          </p:cNvPr>
          <p:cNvSpPr>
            <a:spLocks noGrp="1"/>
          </p:cNvSpPr>
          <p:nvPr>
            <p:ph type="sldNum" sz="quarter" idx="4294967295"/>
          </p:nvPr>
        </p:nvSpPr>
        <p:spPr>
          <a:xfrm>
            <a:off x="8964613" y="4892675"/>
            <a:ext cx="179387" cy="107950"/>
          </a:xfrm>
        </p:spPr>
        <p:txBody>
          <a:bodyPr/>
          <a:lstStyle/>
          <a:p>
            <a:pPr>
              <a:spcAft>
                <a:spcPts val="600"/>
              </a:spcAft>
            </a:pPr>
            <a:fld id="{AE839375-43AA-4A5D-B991-4343C4570BCB}" type="slidenum">
              <a:rPr lang="de-DE" smtClean="0"/>
              <a:pPr>
                <a:spcAft>
                  <a:spcPts val="600"/>
                </a:spcAft>
              </a:pPr>
              <a:t>12</a:t>
            </a:fld>
            <a:endParaRPr lang="de-DE"/>
          </a:p>
        </p:txBody>
      </p:sp>
      <p:pic>
        <p:nvPicPr>
          <p:cNvPr id="7" name="Picture 6" descr="Graphical user interface, text, application&#10;&#10;Description automatically generated">
            <a:extLst>
              <a:ext uri="{FF2B5EF4-FFF2-40B4-BE49-F238E27FC236}">
                <a16:creationId xmlns:a16="http://schemas.microsoft.com/office/drawing/2014/main" id="{C9A750DC-84CF-41EE-8B92-AF858F28130F}"/>
              </a:ext>
            </a:extLst>
          </p:cNvPr>
          <p:cNvPicPr>
            <a:picLocks noChangeAspect="1"/>
          </p:cNvPicPr>
          <p:nvPr/>
        </p:nvPicPr>
        <p:blipFill>
          <a:blip r:embed="rId3"/>
          <a:stretch>
            <a:fillRect/>
          </a:stretch>
        </p:blipFill>
        <p:spPr>
          <a:xfrm>
            <a:off x="277318" y="599607"/>
            <a:ext cx="6985415" cy="2024208"/>
          </a:xfrm>
          <a:prstGeom prst="rect">
            <a:avLst/>
          </a:prstGeom>
          <a:noFill/>
        </p:spPr>
      </p:pic>
    </p:spTree>
    <p:extLst>
      <p:ext uri="{BB962C8B-B14F-4D97-AF65-F5344CB8AC3E}">
        <p14:creationId xmlns:p14="http://schemas.microsoft.com/office/powerpoint/2010/main" val="2585674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1E826219-DABE-44C4-249B-B20BFAFF0DE8}"/>
              </a:ext>
            </a:extLst>
          </p:cNvPr>
          <p:cNvSpPr>
            <a:spLocks noGrp="1"/>
          </p:cNvSpPr>
          <p:nvPr>
            <p:ph type="title"/>
          </p:nvPr>
        </p:nvSpPr>
        <p:spPr/>
        <p:txBody>
          <a:bodyPr/>
          <a:lstStyle/>
          <a:p>
            <a:r>
              <a:rPr lang="en-US" dirty="0"/>
              <a:t>Ethernet Driver</a:t>
            </a:r>
          </a:p>
        </p:txBody>
      </p:sp>
      <p:sp>
        <p:nvSpPr>
          <p:cNvPr id="19" name="Footer Placeholder 2">
            <a:extLst>
              <a:ext uri="{FF2B5EF4-FFF2-40B4-BE49-F238E27FC236}">
                <a16:creationId xmlns:a16="http://schemas.microsoft.com/office/drawing/2014/main" id="{7DCC4C65-F977-5D55-99D9-72FC23CF8C5E}"/>
              </a:ext>
            </a:extLst>
          </p:cNvPr>
          <p:cNvSpPr>
            <a:spLocks noGrp="1"/>
          </p:cNvSpPr>
          <p:nvPr>
            <p:ph type="ftr" sz="quarter" idx="10"/>
          </p:nvPr>
        </p:nvSpPr>
        <p:spPr/>
        <p:txBody>
          <a:bodyPr/>
          <a:lstStyle/>
          <a:p>
            <a:pPr>
              <a:lnSpc>
                <a:spcPts val="800"/>
              </a:lnSpc>
            </a:pPr>
            <a:endParaRPr lang="en-US">
              <a:solidFill>
                <a:srgbClr val="000000"/>
              </a:solidFill>
            </a:endParaRPr>
          </a:p>
        </p:txBody>
      </p:sp>
      <p:sp>
        <p:nvSpPr>
          <p:cNvPr id="3" name="Slide Number Placeholder 2">
            <a:extLst>
              <a:ext uri="{FF2B5EF4-FFF2-40B4-BE49-F238E27FC236}">
                <a16:creationId xmlns:a16="http://schemas.microsoft.com/office/drawing/2014/main" id="{AFA1982F-77CD-4E99-9D12-712727BFED63}"/>
              </a:ext>
            </a:extLst>
          </p:cNvPr>
          <p:cNvSpPr>
            <a:spLocks noGrp="1"/>
          </p:cNvSpPr>
          <p:nvPr>
            <p:ph type="sldNum" sz="quarter" idx="11"/>
          </p:nvPr>
        </p:nvSpPr>
        <p:spPr/>
        <p:txBody>
          <a:bodyPr vert="horz" lIns="0" tIns="0" rIns="0" bIns="0" rtlCol="0" anchor="ctr">
            <a:normAutofit/>
          </a:bodyPr>
          <a:lstStyle/>
          <a:p>
            <a:pPr>
              <a:lnSpc>
                <a:spcPts val="800"/>
              </a:lnSpc>
              <a:spcAft>
                <a:spcPts val="600"/>
              </a:spcAft>
            </a:pPr>
            <a:fld id="{AE839375-43AA-4A5D-B991-4343C4570BCB}" type="slidenum">
              <a:rPr lang="de-DE" smtClean="0">
                <a:solidFill>
                  <a:srgbClr val="FFFFFF"/>
                </a:solidFill>
              </a:rPr>
              <a:pPr>
                <a:lnSpc>
                  <a:spcPts val="800"/>
                </a:lnSpc>
                <a:spcAft>
                  <a:spcPts val="600"/>
                </a:spcAft>
              </a:pPr>
              <a:t>13</a:t>
            </a:fld>
            <a:endParaRPr lang="de-DE">
              <a:solidFill>
                <a:srgbClr val="FFFFFF"/>
              </a:solidFill>
            </a:endParaRPr>
          </a:p>
        </p:txBody>
      </p:sp>
      <p:sp>
        <p:nvSpPr>
          <p:cNvPr id="5" name="TextBox 4">
            <a:extLst>
              <a:ext uri="{FF2B5EF4-FFF2-40B4-BE49-F238E27FC236}">
                <a16:creationId xmlns:a16="http://schemas.microsoft.com/office/drawing/2014/main" id="{18DCD475-CABA-447F-BD85-31236EF173D7}"/>
              </a:ext>
            </a:extLst>
          </p:cNvPr>
          <p:cNvSpPr txBox="1"/>
          <p:nvPr/>
        </p:nvSpPr>
        <p:spPr bwMode="gray">
          <a:xfrm>
            <a:off x="360002" y="1404433"/>
            <a:ext cx="4122737" cy="3241000"/>
          </a:xfrm>
          <a:prstGeom prst="rect">
            <a:avLst/>
          </a:prstGeom>
        </p:spPr>
        <p:txBody>
          <a:bodyPr vert="horz" lIns="0" tIns="0" rIns="0" bIns="0" rtlCol="0">
            <a:normAutofit/>
          </a:bodyPr>
          <a:lstStyle/>
          <a:p>
            <a:pPr fontAlgn="base">
              <a:spcAft>
                <a:spcPts val="300"/>
              </a:spcAft>
            </a:pPr>
            <a:r>
              <a:rPr lang="en-US" sz="1200" b="0" i="0">
                <a:effectLst/>
              </a:rPr>
              <a:t>In the AUTOSAR, the Ethernet Driver belongs to the Micro controller Abstraction Layer, or more precisely, to the Communication Drivers.</a:t>
            </a:r>
          </a:p>
          <a:p>
            <a:pPr fontAlgn="base">
              <a:spcAft>
                <a:spcPts val="300"/>
              </a:spcAft>
            </a:pPr>
            <a:r>
              <a:rPr lang="en-US" sz="1200" b="0" i="0">
                <a:effectLst/>
              </a:rPr>
              <a:t>Main Tasks of Ethernet Driver</a:t>
            </a:r>
            <a:r>
              <a:rPr lang="en-US" sz="1200"/>
              <a:t>  to </a:t>
            </a:r>
            <a:r>
              <a:rPr lang="en-US" sz="1200" b="0" i="0">
                <a:effectLst/>
              </a:rPr>
              <a:t>Provide hardware independent interface to the upper layer for the same type of multiple controllers.</a:t>
            </a:r>
          </a:p>
        </p:txBody>
      </p:sp>
      <p:pic>
        <p:nvPicPr>
          <p:cNvPr id="7" name="Picture 6">
            <a:extLst>
              <a:ext uri="{FF2B5EF4-FFF2-40B4-BE49-F238E27FC236}">
                <a16:creationId xmlns:a16="http://schemas.microsoft.com/office/drawing/2014/main" id="{A5C70E8D-3AC9-4BA2-9D30-D6917DD4FAE4}"/>
              </a:ext>
            </a:extLst>
          </p:cNvPr>
          <p:cNvPicPr>
            <a:picLocks noChangeAspect="1"/>
          </p:cNvPicPr>
          <p:nvPr/>
        </p:nvPicPr>
        <p:blipFill>
          <a:blip r:embed="rId2"/>
          <a:stretch>
            <a:fillRect/>
          </a:stretch>
        </p:blipFill>
        <p:spPr>
          <a:xfrm>
            <a:off x="4661096" y="749450"/>
            <a:ext cx="4482904" cy="1075897"/>
          </a:xfrm>
          <a:prstGeom prst="rect">
            <a:avLst/>
          </a:prstGeom>
          <a:noFill/>
        </p:spPr>
      </p:pic>
      <p:pic>
        <p:nvPicPr>
          <p:cNvPr id="9" name="Picture 8">
            <a:extLst>
              <a:ext uri="{FF2B5EF4-FFF2-40B4-BE49-F238E27FC236}">
                <a16:creationId xmlns:a16="http://schemas.microsoft.com/office/drawing/2014/main" id="{64F1AA4E-C57B-4510-BB7C-449A8DA882E0}"/>
              </a:ext>
            </a:extLst>
          </p:cNvPr>
          <p:cNvPicPr>
            <a:picLocks noChangeAspect="1"/>
          </p:cNvPicPr>
          <p:nvPr/>
        </p:nvPicPr>
        <p:blipFill>
          <a:blip r:embed="rId3"/>
          <a:stretch>
            <a:fillRect/>
          </a:stretch>
        </p:blipFill>
        <p:spPr>
          <a:xfrm>
            <a:off x="4661096" y="3385885"/>
            <a:ext cx="4482904" cy="952617"/>
          </a:xfrm>
          <a:prstGeom prst="rect">
            <a:avLst/>
          </a:prstGeom>
          <a:noFill/>
        </p:spPr>
      </p:pic>
    </p:spTree>
    <p:extLst>
      <p:ext uri="{BB962C8B-B14F-4D97-AF65-F5344CB8AC3E}">
        <p14:creationId xmlns:p14="http://schemas.microsoft.com/office/powerpoint/2010/main" val="691198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7D0F38D-35A4-5322-2616-EEF28AE08FE5}"/>
              </a:ext>
            </a:extLst>
          </p:cNvPr>
          <p:cNvSpPr>
            <a:spLocks noGrp="1"/>
          </p:cNvSpPr>
          <p:nvPr>
            <p:ph type="title"/>
          </p:nvPr>
        </p:nvSpPr>
        <p:spPr/>
        <p:txBody>
          <a:bodyPr/>
          <a:lstStyle/>
          <a:p>
            <a:r>
              <a:rPr lang="en-US" dirty="0"/>
              <a:t>Buffer Configuration</a:t>
            </a:r>
          </a:p>
        </p:txBody>
      </p:sp>
      <p:sp>
        <p:nvSpPr>
          <p:cNvPr id="11" name="Footer Placeholder 2">
            <a:extLst>
              <a:ext uri="{FF2B5EF4-FFF2-40B4-BE49-F238E27FC236}">
                <a16:creationId xmlns:a16="http://schemas.microsoft.com/office/drawing/2014/main" id="{3CC4E09E-336F-A2AC-5A31-07FE75E5CEE6}"/>
              </a:ext>
            </a:extLst>
          </p:cNvPr>
          <p:cNvSpPr>
            <a:spLocks noGrp="1"/>
          </p:cNvSpPr>
          <p:nvPr>
            <p:ph type="ftr" sz="quarter" idx="10"/>
          </p:nvPr>
        </p:nvSpPr>
        <p:spPr/>
        <p:txBody>
          <a:bodyPr/>
          <a:lstStyle/>
          <a:p>
            <a:pPr>
              <a:lnSpc>
                <a:spcPts val="800"/>
              </a:lnSpc>
            </a:pPr>
            <a:endParaRPr lang="en-US">
              <a:solidFill>
                <a:srgbClr val="000000"/>
              </a:solidFill>
            </a:endParaRPr>
          </a:p>
        </p:txBody>
      </p:sp>
      <p:sp>
        <p:nvSpPr>
          <p:cNvPr id="3" name="Slide Number Placeholder 2">
            <a:extLst>
              <a:ext uri="{FF2B5EF4-FFF2-40B4-BE49-F238E27FC236}">
                <a16:creationId xmlns:a16="http://schemas.microsoft.com/office/drawing/2014/main" id="{5F29A39D-FEB6-4C41-83A0-C8C3E29EDB61}"/>
              </a:ext>
            </a:extLst>
          </p:cNvPr>
          <p:cNvSpPr>
            <a:spLocks noGrp="1"/>
          </p:cNvSpPr>
          <p:nvPr>
            <p:ph type="sldNum" sz="quarter" idx="11"/>
          </p:nvPr>
        </p:nvSpPr>
        <p:spPr/>
        <p:txBody>
          <a:bodyPr anchor="ctr">
            <a:normAutofit/>
          </a:bodyPr>
          <a:lstStyle/>
          <a:p>
            <a:pPr>
              <a:spcAft>
                <a:spcPts val="600"/>
              </a:spcAft>
            </a:pPr>
            <a:fld id="{AE839375-43AA-4A5D-B991-4343C4570BCB}" type="slidenum">
              <a:rPr lang="de-DE" smtClean="0"/>
              <a:pPr>
                <a:spcAft>
                  <a:spcPts val="600"/>
                </a:spcAft>
              </a:pPr>
              <a:t>14</a:t>
            </a:fld>
            <a:endParaRPr lang="de-DE"/>
          </a:p>
        </p:txBody>
      </p:sp>
      <p:pic>
        <p:nvPicPr>
          <p:cNvPr id="4" name="Picture 3">
            <a:extLst>
              <a:ext uri="{FF2B5EF4-FFF2-40B4-BE49-F238E27FC236}">
                <a16:creationId xmlns:a16="http://schemas.microsoft.com/office/drawing/2014/main" id="{EC410FD2-FF5F-481B-86F0-3BBC62A479CE}"/>
              </a:ext>
            </a:extLst>
          </p:cNvPr>
          <p:cNvPicPr>
            <a:picLocks noChangeAspect="1"/>
          </p:cNvPicPr>
          <p:nvPr/>
        </p:nvPicPr>
        <p:blipFill>
          <a:blip r:embed="rId2"/>
          <a:stretch>
            <a:fillRect/>
          </a:stretch>
        </p:blipFill>
        <p:spPr>
          <a:xfrm>
            <a:off x="0" y="1021721"/>
            <a:ext cx="9144000" cy="3451860"/>
          </a:xfrm>
          <a:prstGeom prst="rect">
            <a:avLst/>
          </a:prstGeom>
          <a:noFill/>
        </p:spPr>
      </p:pic>
    </p:spTree>
    <p:extLst>
      <p:ext uri="{BB962C8B-B14F-4D97-AF65-F5344CB8AC3E}">
        <p14:creationId xmlns:p14="http://schemas.microsoft.com/office/powerpoint/2010/main" val="283798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16FE9BB-D5EE-804F-8256-17FFABABF448}"/>
              </a:ext>
            </a:extLst>
          </p:cNvPr>
          <p:cNvSpPr>
            <a:spLocks noGrp="1"/>
          </p:cNvSpPr>
          <p:nvPr>
            <p:ph type="title"/>
          </p:nvPr>
        </p:nvSpPr>
        <p:spPr/>
        <p:txBody>
          <a:bodyPr/>
          <a:lstStyle/>
          <a:p>
            <a:r>
              <a:rPr lang="en-US" dirty="0"/>
              <a:t>Ethernet Interface</a:t>
            </a:r>
          </a:p>
        </p:txBody>
      </p:sp>
      <p:sp>
        <p:nvSpPr>
          <p:cNvPr id="14" name="Footer Placeholder 4">
            <a:extLst>
              <a:ext uri="{FF2B5EF4-FFF2-40B4-BE49-F238E27FC236}">
                <a16:creationId xmlns:a16="http://schemas.microsoft.com/office/drawing/2014/main" id="{00D52509-3FE5-EB99-D1D0-4107C48031B3}"/>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E9661341-8A42-4C07-AE75-1FA06168BAFA}"/>
              </a:ext>
            </a:extLst>
          </p:cNvPr>
          <p:cNvSpPr>
            <a:spLocks noGrp="1"/>
          </p:cNvSpPr>
          <p:nvPr>
            <p:ph type="sldNum" sz="quarter" idx="12"/>
          </p:nvPr>
        </p:nvSpPr>
        <p:spPr/>
        <p:txBody>
          <a:bodyPr vert="horz" lIns="0" tIns="0" rIns="0" bIns="0" rtlCol="0" anchor="ctr">
            <a:normAutofit/>
          </a:bodyPr>
          <a:lstStyle/>
          <a:p>
            <a:pPr>
              <a:spcAft>
                <a:spcPts val="600"/>
              </a:spcAft>
            </a:pPr>
            <a:fld id="{AE839375-43AA-4A5D-B991-4343C4570BCB}" type="slidenum">
              <a:rPr lang="de-DE" smtClean="0"/>
              <a:pPr>
                <a:spcAft>
                  <a:spcPts val="600"/>
                </a:spcAft>
              </a:pPr>
              <a:t>15</a:t>
            </a:fld>
            <a:endParaRPr lang="de-DE"/>
          </a:p>
        </p:txBody>
      </p:sp>
      <p:sp>
        <p:nvSpPr>
          <p:cNvPr id="5" name="TextBox 4">
            <a:extLst>
              <a:ext uri="{FF2B5EF4-FFF2-40B4-BE49-F238E27FC236}">
                <a16:creationId xmlns:a16="http://schemas.microsoft.com/office/drawing/2014/main" id="{266ABEE2-23AC-456C-8ADD-739D7CCE722F}"/>
              </a:ext>
            </a:extLst>
          </p:cNvPr>
          <p:cNvSpPr txBox="1"/>
          <p:nvPr/>
        </p:nvSpPr>
        <p:spPr>
          <a:xfrm>
            <a:off x="360004" y="864268"/>
            <a:ext cx="4122737" cy="3781167"/>
          </a:xfrm>
          <a:prstGeom prst="rect">
            <a:avLst/>
          </a:prstGeom>
        </p:spPr>
        <p:txBody>
          <a:bodyPr vert="horz" lIns="0" tIns="0" rIns="0" bIns="0" rtlCol="0">
            <a:normAutofit/>
          </a:bodyPr>
          <a:lstStyle/>
          <a:p>
            <a:pPr>
              <a:spcAft>
                <a:spcPts val="300"/>
              </a:spcAft>
            </a:pPr>
            <a:r>
              <a:rPr lang="en-US" sz="1200" b="0" i="0">
                <a:effectLst/>
              </a:rPr>
              <a:t> In the AUTOSAR Layered Software Architecture, the Ethernet Interface belongs to the ECU Abstraction Layer, or more precisely, to the Communication Hardware Abstraction in Communication stack.</a:t>
            </a:r>
          </a:p>
          <a:p>
            <a:pPr>
              <a:spcAft>
                <a:spcPts val="300"/>
              </a:spcAft>
            </a:pPr>
            <a:endParaRPr lang="en-US" sz="1200"/>
          </a:p>
          <a:p>
            <a:pPr>
              <a:spcAft>
                <a:spcPts val="300"/>
              </a:spcAft>
            </a:pPr>
            <a:r>
              <a:rPr lang="en-US" sz="1200" b="0" i="0">
                <a:effectLst/>
              </a:rPr>
              <a:t> EthIf module Provide to upper layers a hardware independent interface to the Ethernet Communication System.</a:t>
            </a:r>
            <a:endParaRPr lang="en-US" sz="1200"/>
          </a:p>
        </p:txBody>
      </p:sp>
      <p:pic>
        <p:nvPicPr>
          <p:cNvPr id="7" name="Picture 6">
            <a:extLst>
              <a:ext uri="{FF2B5EF4-FFF2-40B4-BE49-F238E27FC236}">
                <a16:creationId xmlns:a16="http://schemas.microsoft.com/office/drawing/2014/main" id="{0746F761-1912-406A-B3A7-7B9C47E87C6B}"/>
              </a:ext>
            </a:extLst>
          </p:cNvPr>
          <p:cNvPicPr>
            <a:picLocks noChangeAspect="1"/>
          </p:cNvPicPr>
          <p:nvPr/>
        </p:nvPicPr>
        <p:blipFill>
          <a:blip r:embed="rId2"/>
          <a:stretch>
            <a:fillRect/>
          </a:stretch>
        </p:blipFill>
        <p:spPr>
          <a:xfrm>
            <a:off x="4661096" y="1569776"/>
            <a:ext cx="4122000" cy="2370150"/>
          </a:xfrm>
          <a:prstGeom prst="rect">
            <a:avLst/>
          </a:prstGeom>
          <a:noFill/>
        </p:spPr>
      </p:pic>
    </p:spTree>
    <p:extLst>
      <p:ext uri="{BB962C8B-B14F-4D97-AF65-F5344CB8AC3E}">
        <p14:creationId xmlns:p14="http://schemas.microsoft.com/office/powerpoint/2010/main" val="4052442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9F8F555-EBD8-CF6E-D495-2E88CFBF2E1A}"/>
              </a:ext>
            </a:extLst>
          </p:cNvPr>
          <p:cNvSpPr>
            <a:spLocks noGrp="1"/>
          </p:cNvSpPr>
          <p:nvPr>
            <p:ph type="title"/>
          </p:nvPr>
        </p:nvSpPr>
        <p:spPr/>
        <p:txBody>
          <a:bodyPr/>
          <a:lstStyle/>
          <a:p>
            <a:r>
              <a:rPr lang="en-US" dirty="0"/>
              <a:t>VLAN ID Configuration</a:t>
            </a:r>
          </a:p>
        </p:txBody>
      </p:sp>
      <p:sp>
        <p:nvSpPr>
          <p:cNvPr id="12" name="Footer Placeholder 3">
            <a:extLst>
              <a:ext uri="{FF2B5EF4-FFF2-40B4-BE49-F238E27FC236}">
                <a16:creationId xmlns:a16="http://schemas.microsoft.com/office/drawing/2014/main" id="{36035E85-B2CC-C30D-ABFA-D7608B5B5352}"/>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534D015F-AC84-4991-B875-8A7BE7EC7618}"/>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16</a:t>
            </a:fld>
            <a:endParaRPr lang="de-DE"/>
          </a:p>
        </p:txBody>
      </p:sp>
      <p:pic>
        <p:nvPicPr>
          <p:cNvPr id="5" name="Picture 4">
            <a:extLst>
              <a:ext uri="{FF2B5EF4-FFF2-40B4-BE49-F238E27FC236}">
                <a16:creationId xmlns:a16="http://schemas.microsoft.com/office/drawing/2014/main" id="{F8436FB7-3A08-47AC-855A-BF51A1170036}"/>
              </a:ext>
            </a:extLst>
          </p:cNvPr>
          <p:cNvPicPr>
            <a:picLocks noChangeAspect="1"/>
          </p:cNvPicPr>
          <p:nvPr/>
        </p:nvPicPr>
        <p:blipFill>
          <a:blip r:embed="rId2"/>
          <a:stretch>
            <a:fillRect/>
          </a:stretch>
        </p:blipFill>
        <p:spPr>
          <a:xfrm>
            <a:off x="360002" y="954222"/>
            <a:ext cx="8424000" cy="3601259"/>
          </a:xfrm>
          <a:prstGeom prst="rect">
            <a:avLst/>
          </a:prstGeom>
          <a:noFill/>
        </p:spPr>
      </p:pic>
    </p:spTree>
    <p:extLst>
      <p:ext uri="{BB962C8B-B14F-4D97-AF65-F5344CB8AC3E}">
        <p14:creationId xmlns:p14="http://schemas.microsoft.com/office/powerpoint/2010/main" val="765206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EC5B4A-8F78-4141-ACCF-6FC21CAB27CA}"/>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D041BAE3-2D7F-4BB8-AC45-E83F74E84C85}"/>
              </a:ext>
            </a:extLst>
          </p:cNvPr>
          <p:cNvSpPr>
            <a:spLocks noGrp="1"/>
          </p:cNvSpPr>
          <p:nvPr>
            <p:ph type="sldNum" sz="quarter" idx="12"/>
          </p:nvPr>
        </p:nvSpPr>
        <p:spPr/>
        <p:txBody>
          <a:bodyPr/>
          <a:lstStyle/>
          <a:p>
            <a:fld id="{AE839375-43AA-4A5D-B991-4343C4570BCB}" type="slidenum">
              <a:rPr lang="de-DE" smtClean="0"/>
              <a:t>17</a:t>
            </a:fld>
            <a:endParaRPr lang="de-DE"/>
          </a:p>
        </p:txBody>
      </p:sp>
      <p:pic>
        <p:nvPicPr>
          <p:cNvPr id="4" name="Content Placeholder 6">
            <a:extLst>
              <a:ext uri="{FF2B5EF4-FFF2-40B4-BE49-F238E27FC236}">
                <a16:creationId xmlns:a16="http://schemas.microsoft.com/office/drawing/2014/main" id="{B6C927BB-992A-4900-B63A-DE60FD417775}"/>
              </a:ext>
            </a:extLst>
          </p:cNvPr>
          <p:cNvPicPr>
            <a:picLocks noChangeAspect="1"/>
          </p:cNvPicPr>
          <p:nvPr/>
        </p:nvPicPr>
        <p:blipFill>
          <a:blip r:embed="rId2"/>
          <a:stretch>
            <a:fillRect/>
          </a:stretch>
        </p:blipFill>
        <p:spPr>
          <a:xfrm>
            <a:off x="635439" y="681831"/>
            <a:ext cx="7405291" cy="3781425"/>
          </a:xfrm>
          <a:prstGeom prst="rect">
            <a:avLst/>
          </a:prstGeom>
        </p:spPr>
      </p:pic>
      <p:sp>
        <p:nvSpPr>
          <p:cNvPr id="5" name="Title 1">
            <a:extLst>
              <a:ext uri="{FF2B5EF4-FFF2-40B4-BE49-F238E27FC236}">
                <a16:creationId xmlns:a16="http://schemas.microsoft.com/office/drawing/2014/main" id="{F3505013-3820-4B06-A602-EEA950E3C6F2}"/>
              </a:ext>
            </a:extLst>
          </p:cNvPr>
          <p:cNvSpPr txBox="1">
            <a:spLocks/>
          </p:cNvSpPr>
          <p:nvPr/>
        </p:nvSpPr>
        <p:spPr>
          <a:xfrm>
            <a:off x="360363" y="144001"/>
            <a:ext cx="8424001" cy="594000"/>
          </a:xfrm>
          <a:prstGeom prst="rect">
            <a:avLst/>
          </a:prstGeom>
        </p:spPr>
        <p:txBody>
          <a:bodyPr/>
          <a:lstStyle>
            <a:lvl1pPr algn="l" defTabSz="914400" rtl="0" eaLnBrk="1" latinLnBrk="0" hangingPunct="1">
              <a:spcBef>
                <a:spcPct val="0"/>
              </a:spcBef>
              <a:buNone/>
              <a:defRPr sz="2000" b="1" kern="1200">
                <a:solidFill>
                  <a:schemeClr val="accent4"/>
                </a:solidFill>
                <a:latin typeface="+mj-lt"/>
                <a:ea typeface="+mj-ea"/>
                <a:cs typeface="+mj-cs"/>
              </a:defRPr>
            </a:lvl1pPr>
          </a:lstStyle>
          <a:p>
            <a:r>
              <a:rPr lang="en-US"/>
              <a:t>EthIf Tx Confirmation</a:t>
            </a:r>
            <a:endParaRPr lang="en-US" dirty="0"/>
          </a:p>
        </p:txBody>
      </p:sp>
      <p:pic>
        <p:nvPicPr>
          <p:cNvPr id="6" name="Content Placeholder 6">
            <a:extLst>
              <a:ext uri="{FF2B5EF4-FFF2-40B4-BE49-F238E27FC236}">
                <a16:creationId xmlns:a16="http://schemas.microsoft.com/office/drawing/2014/main" id="{C63F6E8F-672F-4FE9-9CB3-E930A65F9F9C}"/>
              </a:ext>
            </a:extLst>
          </p:cNvPr>
          <p:cNvPicPr>
            <a:picLocks noChangeAspect="1"/>
          </p:cNvPicPr>
          <p:nvPr/>
        </p:nvPicPr>
        <p:blipFill>
          <a:blip r:embed="rId2"/>
          <a:stretch>
            <a:fillRect/>
          </a:stretch>
        </p:blipFill>
        <p:spPr>
          <a:xfrm>
            <a:off x="635439" y="674797"/>
            <a:ext cx="7405291" cy="3781425"/>
          </a:xfrm>
          <a:prstGeom prst="rect">
            <a:avLst/>
          </a:prstGeom>
        </p:spPr>
      </p:pic>
      <p:sp>
        <p:nvSpPr>
          <p:cNvPr id="7" name="Slide Number Placeholder 4">
            <a:extLst>
              <a:ext uri="{FF2B5EF4-FFF2-40B4-BE49-F238E27FC236}">
                <a16:creationId xmlns:a16="http://schemas.microsoft.com/office/drawing/2014/main" id="{C38257CB-8F7F-428F-A6A4-03EB55A108E0}"/>
              </a:ext>
            </a:extLst>
          </p:cNvPr>
          <p:cNvSpPr txBox="1">
            <a:spLocks/>
          </p:cNvSpPr>
          <p:nvPr/>
        </p:nvSpPr>
        <p:spPr>
          <a:xfrm>
            <a:off x="8604001" y="4892163"/>
            <a:ext cx="180000" cy="108033"/>
          </a:xfrm>
          <a:prstGeom prst="rect">
            <a:avLst/>
          </a:prstGeom>
        </p:spPr>
        <p:txBody>
          <a:bodyPr vert="horz" lIns="0" tIns="0" rIns="0" bIns="0" rtlCol="0" anchor="ctr"/>
          <a:lstStyle>
            <a:defPPr>
              <a:defRPr lang="de-DE"/>
            </a:defPPr>
            <a:lvl1pPr marL="0" algn="r" defTabSz="914400" rtl="0" eaLnBrk="1" latinLnBrk="0" hangingPunct="1">
              <a:defRPr sz="600" b="1"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839375-43AA-4A5D-B991-4343C4570BCB}" type="slidenum">
              <a:rPr lang="de-DE" smtClean="0"/>
              <a:pPr/>
              <a:t>17</a:t>
            </a:fld>
            <a:endParaRPr lang="de-DE"/>
          </a:p>
        </p:txBody>
      </p:sp>
      <p:sp>
        <p:nvSpPr>
          <p:cNvPr id="8" name="Rectangle 7">
            <a:extLst>
              <a:ext uri="{FF2B5EF4-FFF2-40B4-BE49-F238E27FC236}">
                <a16:creationId xmlns:a16="http://schemas.microsoft.com/office/drawing/2014/main" id="{E36A8155-17FA-437F-9A85-BBD0BAF26B26}"/>
              </a:ext>
            </a:extLst>
          </p:cNvPr>
          <p:cNvSpPr/>
          <p:nvPr/>
        </p:nvSpPr>
        <p:spPr>
          <a:xfrm>
            <a:off x="758456" y="2877880"/>
            <a:ext cx="1594884" cy="288522"/>
          </a:xfrm>
          <a:prstGeom prst="rect">
            <a:avLst/>
          </a:prstGeom>
          <a:noFill/>
          <a:ln w="12700" cap="flat" cmpd="sng" algn="ctr">
            <a:solidFill>
              <a:srgbClr val="FFC000"/>
            </a:solidFill>
            <a:prstDash val="solid"/>
          </a:ln>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dirty="0" err="1">
              <a:ln>
                <a:noFill/>
              </a:ln>
              <a:solidFill>
                <a:srgbClr val="000000"/>
              </a:solidFill>
              <a:effectLst/>
              <a:uLnTx/>
              <a:uFillTx/>
              <a:latin typeface="Tahoma"/>
              <a:ea typeface="+mn-ea"/>
              <a:cs typeface="Tahoma" pitchFamily="34" charset="0"/>
            </a:endParaRPr>
          </a:p>
        </p:txBody>
      </p:sp>
      <p:sp>
        <p:nvSpPr>
          <p:cNvPr id="9" name="Rectangle 8">
            <a:extLst>
              <a:ext uri="{FF2B5EF4-FFF2-40B4-BE49-F238E27FC236}">
                <a16:creationId xmlns:a16="http://schemas.microsoft.com/office/drawing/2014/main" id="{D448DA4E-13D9-48E4-B6A4-B7ED7A7A03B0}"/>
              </a:ext>
            </a:extLst>
          </p:cNvPr>
          <p:cNvSpPr/>
          <p:nvPr/>
        </p:nvSpPr>
        <p:spPr>
          <a:xfrm>
            <a:off x="3083442" y="1483963"/>
            <a:ext cx="5232364" cy="179703"/>
          </a:xfrm>
          <a:prstGeom prst="rect">
            <a:avLst/>
          </a:prstGeom>
          <a:noFill/>
          <a:ln w="12700" cap="flat" cmpd="sng" algn="ctr">
            <a:solidFill>
              <a:srgbClr val="FFC000"/>
            </a:solidFill>
            <a:prstDash val="solid"/>
          </a:ln>
          <a:effectLst/>
        </p:spPr>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marL="0" marR="0" indent="0" algn="ctr" defTabSz="914400" eaLnBrk="1" fontAlgn="base" latinLnBrk="0" hangingPunct="1">
              <a:lnSpc>
                <a:spcPct val="100000"/>
              </a:lnSpc>
              <a:spcBef>
                <a:spcPts val="0"/>
              </a:spcBef>
              <a:spcAft>
                <a:spcPct val="0"/>
              </a:spcAft>
              <a:buClrTx/>
              <a:buSzTx/>
              <a:buFontTx/>
              <a:buNone/>
              <a:tabLst/>
            </a:pPr>
            <a:endParaRPr kumimoji="0" lang="en-US" sz="1200" b="0" i="0" u="none" strike="noStrike" kern="0" cap="none" spc="0" normalizeH="0" baseline="0" noProof="0" dirty="0" err="1">
              <a:ln>
                <a:noFill/>
              </a:ln>
              <a:solidFill>
                <a:srgbClr val="000000"/>
              </a:solidFill>
              <a:effectLst/>
              <a:uLnTx/>
              <a:uFillTx/>
              <a:latin typeface="Tahoma"/>
              <a:ea typeface="+mn-ea"/>
              <a:cs typeface="Tahoma" pitchFamily="34" charset="0"/>
            </a:endParaRPr>
          </a:p>
        </p:txBody>
      </p:sp>
    </p:spTree>
    <p:extLst>
      <p:ext uri="{BB962C8B-B14F-4D97-AF65-F5344CB8AC3E}">
        <p14:creationId xmlns:p14="http://schemas.microsoft.com/office/powerpoint/2010/main" val="196366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D2B61A7-AE4D-D845-E8C1-86C8BDC73CC3}"/>
              </a:ext>
            </a:extLst>
          </p:cNvPr>
          <p:cNvSpPr>
            <a:spLocks noGrp="1"/>
          </p:cNvSpPr>
          <p:nvPr>
            <p:ph type="title"/>
          </p:nvPr>
        </p:nvSpPr>
        <p:spPr>
          <a:xfrm>
            <a:off x="360363" y="144001"/>
            <a:ext cx="8424001" cy="594000"/>
          </a:xfrm>
        </p:spPr>
        <p:txBody>
          <a:bodyPr/>
          <a:lstStyle/>
          <a:p>
            <a:r>
              <a:rPr lang="en-US" dirty="0"/>
              <a:t>Config Maximum Number Of </a:t>
            </a:r>
            <a:r>
              <a:rPr lang="en-US" dirty="0" err="1"/>
              <a:t>Trcv</a:t>
            </a:r>
            <a:endParaRPr lang="en-US" dirty="0"/>
          </a:p>
        </p:txBody>
      </p:sp>
      <p:pic>
        <p:nvPicPr>
          <p:cNvPr id="5" name="Picture 4">
            <a:extLst>
              <a:ext uri="{FF2B5EF4-FFF2-40B4-BE49-F238E27FC236}">
                <a16:creationId xmlns:a16="http://schemas.microsoft.com/office/drawing/2014/main" id="{0F8E9434-265F-4A0E-8AB9-2DF9B8AF8EC0}"/>
              </a:ext>
            </a:extLst>
          </p:cNvPr>
          <p:cNvPicPr>
            <a:picLocks noChangeAspect="1"/>
          </p:cNvPicPr>
          <p:nvPr/>
        </p:nvPicPr>
        <p:blipFill rotWithShape="1">
          <a:blip r:embed="rId2"/>
          <a:srcRect b="11118"/>
          <a:stretch/>
        </p:blipFill>
        <p:spPr>
          <a:xfrm>
            <a:off x="360002" y="864268"/>
            <a:ext cx="8424000" cy="3781167"/>
          </a:xfrm>
          <a:prstGeom prst="rect">
            <a:avLst/>
          </a:prstGeom>
          <a:noFill/>
        </p:spPr>
      </p:pic>
      <p:sp>
        <p:nvSpPr>
          <p:cNvPr id="12" name="Footer Placeholder 3">
            <a:extLst>
              <a:ext uri="{FF2B5EF4-FFF2-40B4-BE49-F238E27FC236}">
                <a16:creationId xmlns:a16="http://schemas.microsoft.com/office/drawing/2014/main" id="{0E26EFCF-8AA4-0227-9187-2D8C62B257B7}"/>
              </a:ext>
            </a:extLst>
          </p:cNvPr>
          <p:cNvSpPr>
            <a:spLocks noGrp="1"/>
          </p:cNvSpPr>
          <p:nvPr>
            <p:ph type="ftr" sz="quarter" idx="11"/>
          </p:nvPr>
        </p:nvSpPr>
        <p:spPr>
          <a:xfrm>
            <a:off x="929391" y="4892163"/>
            <a:ext cx="5220000" cy="108033"/>
          </a:xfrm>
        </p:spPr>
        <p:txBody>
          <a:bodyPr/>
          <a:lstStyle/>
          <a:p>
            <a:endParaRPr lang="de-DE"/>
          </a:p>
        </p:txBody>
      </p:sp>
      <p:sp>
        <p:nvSpPr>
          <p:cNvPr id="3" name="Slide Number Placeholder 2">
            <a:extLst>
              <a:ext uri="{FF2B5EF4-FFF2-40B4-BE49-F238E27FC236}">
                <a16:creationId xmlns:a16="http://schemas.microsoft.com/office/drawing/2014/main" id="{51323B89-4743-42A9-8656-1883F7AB4298}"/>
              </a:ext>
            </a:extLst>
          </p:cNvPr>
          <p:cNvSpPr>
            <a:spLocks noGrp="1"/>
          </p:cNvSpPr>
          <p:nvPr>
            <p:ph type="sldNum" sz="quarter" idx="12"/>
          </p:nvPr>
        </p:nvSpPr>
        <p:spPr>
          <a:xfrm>
            <a:off x="8604001" y="4892163"/>
            <a:ext cx="180000" cy="108033"/>
          </a:xfrm>
        </p:spPr>
        <p:txBody>
          <a:bodyPr anchor="ctr">
            <a:normAutofit/>
          </a:bodyPr>
          <a:lstStyle/>
          <a:p>
            <a:pPr>
              <a:spcAft>
                <a:spcPts val="600"/>
              </a:spcAft>
            </a:pPr>
            <a:fld id="{AE839375-43AA-4A5D-B991-4343C4570BCB}" type="slidenum">
              <a:rPr lang="de-DE" smtClean="0"/>
              <a:pPr>
                <a:spcAft>
                  <a:spcPts val="600"/>
                </a:spcAft>
              </a:pPr>
              <a:t>18</a:t>
            </a:fld>
            <a:endParaRPr lang="de-DE"/>
          </a:p>
        </p:txBody>
      </p:sp>
    </p:spTree>
    <p:extLst>
      <p:ext uri="{BB962C8B-B14F-4D97-AF65-F5344CB8AC3E}">
        <p14:creationId xmlns:p14="http://schemas.microsoft.com/office/powerpoint/2010/main" val="1653025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E6AFDE8-F152-2DAA-78A2-209C3F52B6CF}"/>
              </a:ext>
            </a:extLst>
          </p:cNvPr>
          <p:cNvSpPr>
            <a:spLocks noGrp="1"/>
          </p:cNvSpPr>
          <p:nvPr>
            <p:ph type="title"/>
          </p:nvPr>
        </p:nvSpPr>
        <p:spPr>
          <a:xfrm>
            <a:off x="360363" y="144001"/>
            <a:ext cx="8424001" cy="594000"/>
          </a:xfrm>
        </p:spPr>
        <p:txBody>
          <a:bodyPr/>
          <a:lstStyle/>
          <a:p>
            <a:r>
              <a:rPr lang="en-US" dirty="0" err="1"/>
              <a:t>Tcp</a:t>
            </a:r>
            <a:r>
              <a:rPr lang="en-US" dirty="0"/>
              <a:t> IP ARP Configuration</a:t>
            </a:r>
          </a:p>
        </p:txBody>
      </p:sp>
      <p:pic>
        <p:nvPicPr>
          <p:cNvPr id="5" name="Picture 4">
            <a:extLst>
              <a:ext uri="{FF2B5EF4-FFF2-40B4-BE49-F238E27FC236}">
                <a16:creationId xmlns:a16="http://schemas.microsoft.com/office/drawing/2014/main" id="{CD894DDD-4E59-415B-85ED-5985419318A2}"/>
              </a:ext>
            </a:extLst>
          </p:cNvPr>
          <p:cNvPicPr>
            <a:picLocks noChangeAspect="1"/>
          </p:cNvPicPr>
          <p:nvPr/>
        </p:nvPicPr>
        <p:blipFill>
          <a:blip r:embed="rId2"/>
          <a:stretch>
            <a:fillRect/>
          </a:stretch>
        </p:blipFill>
        <p:spPr>
          <a:xfrm>
            <a:off x="612665" y="864268"/>
            <a:ext cx="7918674" cy="3781167"/>
          </a:xfrm>
          <a:prstGeom prst="rect">
            <a:avLst/>
          </a:prstGeom>
          <a:noFill/>
        </p:spPr>
      </p:pic>
      <p:sp>
        <p:nvSpPr>
          <p:cNvPr id="12" name="Footer Placeholder 3">
            <a:extLst>
              <a:ext uri="{FF2B5EF4-FFF2-40B4-BE49-F238E27FC236}">
                <a16:creationId xmlns:a16="http://schemas.microsoft.com/office/drawing/2014/main" id="{F52A3AE0-75EE-C904-8A07-78E106542717}"/>
              </a:ext>
            </a:extLst>
          </p:cNvPr>
          <p:cNvSpPr>
            <a:spLocks noGrp="1"/>
          </p:cNvSpPr>
          <p:nvPr>
            <p:ph type="ftr" sz="quarter" idx="11"/>
          </p:nvPr>
        </p:nvSpPr>
        <p:spPr>
          <a:xfrm>
            <a:off x="929391" y="4892163"/>
            <a:ext cx="5220000" cy="108033"/>
          </a:xfrm>
        </p:spPr>
        <p:txBody>
          <a:bodyPr/>
          <a:lstStyle/>
          <a:p>
            <a:endParaRPr lang="de-DE"/>
          </a:p>
        </p:txBody>
      </p:sp>
      <p:sp>
        <p:nvSpPr>
          <p:cNvPr id="3" name="Slide Number Placeholder 2">
            <a:extLst>
              <a:ext uri="{FF2B5EF4-FFF2-40B4-BE49-F238E27FC236}">
                <a16:creationId xmlns:a16="http://schemas.microsoft.com/office/drawing/2014/main" id="{0EF8DE21-7386-4499-9C91-CF6C224A8D48}"/>
              </a:ext>
            </a:extLst>
          </p:cNvPr>
          <p:cNvSpPr>
            <a:spLocks noGrp="1"/>
          </p:cNvSpPr>
          <p:nvPr>
            <p:ph type="sldNum" sz="quarter" idx="12"/>
          </p:nvPr>
        </p:nvSpPr>
        <p:spPr>
          <a:xfrm>
            <a:off x="8604001" y="4892163"/>
            <a:ext cx="180000" cy="108033"/>
          </a:xfrm>
        </p:spPr>
        <p:txBody>
          <a:bodyPr anchor="ctr">
            <a:normAutofit/>
          </a:bodyPr>
          <a:lstStyle/>
          <a:p>
            <a:pPr>
              <a:spcAft>
                <a:spcPts val="600"/>
              </a:spcAft>
            </a:pPr>
            <a:fld id="{AE839375-43AA-4A5D-B991-4343C4570BCB}" type="slidenum">
              <a:rPr lang="de-DE" smtClean="0"/>
              <a:pPr>
                <a:spcAft>
                  <a:spcPts val="600"/>
                </a:spcAft>
              </a:pPr>
              <a:t>19</a:t>
            </a:fld>
            <a:endParaRPr lang="de-DE"/>
          </a:p>
        </p:txBody>
      </p:sp>
    </p:spTree>
    <p:extLst>
      <p:ext uri="{BB962C8B-B14F-4D97-AF65-F5344CB8AC3E}">
        <p14:creationId xmlns:p14="http://schemas.microsoft.com/office/powerpoint/2010/main" val="299695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BA113D82-77E1-1E51-3066-C2513E179A5A}"/>
              </a:ext>
            </a:extLst>
          </p:cNvPr>
          <p:cNvSpPr>
            <a:spLocks noGrp="1"/>
          </p:cNvSpPr>
          <p:nvPr>
            <p:ph type="ftr" sz="quarter" idx="11"/>
          </p:nvPr>
        </p:nvSpPr>
        <p:spPr>
          <a:xfrm>
            <a:off x="929391" y="4892163"/>
            <a:ext cx="5220000" cy="108033"/>
          </a:xfrm>
        </p:spPr>
        <p:txBody>
          <a:bodyPr/>
          <a:lstStyle/>
          <a:p>
            <a:endParaRPr lang="de-DE"/>
          </a:p>
        </p:txBody>
      </p:sp>
      <p:sp>
        <p:nvSpPr>
          <p:cNvPr id="3" name="Slide Number Placeholder 2">
            <a:extLst>
              <a:ext uri="{FF2B5EF4-FFF2-40B4-BE49-F238E27FC236}">
                <a16:creationId xmlns:a16="http://schemas.microsoft.com/office/drawing/2014/main" id="{08D1CA28-37E2-4D05-8409-840FF0C31021}"/>
              </a:ext>
            </a:extLst>
          </p:cNvPr>
          <p:cNvSpPr>
            <a:spLocks noGrp="1"/>
          </p:cNvSpPr>
          <p:nvPr>
            <p:ph type="sldNum" sz="quarter" idx="12"/>
          </p:nvPr>
        </p:nvSpPr>
        <p:spPr>
          <a:xfrm>
            <a:off x="8604001" y="4892163"/>
            <a:ext cx="180000" cy="108033"/>
          </a:xfrm>
        </p:spPr>
        <p:txBody>
          <a:bodyPr vert="horz" lIns="0" tIns="0" rIns="0" bIns="0" rtlCol="0" anchor="ctr">
            <a:normAutofit/>
          </a:bodyPr>
          <a:lstStyle/>
          <a:p>
            <a:pPr>
              <a:spcAft>
                <a:spcPts val="600"/>
              </a:spcAft>
            </a:pPr>
            <a:fld id="{AE839375-43AA-4A5D-B991-4343C4570BCB}" type="slidenum">
              <a:rPr lang="de-DE" smtClean="0"/>
              <a:pPr>
                <a:spcAft>
                  <a:spcPts val="600"/>
                </a:spcAft>
              </a:pPr>
              <a:t>2</a:t>
            </a:fld>
            <a:endParaRPr lang="de-DE"/>
          </a:p>
        </p:txBody>
      </p:sp>
      <p:graphicFrame>
        <p:nvGraphicFramePr>
          <p:cNvPr id="7" name="Titel 3">
            <a:extLst>
              <a:ext uri="{FF2B5EF4-FFF2-40B4-BE49-F238E27FC236}">
                <a16:creationId xmlns:a16="http://schemas.microsoft.com/office/drawing/2014/main" id="{A2A6B77F-2E6A-542B-BB35-3E97F83D7B57}"/>
              </a:ext>
            </a:extLst>
          </p:cNvPr>
          <p:cNvGraphicFramePr/>
          <p:nvPr>
            <p:extLst>
              <p:ext uri="{D42A27DB-BD31-4B8C-83A1-F6EECF244321}">
                <p14:modId xmlns:p14="http://schemas.microsoft.com/office/powerpoint/2010/main" val="1182826781"/>
              </p:ext>
            </p:extLst>
          </p:nvPr>
        </p:nvGraphicFramePr>
        <p:xfrm>
          <a:off x="360002" y="864268"/>
          <a:ext cx="8424000" cy="3781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644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AC603EC-82DF-027F-4400-02E2C6DCCDDB}"/>
              </a:ext>
            </a:extLst>
          </p:cNvPr>
          <p:cNvSpPr>
            <a:spLocks noGrp="1"/>
          </p:cNvSpPr>
          <p:nvPr>
            <p:ph type="title"/>
          </p:nvPr>
        </p:nvSpPr>
        <p:spPr/>
        <p:txBody>
          <a:bodyPr vert="horz" lIns="0" tIns="0" rIns="0" bIns="0" rtlCol="0" anchor="t" anchorCtr="0">
            <a:normAutofit/>
          </a:bodyPr>
          <a:lstStyle/>
          <a:p>
            <a:r>
              <a:rPr lang="en-US" dirty="0"/>
              <a:t>Transport Control Protocol</a:t>
            </a:r>
          </a:p>
        </p:txBody>
      </p:sp>
      <p:sp>
        <p:nvSpPr>
          <p:cNvPr id="21" name="Footer Placeholder 4">
            <a:extLst>
              <a:ext uri="{FF2B5EF4-FFF2-40B4-BE49-F238E27FC236}">
                <a16:creationId xmlns:a16="http://schemas.microsoft.com/office/drawing/2014/main" id="{52AFE3B0-143C-4154-6DCF-E8F139DE2ABF}"/>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F595ACA0-5B33-428A-861D-7132A6627C33}"/>
              </a:ext>
            </a:extLst>
          </p:cNvPr>
          <p:cNvSpPr>
            <a:spLocks noGrp="1"/>
          </p:cNvSpPr>
          <p:nvPr>
            <p:ph type="sldNum" sz="quarter" idx="12"/>
          </p:nvPr>
        </p:nvSpPr>
        <p:spPr/>
        <p:txBody>
          <a:bodyPr vert="horz" lIns="0" tIns="0" rIns="0" bIns="0" rtlCol="0" anchor="ctr">
            <a:normAutofit/>
          </a:bodyPr>
          <a:lstStyle/>
          <a:p>
            <a:pPr>
              <a:spcAft>
                <a:spcPts val="600"/>
              </a:spcAft>
            </a:pPr>
            <a:fld id="{AE839375-43AA-4A5D-B991-4343C4570BCB}" type="slidenum">
              <a:rPr lang="de-DE" smtClean="0"/>
              <a:pPr>
                <a:spcAft>
                  <a:spcPts val="600"/>
                </a:spcAft>
              </a:pPr>
              <a:t>20</a:t>
            </a:fld>
            <a:endParaRPr lang="de-DE"/>
          </a:p>
        </p:txBody>
      </p:sp>
      <p:sp>
        <p:nvSpPr>
          <p:cNvPr id="11" name="TextBox 10">
            <a:extLst>
              <a:ext uri="{FF2B5EF4-FFF2-40B4-BE49-F238E27FC236}">
                <a16:creationId xmlns:a16="http://schemas.microsoft.com/office/drawing/2014/main" id="{B4A068C1-62DC-4206-9204-FB559DBCCD6D}"/>
              </a:ext>
            </a:extLst>
          </p:cNvPr>
          <p:cNvSpPr txBox="1"/>
          <p:nvPr/>
        </p:nvSpPr>
        <p:spPr>
          <a:xfrm>
            <a:off x="360004" y="864268"/>
            <a:ext cx="4122737" cy="3781167"/>
          </a:xfrm>
          <a:prstGeom prst="rect">
            <a:avLst/>
          </a:prstGeom>
        </p:spPr>
        <p:txBody>
          <a:bodyPr vert="horz" lIns="0" tIns="0" rIns="0" bIns="0" rtlCol="0">
            <a:normAutofit/>
          </a:bodyPr>
          <a:lstStyle/>
          <a:p>
            <a:pPr>
              <a:spcAft>
                <a:spcPts val="300"/>
              </a:spcAft>
            </a:pPr>
            <a:r>
              <a:rPr lang="en-US" sz="1200" b="0" i="0">
                <a:effectLst/>
              </a:rPr>
              <a:t>The TCP/IP Stack (TCP IP) is located between the Socket Adapter (SoAd) and the Ethernet Interface (EthIf) modules. And Autosar TCP/IP module functionality and normal TCP/IP module functionality are the same</a:t>
            </a:r>
            <a:endParaRPr lang="en-US" sz="1200"/>
          </a:p>
        </p:txBody>
      </p:sp>
      <p:pic>
        <p:nvPicPr>
          <p:cNvPr id="7" name="Picture 6" descr="Graphical user interface, text, application&#10;&#10;Description automatically generated">
            <a:extLst>
              <a:ext uri="{FF2B5EF4-FFF2-40B4-BE49-F238E27FC236}">
                <a16:creationId xmlns:a16="http://schemas.microsoft.com/office/drawing/2014/main" id="{776A4302-635F-476E-95BA-4EDE7FBC2837}"/>
              </a:ext>
            </a:extLst>
          </p:cNvPr>
          <p:cNvPicPr>
            <a:picLocks noChangeAspect="1"/>
          </p:cNvPicPr>
          <p:nvPr/>
        </p:nvPicPr>
        <p:blipFill>
          <a:blip r:embed="rId2"/>
          <a:stretch>
            <a:fillRect/>
          </a:stretch>
        </p:blipFill>
        <p:spPr>
          <a:xfrm>
            <a:off x="4661096" y="1203949"/>
            <a:ext cx="4122000" cy="3101805"/>
          </a:xfrm>
          <a:prstGeom prst="rect">
            <a:avLst/>
          </a:prstGeom>
          <a:noFill/>
        </p:spPr>
      </p:pic>
    </p:spTree>
    <p:extLst>
      <p:ext uri="{BB962C8B-B14F-4D97-AF65-F5344CB8AC3E}">
        <p14:creationId xmlns:p14="http://schemas.microsoft.com/office/powerpoint/2010/main" val="404450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962956-5A5A-45D7-9C9B-855B801E48A4}"/>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E8CB260E-0478-485A-AF49-BAC562A535F3}"/>
              </a:ext>
            </a:extLst>
          </p:cNvPr>
          <p:cNvSpPr>
            <a:spLocks noGrp="1"/>
          </p:cNvSpPr>
          <p:nvPr>
            <p:ph type="sldNum" sz="quarter" idx="12"/>
          </p:nvPr>
        </p:nvSpPr>
        <p:spPr/>
        <p:txBody>
          <a:bodyPr/>
          <a:lstStyle/>
          <a:p>
            <a:fld id="{AE839375-43AA-4A5D-B991-4343C4570BCB}" type="slidenum">
              <a:rPr lang="de-DE" smtClean="0"/>
              <a:t>21</a:t>
            </a:fld>
            <a:endParaRPr lang="de-DE"/>
          </a:p>
        </p:txBody>
      </p:sp>
      <p:pic>
        <p:nvPicPr>
          <p:cNvPr id="5" name="Picture 4">
            <a:extLst>
              <a:ext uri="{FF2B5EF4-FFF2-40B4-BE49-F238E27FC236}">
                <a16:creationId xmlns:a16="http://schemas.microsoft.com/office/drawing/2014/main" id="{42D764C0-7BE5-45D6-B03E-4BC7C4C98A39}"/>
              </a:ext>
            </a:extLst>
          </p:cNvPr>
          <p:cNvPicPr>
            <a:picLocks noChangeAspect="1"/>
          </p:cNvPicPr>
          <p:nvPr/>
        </p:nvPicPr>
        <p:blipFill>
          <a:blip r:embed="rId2"/>
          <a:stretch>
            <a:fillRect/>
          </a:stretch>
        </p:blipFill>
        <p:spPr>
          <a:xfrm>
            <a:off x="1128712" y="184479"/>
            <a:ext cx="6886575" cy="4733925"/>
          </a:xfrm>
          <a:prstGeom prst="rect">
            <a:avLst/>
          </a:prstGeom>
        </p:spPr>
      </p:pic>
    </p:spTree>
    <p:extLst>
      <p:ext uri="{BB962C8B-B14F-4D97-AF65-F5344CB8AC3E}">
        <p14:creationId xmlns:p14="http://schemas.microsoft.com/office/powerpoint/2010/main" val="410988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2CE69CD-B491-EDB8-E668-17CABC747E98}"/>
              </a:ext>
            </a:extLst>
          </p:cNvPr>
          <p:cNvSpPr>
            <a:spLocks noGrp="1"/>
          </p:cNvSpPr>
          <p:nvPr>
            <p:ph type="title"/>
          </p:nvPr>
        </p:nvSpPr>
        <p:spPr/>
        <p:txBody>
          <a:bodyPr/>
          <a:lstStyle/>
          <a:p>
            <a:r>
              <a:rPr lang="en-US" dirty="0"/>
              <a:t>TCP/IP – </a:t>
            </a:r>
            <a:r>
              <a:rPr lang="en-US" dirty="0" err="1"/>
              <a:t>EthIf</a:t>
            </a:r>
            <a:r>
              <a:rPr lang="en-US" dirty="0"/>
              <a:t> Controller Reference</a:t>
            </a:r>
          </a:p>
        </p:txBody>
      </p:sp>
      <p:sp>
        <p:nvSpPr>
          <p:cNvPr id="12" name="Footer Placeholder 3">
            <a:extLst>
              <a:ext uri="{FF2B5EF4-FFF2-40B4-BE49-F238E27FC236}">
                <a16:creationId xmlns:a16="http://schemas.microsoft.com/office/drawing/2014/main" id="{FF777A9F-0EC8-8680-63F7-190A1A2D3E3F}"/>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C413D1CC-76F3-4854-8048-ACF8BC603C0B}"/>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22</a:t>
            </a:fld>
            <a:endParaRPr lang="de-DE"/>
          </a:p>
        </p:txBody>
      </p:sp>
      <p:pic>
        <p:nvPicPr>
          <p:cNvPr id="5" name="Picture 4">
            <a:extLst>
              <a:ext uri="{FF2B5EF4-FFF2-40B4-BE49-F238E27FC236}">
                <a16:creationId xmlns:a16="http://schemas.microsoft.com/office/drawing/2014/main" id="{759234C8-1EB4-4A0E-99EC-EA96FA313789}"/>
              </a:ext>
            </a:extLst>
          </p:cNvPr>
          <p:cNvPicPr>
            <a:picLocks noChangeAspect="1"/>
          </p:cNvPicPr>
          <p:nvPr/>
        </p:nvPicPr>
        <p:blipFill>
          <a:blip r:embed="rId2"/>
          <a:stretch>
            <a:fillRect/>
          </a:stretch>
        </p:blipFill>
        <p:spPr>
          <a:xfrm>
            <a:off x="360002" y="1449131"/>
            <a:ext cx="8424000" cy="2611440"/>
          </a:xfrm>
          <a:prstGeom prst="rect">
            <a:avLst/>
          </a:prstGeom>
          <a:noFill/>
        </p:spPr>
      </p:pic>
    </p:spTree>
    <p:extLst>
      <p:ext uri="{BB962C8B-B14F-4D97-AF65-F5344CB8AC3E}">
        <p14:creationId xmlns:p14="http://schemas.microsoft.com/office/powerpoint/2010/main" val="56066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B03CC6-A626-E940-4C8D-3F69AB7F699F}"/>
              </a:ext>
            </a:extLst>
          </p:cNvPr>
          <p:cNvSpPr>
            <a:spLocks noGrp="1"/>
          </p:cNvSpPr>
          <p:nvPr>
            <p:ph type="title"/>
          </p:nvPr>
        </p:nvSpPr>
        <p:spPr/>
        <p:txBody>
          <a:bodyPr/>
          <a:lstStyle/>
          <a:p>
            <a:r>
              <a:rPr lang="en-US" dirty="0" err="1"/>
              <a:t>TcpIp</a:t>
            </a:r>
            <a:r>
              <a:rPr lang="en-US" dirty="0"/>
              <a:t> - Local IP Configuration</a:t>
            </a:r>
          </a:p>
        </p:txBody>
      </p:sp>
      <p:sp>
        <p:nvSpPr>
          <p:cNvPr id="12" name="Footer Placeholder 3">
            <a:extLst>
              <a:ext uri="{FF2B5EF4-FFF2-40B4-BE49-F238E27FC236}">
                <a16:creationId xmlns:a16="http://schemas.microsoft.com/office/drawing/2014/main" id="{9C4DF591-A312-4F84-3E6C-3C3548C84438}"/>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CA4AF4BC-31A9-4AFD-A980-C82EA9C34ED1}"/>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23</a:t>
            </a:fld>
            <a:endParaRPr lang="de-DE"/>
          </a:p>
        </p:txBody>
      </p:sp>
      <p:pic>
        <p:nvPicPr>
          <p:cNvPr id="5" name="Picture 4">
            <a:extLst>
              <a:ext uri="{FF2B5EF4-FFF2-40B4-BE49-F238E27FC236}">
                <a16:creationId xmlns:a16="http://schemas.microsoft.com/office/drawing/2014/main" id="{BB87CD70-E12D-4022-A341-D0880780B53B}"/>
              </a:ext>
            </a:extLst>
          </p:cNvPr>
          <p:cNvPicPr>
            <a:picLocks noChangeAspect="1"/>
          </p:cNvPicPr>
          <p:nvPr/>
        </p:nvPicPr>
        <p:blipFill>
          <a:blip r:embed="rId2"/>
          <a:stretch>
            <a:fillRect/>
          </a:stretch>
        </p:blipFill>
        <p:spPr>
          <a:xfrm>
            <a:off x="1298264" y="864268"/>
            <a:ext cx="6547476" cy="3781167"/>
          </a:xfrm>
          <a:prstGeom prst="rect">
            <a:avLst/>
          </a:prstGeom>
          <a:noFill/>
        </p:spPr>
      </p:pic>
    </p:spTree>
    <p:extLst>
      <p:ext uri="{BB962C8B-B14F-4D97-AF65-F5344CB8AC3E}">
        <p14:creationId xmlns:p14="http://schemas.microsoft.com/office/powerpoint/2010/main" val="713202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FF0FE3E-32DE-ADCE-7089-D4C39B844654}"/>
              </a:ext>
            </a:extLst>
          </p:cNvPr>
          <p:cNvSpPr>
            <a:spLocks noGrp="1"/>
          </p:cNvSpPr>
          <p:nvPr>
            <p:ph type="title"/>
          </p:nvPr>
        </p:nvSpPr>
        <p:spPr/>
        <p:txBody>
          <a:bodyPr/>
          <a:lstStyle/>
          <a:p>
            <a:r>
              <a:rPr lang="en-US" dirty="0"/>
              <a:t>TCP-IP Buffering Concept</a:t>
            </a:r>
          </a:p>
        </p:txBody>
      </p:sp>
      <p:sp>
        <p:nvSpPr>
          <p:cNvPr id="12" name="Footer Placeholder 3">
            <a:extLst>
              <a:ext uri="{FF2B5EF4-FFF2-40B4-BE49-F238E27FC236}">
                <a16:creationId xmlns:a16="http://schemas.microsoft.com/office/drawing/2014/main" id="{59D18BE7-1020-5165-45E9-33E23F8DC572}"/>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084D2790-021A-4712-8CCD-BFBB5DAC5A22}"/>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24</a:t>
            </a:fld>
            <a:endParaRPr lang="de-DE"/>
          </a:p>
        </p:txBody>
      </p:sp>
      <p:pic>
        <p:nvPicPr>
          <p:cNvPr id="5" name="Picture 4">
            <a:extLst>
              <a:ext uri="{FF2B5EF4-FFF2-40B4-BE49-F238E27FC236}">
                <a16:creationId xmlns:a16="http://schemas.microsoft.com/office/drawing/2014/main" id="{D7DF9F5D-1B6B-44ED-89A5-A147D31836F8}"/>
              </a:ext>
            </a:extLst>
          </p:cNvPr>
          <p:cNvPicPr>
            <a:picLocks noChangeAspect="1"/>
          </p:cNvPicPr>
          <p:nvPr/>
        </p:nvPicPr>
        <p:blipFill rotWithShape="1">
          <a:blip r:embed="rId2"/>
          <a:srcRect t="17723" b="9881"/>
          <a:stretch/>
        </p:blipFill>
        <p:spPr>
          <a:xfrm>
            <a:off x="360002" y="864268"/>
            <a:ext cx="8424000" cy="3781167"/>
          </a:xfrm>
          <a:prstGeom prst="rect">
            <a:avLst/>
          </a:prstGeom>
          <a:noFill/>
        </p:spPr>
      </p:pic>
    </p:spTree>
    <p:extLst>
      <p:ext uri="{BB962C8B-B14F-4D97-AF65-F5344CB8AC3E}">
        <p14:creationId xmlns:p14="http://schemas.microsoft.com/office/powerpoint/2010/main" val="2201427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406BB7A-2D51-0EF2-FA32-5D084ADC1C9C}"/>
              </a:ext>
            </a:extLst>
          </p:cNvPr>
          <p:cNvSpPr>
            <a:spLocks noGrp="1"/>
          </p:cNvSpPr>
          <p:nvPr>
            <p:ph type="title"/>
          </p:nvPr>
        </p:nvSpPr>
        <p:spPr/>
        <p:txBody>
          <a:bodyPr/>
          <a:lstStyle/>
          <a:p>
            <a:r>
              <a:rPr lang="en-US" dirty="0" err="1"/>
              <a:t>TcpIp</a:t>
            </a:r>
            <a:r>
              <a:rPr lang="en-US" dirty="0"/>
              <a:t>- TCP and its buffer config</a:t>
            </a:r>
          </a:p>
        </p:txBody>
      </p:sp>
      <p:sp>
        <p:nvSpPr>
          <p:cNvPr id="12" name="Footer Placeholder 3">
            <a:extLst>
              <a:ext uri="{FF2B5EF4-FFF2-40B4-BE49-F238E27FC236}">
                <a16:creationId xmlns:a16="http://schemas.microsoft.com/office/drawing/2014/main" id="{C9A79779-9D3F-E395-D669-2B00CED45497}"/>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4D5373B1-E724-49DF-BD5E-BD10FBA7E6C2}"/>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25</a:t>
            </a:fld>
            <a:endParaRPr lang="de-DE"/>
          </a:p>
        </p:txBody>
      </p:sp>
      <p:pic>
        <p:nvPicPr>
          <p:cNvPr id="5" name="Picture 4" descr="Graphical user interface, text, application, email&#10;&#10;Description automatically generated">
            <a:extLst>
              <a:ext uri="{FF2B5EF4-FFF2-40B4-BE49-F238E27FC236}">
                <a16:creationId xmlns:a16="http://schemas.microsoft.com/office/drawing/2014/main" id="{98520CA5-CC5E-439F-A9F8-F4F93AA3DDDC}"/>
              </a:ext>
            </a:extLst>
          </p:cNvPr>
          <p:cNvPicPr>
            <a:picLocks noChangeAspect="1"/>
          </p:cNvPicPr>
          <p:nvPr/>
        </p:nvPicPr>
        <p:blipFill>
          <a:blip r:embed="rId2"/>
          <a:stretch>
            <a:fillRect/>
          </a:stretch>
        </p:blipFill>
        <p:spPr>
          <a:xfrm>
            <a:off x="360002" y="933120"/>
            <a:ext cx="8424000" cy="3601259"/>
          </a:xfrm>
          <a:prstGeom prst="rect">
            <a:avLst/>
          </a:prstGeom>
          <a:noFill/>
        </p:spPr>
      </p:pic>
    </p:spTree>
    <p:extLst>
      <p:ext uri="{BB962C8B-B14F-4D97-AF65-F5344CB8AC3E}">
        <p14:creationId xmlns:p14="http://schemas.microsoft.com/office/powerpoint/2010/main" val="296135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D0302BE-DA45-4722-AEAC-04FD79E0B797}"/>
              </a:ext>
            </a:extLst>
          </p:cNvPr>
          <p:cNvSpPr txBox="1">
            <a:spLocks/>
          </p:cNvSpPr>
          <p:nvPr/>
        </p:nvSpPr>
        <p:spPr>
          <a:xfrm>
            <a:off x="359999" y="242643"/>
            <a:ext cx="8424001" cy="594000"/>
          </a:xfrm>
          <a:prstGeom prst="rect">
            <a:avLst/>
          </a:prstGeom>
        </p:spPr>
        <p:txBody>
          <a:bodyPr vert="horz" lIns="0" tIns="0" rIns="0" bIns="0" rtlCol="0" anchor="t" anchorCtr="0">
            <a:noAutofit/>
          </a:bodyPr>
          <a:lstStyle>
            <a:lvl1pPr algn="l" defTabSz="914400" rtl="0" eaLnBrk="1" latinLnBrk="0" hangingPunct="1">
              <a:spcBef>
                <a:spcPct val="0"/>
              </a:spcBef>
              <a:buNone/>
              <a:defRPr sz="2000" b="1" kern="1200">
                <a:solidFill>
                  <a:schemeClr val="accent4"/>
                </a:solidFill>
                <a:latin typeface="+mj-lt"/>
                <a:ea typeface="+mj-ea"/>
                <a:cs typeface="+mj-cs"/>
              </a:defRPr>
            </a:lvl1pPr>
          </a:lstStyle>
          <a:p>
            <a:r>
              <a:rPr lang="en-US"/>
              <a:t>Socket Adaptor</a:t>
            </a:r>
            <a:endParaRPr lang="en-US" dirty="0"/>
          </a:p>
        </p:txBody>
      </p:sp>
      <p:sp>
        <p:nvSpPr>
          <p:cNvPr id="31" name="Slide Number Placeholder 2">
            <a:extLst>
              <a:ext uri="{FF2B5EF4-FFF2-40B4-BE49-F238E27FC236}">
                <a16:creationId xmlns:a16="http://schemas.microsoft.com/office/drawing/2014/main" id="{E834BE26-47C4-4D5E-9BB2-B589C10EE683}"/>
              </a:ext>
            </a:extLst>
          </p:cNvPr>
          <p:cNvSpPr txBox="1">
            <a:spLocks/>
          </p:cNvSpPr>
          <p:nvPr/>
        </p:nvSpPr>
        <p:spPr>
          <a:xfrm>
            <a:off x="8604001" y="4892163"/>
            <a:ext cx="180000" cy="108033"/>
          </a:xfrm>
          <a:prstGeom prst="rect">
            <a:avLst/>
          </a:prstGeom>
        </p:spPr>
        <p:txBody>
          <a:bodyPr vert="horz" lIns="0" tIns="0" rIns="0" bIns="0" rtlCol="0" anchor="ctr">
            <a:normAutofit/>
          </a:bodyPr>
          <a:lstStyle>
            <a:defPPr>
              <a:defRPr lang="de-DE"/>
            </a:defPPr>
            <a:lvl1pPr marL="0" algn="l"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AE839375-43AA-4A5D-B991-4343C4570BCB}" type="slidenum">
              <a:rPr lang="de-DE" smtClean="0"/>
              <a:pPr>
                <a:spcAft>
                  <a:spcPts val="600"/>
                </a:spcAft>
              </a:pPr>
              <a:t>26</a:t>
            </a:fld>
            <a:endParaRPr lang="de-DE"/>
          </a:p>
        </p:txBody>
      </p:sp>
      <p:pic>
        <p:nvPicPr>
          <p:cNvPr id="32" name="Picture 31">
            <a:extLst>
              <a:ext uri="{FF2B5EF4-FFF2-40B4-BE49-F238E27FC236}">
                <a16:creationId xmlns:a16="http://schemas.microsoft.com/office/drawing/2014/main" id="{929B22B0-9077-49AD-B59A-0296905D8615}"/>
              </a:ext>
            </a:extLst>
          </p:cNvPr>
          <p:cNvPicPr>
            <a:picLocks noChangeAspect="1"/>
          </p:cNvPicPr>
          <p:nvPr/>
        </p:nvPicPr>
        <p:blipFill>
          <a:blip r:embed="rId2"/>
          <a:stretch>
            <a:fillRect/>
          </a:stretch>
        </p:blipFill>
        <p:spPr>
          <a:xfrm>
            <a:off x="2080800" y="1177512"/>
            <a:ext cx="5997600" cy="2314488"/>
          </a:xfrm>
          <a:prstGeom prst="rect">
            <a:avLst/>
          </a:prstGeom>
          <a:noFill/>
        </p:spPr>
      </p:pic>
    </p:spTree>
    <p:extLst>
      <p:ext uri="{BB962C8B-B14F-4D97-AF65-F5344CB8AC3E}">
        <p14:creationId xmlns:p14="http://schemas.microsoft.com/office/powerpoint/2010/main" val="3765669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E93ECE-A87E-4685-98BC-258BA7DAED8E}"/>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C0716634-9FD8-41A4-90C0-CDAE1D4CF77E}"/>
              </a:ext>
            </a:extLst>
          </p:cNvPr>
          <p:cNvSpPr>
            <a:spLocks noGrp="1"/>
          </p:cNvSpPr>
          <p:nvPr>
            <p:ph type="sldNum" sz="quarter" idx="12"/>
          </p:nvPr>
        </p:nvSpPr>
        <p:spPr/>
        <p:txBody>
          <a:bodyPr/>
          <a:lstStyle/>
          <a:p>
            <a:fld id="{AE839375-43AA-4A5D-B991-4343C4570BCB}" type="slidenum">
              <a:rPr lang="de-DE" smtClean="0"/>
              <a:t>27</a:t>
            </a:fld>
            <a:endParaRPr lang="de-DE"/>
          </a:p>
        </p:txBody>
      </p:sp>
      <p:pic>
        <p:nvPicPr>
          <p:cNvPr id="5" name="Picture 4">
            <a:extLst>
              <a:ext uri="{FF2B5EF4-FFF2-40B4-BE49-F238E27FC236}">
                <a16:creationId xmlns:a16="http://schemas.microsoft.com/office/drawing/2014/main" id="{492E279C-8912-4EBA-AE62-45A8DCD9FB62}"/>
              </a:ext>
            </a:extLst>
          </p:cNvPr>
          <p:cNvPicPr>
            <a:picLocks noChangeAspect="1"/>
          </p:cNvPicPr>
          <p:nvPr/>
        </p:nvPicPr>
        <p:blipFill>
          <a:blip r:embed="rId2"/>
          <a:stretch>
            <a:fillRect/>
          </a:stretch>
        </p:blipFill>
        <p:spPr>
          <a:xfrm>
            <a:off x="0" y="822960"/>
            <a:ext cx="9144000" cy="3895836"/>
          </a:xfrm>
          <a:prstGeom prst="rect">
            <a:avLst/>
          </a:prstGeom>
        </p:spPr>
      </p:pic>
      <p:sp>
        <p:nvSpPr>
          <p:cNvPr id="6" name="Title 1">
            <a:extLst>
              <a:ext uri="{FF2B5EF4-FFF2-40B4-BE49-F238E27FC236}">
                <a16:creationId xmlns:a16="http://schemas.microsoft.com/office/drawing/2014/main" id="{B62CC4FE-E129-4770-93BC-A05BC9684FA2}"/>
              </a:ext>
            </a:extLst>
          </p:cNvPr>
          <p:cNvSpPr txBox="1">
            <a:spLocks/>
          </p:cNvSpPr>
          <p:nvPr/>
        </p:nvSpPr>
        <p:spPr>
          <a:xfrm>
            <a:off x="106780" y="0"/>
            <a:ext cx="8424001" cy="594000"/>
          </a:xfrm>
          <a:prstGeom prst="rect">
            <a:avLst/>
          </a:prstGeom>
        </p:spPr>
        <p:txBody>
          <a:bodyPr vert="horz" lIns="0" tIns="0" rIns="0" bIns="0" rtlCol="0" anchor="t" anchorCtr="0">
            <a:noAutofit/>
          </a:bodyPr>
          <a:lstStyle>
            <a:lvl1pPr algn="l" defTabSz="914400" rtl="0" eaLnBrk="1" latinLnBrk="0" hangingPunct="1">
              <a:spcBef>
                <a:spcPct val="0"/>
              </a:spcBef>
              <a:buNone/>
              <a:defRPr sz="2000" b="1" kern="1200">
                <a:solidFill>
                  <a:schemeClr val="accent4"/>
                </a:solidFill>
                <a:latin typeface="+mj-lt"/>
                <a:ea typeface="+mj-ea"/>
                <a:cs typeface="+mj-cs"/>
              </a:defRPr>
            </a:lvl1pPr>
          </a:lstStyle>
          <a:p>
            <a:r>
              <a:rPr lang="en-US" dirty="0"/>
              <a:t>Header ID Configuration</a:t>
            </a:r>
          </a:p>
        </p:txBody>
      </p:sp>
    </p:spTree>
    <p:extLst>
      <p:ext uri="{BB962C8B-B14F-4D97-AF65-F5344CB8AC3E}">
        <p14:creationId xmlns:p14="http://schemas.microsoft.com/office/powerpoint/2010/main" val="4089881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E8C31FA-F9FF-7548-C173-F478AD15A8CE}"/>
              </a:ext>
            </a:extLst>
          </p:cNvPr>
          <p:cNvSpPr>
            <a:spLocks noGrp="1"/>
          </p:cNvSpPr>
          <p:nvPr>
            <p:ph type="title"/>
          </p:nvPr>
        </p:nvSpPr>
        <p:spPr/>
        <p:txBody>
          <a:bodyPr/>
          <a:lstStyle/>
          <a:p>
            <a:r>
              <a:rPr lang="en-US" dirty="0"/>
              <a:t>SOAD Configuration</a:t>
            </a:r>
          </a:p>
        </p:txBody>
      </p:sp>
      <p:sp>
        <p:nvSpPr>
          <p:cNvPr id="12" name="Footer Placeholder 3">
            <a:extLst>
              <a:ext uri="{FF2B5EF4-FFF2-40B4-BE49-F238E27FC236}">
                <a16:creationId xmlns:a16="http://schemas.microsoft.com/office/drawing/2014/main" id="{48E665E6-B42C-8A9E-595D-6F357897B4BC}"/>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D5982227-4222-4C62-90FF-F8157323BAC5}"/>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28</a:t>
            </a:fld>
            <a:endParaRPr lang="de-DE"/>
          </a:p>
        </p:txBody>
      </p:sp>
      <p:pic>
        <p:nvPicPr>
          <p:cNvPr id="5" name="Picture 4">
            <a:extLst>
              <a:ext uri="{FF2B5EF4-FFF2-40B4-BE49-F238E27FC236}">
                <a16:creationId xmlns:a16="http://schemas.microsoft.com/office/drawing/2014/main" id="{A45B0BA9-10BE-4443-9216-AB2B52037C96}"/>
              </a:ext>
            </a:extLst>
          </p:cNvPr>
          <p:cNvPicPr>
            <a:picLocks noChangeAspect="1"/>
          </p:cNvPicPr>
          <p:nvPr/>
        </p:nvPicPr>
        <p:blipFill>
          <a:blip r:embed="rId2"/>
          <a:stretch>
            <a:fillRect/>
          </a:stretch>
        </p:blipFill>
        <p:spPr>
          <a:xfrm>
            <a:off x="591827" y="864268"/>
            <a:ext cx="7960350" cy="3781167"/>
          </a:xfrm>
          <a:prstGeom prst="rect">
            <a:avLst/>
          </a:prstGeom>
          <a:noFill/>
        </p:spPr>
      </p:pic>
    </p:spTree>
    <p:extLst>
      <p:ext uri="{BB962C8B-B14F-4D97-AF65-F5344CB8AC3E}">
        <p14:creationId xmlns:p14="http://schemas.microsoft.com/office/powerpoint/2010/main" val="1119783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24598B1-449F-B524-CD0A-E52358704EBB}"/>
              </a:ext>
            </a:extLst>
          </p:cNvPr>
          <p:cNvSpPr>
            <a:spLocks noGrp="1"/>
          </p:cNvSpPr>
          <p:nvPr>
            <p:ph type="title"/>
          </p:nvPr>
        </p:nvSpPr>
        <p:spPr/>
        <p:txBody>
          <a:bodyPr/>
          <a:lstStyle/>
          <a:p>
            <a:r>
              <a:rPr lang="en-US" dirty="0" err="1"/>
              <a:t>SoAD</a:t>
            </a:r>
            <a:r>
              <a:rPr lang="en-US" dirty="0"/>
              <a:t> -Socket Connection :Remote IP and Port configuration</a:t>
            </a:r>
          </a:p>
        </p:txBody>
      </p:sp>
      <p:sp>
        <p:nvSpPr>
          <p:cNvPr id="12" name="Footer Placeholder 3">
            <a:extLst>
              <a:ext uri="{FF2B5EF4-FFF2-40B4-BE49-F238E27FC236}">
                <a16:creationId xmlns:a16="http://schemas.microsoft.com/office/drawing/2014/main" id="{1F9F1867-81CE-74CF-2339-12FC7C1E2565}"/>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B73B655D-95E1-4D6B-A6C1-3B54CF0EB667}"/>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29</a:t>
            </a:fld>
            <a:endParaRPr lang="de-DE"/>
          </a:p>
        </p:txBody>
      </p:sp>
      <p:pic>
        <p:nvPicPr>
          <p:cNvPr id="4" name="Picture 3">
            <a:extLst>
              <a:ext uri="{FF2B5EF4-FFF2-40B4-BE49-F238E27FC236}">
                <a16:creationId xmlns:a16="http://schemas.microsoft.com/office/drawing/2014/main" id="{70C8EC69-C8A3-4123-AF4A-2609489233E9}"/>
              </a:ext>
            </a:extLst>
          </p:cNvPr>
          <p:cNvPicPr>
            <a:picLocks noChangeAspect="1"/>
          </p:cNvPicPr>
          <p:nvPr/>
        </p:nvPicPr>
        <p:blipFill>
          <a:blip r:embed="rId2"/>
          <a:stretch>
            <a:fillRect/>
          </a:stretch>
        </p:blipFill>
        <p:spPr>
          <a:xfrm>
            <a:off x="0" y="718141"/>
            <a:ext cx="9144000" cy="3708806"/>
          </a:xfrm>
          <a:prstGeom prst="rect">
            <a:avLst/>
          </a:prstGeom>
        </p:spPr>
      </p:pic>
    </p:spTree>
    <p:extLst>
      <p:ext uri="{BB962C8B-B14F-4D97-AF65-F5344CB8AC3E}">
        <p14:creationId xmlns:p14="http://schemas.microsoft.com/office/powerpoint/2010/main" val="343577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A1EB281-DB61-C375-0692-A5FE925FA1D6}"/>
              </a:ext>
            </a:extLst>
          </p:cNvPr>
          <p:cNvSpPr>
            <a:spLocks noGrp="1"/>
          </p:cNvSpPr>
          <p:nvPr>
            <p:ph type="title"/>
          </p:nvPr>
        </p:nvSpPr>
        <p:spPr>
          <a:xfrm>
            <a:off x="360002" y="255738"/>
            <a:ext cx="8424001" cy="594000"/>
          </a:xfrm>
        </p:spPr>
        <p:txBody>
          <a:bodyPr/>
          <a:lstStyle/>
          <a:p>
            <a:r>
              <a:rPr lang="en-US" sz="2000" dirty="0"/>
              <a:t>1. What is Automotive Ethernet</a:t>
            </a:r>
            <a:endParaRPr lang="en-US" dirty="0"/>
          </a:p>
        </p:txBody>
      </p:sp>
      <p:sp>
        <p:nvSpPr>
          <p:cNvPr id="15" name="Footer Placeholder 3">
            <a:extLst>
              <a:ext uri="{FF2B5EF4-FFF2-40B4-BE49-F238E27FC236}">
                <a16:creationId xmlns:a16="http://schemas.microsoft.com/office/drawing/2014/main" id="{6114CFD2-FCAE-C5EB-2E08-36E6C1B7F9E8}"/>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10DBC620-BF4E-4095-B87C-922371370D30}"/>
              </a:ext>
            </a:extLst>
          </p:cNvPr>
          <p:cNvSpPr>
            <a:spLocks noGrp="1"/>
          </p:cNvSpPr>
          <p:nvPr>
            <p:ph type="sldNum" sz="quarter" idx="12"/>
          </p:nvPr>
        </p:nvSpPr>
        <p:spPr/>
        <p:txBody>
          <a:bodyPr vert="horz" lIns="0" tIns="0" rIns="0" bIns="0" rtlCol="0" anchor="ctr">
            <a:normAutofit/>
          </a:bodyPr>
          <a:lstStyle/>
          <a:p>
            <a:pPr>
              <a:spcAft>
                <a:spcPts val="600"/>
              </a:spcAft>
            </a:pPr>
            <a:fld id="{AE839375-43AA-4A5D-B991-4343C4570BCB}" type="slidenum">
              <a:rPr lang="de-DE" smtClean="0"/>
              <a:pPr>
                <a:spcAft>
                  <a:spcPts val="600"/>
                </a:spcAft>
              </a:pPr>
              <a:t>3</a:t>
            </a:fld>
            <a:endParaRPr lang="de-DE"/>
          </a:p>
        </p:txBody>
      </p:sp>
      <p:sp>
        <p:nvSpPr>
          <p:cNvPr id="5" name="TextBox 4">
            <a:extLst>
              <a:ext uri="{FF2B5EF4-FFF2-40B4-BE49-F238E27FC236}">
                <a16:creationId xmlns:a16="http://schemas.microsoft.com/office/drawing/2014/main" id="{13EB5B3D-2E94-4609-B31F-B3D4E504A011}"/>
              </a:ext>
            </a:extLst>
          </p:cNvPr>
          <p:cNvSpPr txBox="1"/>
          <p:nvPr/>
        </p:nvSpPr>
        <p:spPr>
          <a:xfrm>
            <a:off x="360002" y="2623625"/>
            <a:ext cx="8424000" cy="2021810"/>
          </a:xfrm>
          <a:prstGeom prst="rect">
            <a:avLst/>
          </a:prstGeom>
        </p:spPr>
        <p:txBody>
          <a:bodyPr vert="horz" lIns="0" tIns="0" rIns="0" bIns="0" rtlCol="0">
            <a:normAutofit/>
          </a:bodyPr>
          <a:lstStyle/>
          <a:p>
            <a:pPr>
              <a:spcAft>
                <a:spcPts val="300"/>
              </a:spcAft>
            </a:pPr>
            <a:r>
              <a:rPr lang="en-US" sz="1200" dirty="0"/>
              <a:t>   As the demand for bandwidth, data rate, data security continues to go up for in vehicle communication automotive Ethernet overcomes limitation of traditional automotive serial buses and offers advanced capabilities to meet these needs</a:t>
            </a:r>
          </a:p>
          <a:p>
            <a:pPr>
              <a:spcAft>
                <a:spcPts val="300"/>
              </a:spcAft>
            </a:pPr>
            <a:endParaRPr lang="en-US" sz="1200" dirty="0"/>
          </a:p>
          <a:p>
            <a:pPr>
              <a:spcAft>
                <a:spcPts val="300"/>
              </a:spcAft>
            </a:pPr>
            <a:r>
              <a:rPr lang="en-US" sz="1200" b="0" i="0" dirty="0">
                <a:solidFill>
                  <a:srgbClr val="202124"/>
                </a:solidFill>
                <a:effectLst/>
                <a:latin typeface="arial" panose="020B0604020202020204" pitchFamily="34" charset="0"/>
              </a:rPr>
              <a:t>   Ethernet can </a:t>
            </a:r>
            <a:r>
              <a:rPr lang="en-US" sz="1200" b="1" i="0" dirty="0">
                <a:solidFill>
                  <a:srgbClr val="202124"/>
                </a:solidFill>
                <a:effectLst/>
                <a:latin typeface="arial" panose="020B0604020202020204" pitchFamily="34" charset="0"/>
              </a:rPr>
              <a:t>transport data over a link 100 times faster than a CAN bus</a:t>
            </a:r>
            <a:r>
              <a:rPr lang="en-US" sz="1200" b="0" i="0" dirty="0">
                <a:solidFill>
                  <a:srgbClr val="202124"/>
                </a:solidFill>
                <a:effectLst/>
                <a:latin typeface="arial" panose="020B0604020202020204" pitchFamily="34" charset="0"/>
              </a:rPr>
              <a:t>. Ethernet is good for mid bandwidth communications in applications such as navigation systems and control. It can be used in much the same way as a CAN bus while providing much more bandwidth.</a:t>
            </a:r>
            <a:endParaRPr lang="en-US" sz="1200" dirty="0"/>
          </a:p>
          <a:p>
            <a:pPr>
              <a:spcAft>
                <a:spcPts val="300"/>
              </a:spcAft>
            </a:pPr>
            <a:endParaRPr lang="en-US" sz="1200" dirty="0"/>
          </a:p>
        </p:txBody>
      </p:sp>
      <p:sp>
        <p:nvSpPr>
          <p:cNvPr id="11" name="TextBox 10">
            <a:extLst>
              <a:ext uri="{FF2B5EF4-FFF2-40B4-BE49-F238E27FC236}">
                <a16:creationId xmlns:a16="http://schemas.microsoft.com/office/drawing/2014/main" id="{3E3F214D-BD7F-47B5-A285-D1596CF501F0}"/>
              </a:ext>
            </a:extLst>
          </p:cNvPr>
          <p:cNvSpPr txBox="1"/>
          <p:nvPr/>
        </p:nvSpPr>
        <p:spPr>
          <a:xfrm>
            <a:off x="270000" y="849738"/>
            <a:ext cx="8424001" cy="1384995"/>
          </a:xfrm>
          <a:prstGeom prst="rect">
            <a:avLst/>
          </a:prstGeom>
          <a:noFill/>
        </p:spPr>
        <p:txBody>
          <a:bodyPr wrap="square">
            <a:spAutoFit/>
          </a:bodyPr>
          <a:lstStyle/>
          <a:p>
            <a:r>
              <a:rPr lang="en-US" sz="1200" dirty="0"/>
              <a:t>        Automotive Ethernet is a physical network that is used to connect components within a car using a wired network. It is designed to meet the needs of the automotive market, including meeting electrical requirements , bandwidth requirements, latency requirements, synchronization, and network management requirements.</a:t>
            </a:r>
          </a:p>
          <a:p>
            <a:endParaRPr lang="en-US" sz="1200" b="1" i="0" dirty="0">
              <a:solidFill>
                <a:srgbClr val="202124"/>
              </a:solidFill>
              <a:effectLst/>
              <a:latin typeface="arial" panose="020B0604020202020204" pitchFamily="34" charset="0"/>
            </a:endParaRPr>
          </a:p>
          <a:p>
            <a:r>
              <a:rPr lang="en-US" sz="1200" b="1" dirty="0">
                <a:solidFill>
                  <a:srgbClr val="202124"/>
                </a:solidFill>
                <a:latin typeface="arial" panose="020B0604020202020204" pitchFamily="34" charset="0"/>
              </a:rPr>
              <a:t> </a:t>
            </a:r>
            <a:r>
              <a:rPr lang="en-US" sz="1200" b="1" i="0" dirty="0">
                <a:solidFill>
                  <a:srgbClr val="202124"/>
                </a:solidFill>
                <a:effectLst/>
                <a:latin typeface="arial" panose="020B0604020202020204" pitchFamily="34" charset="0"/>
              </a:rPr>
              <a:t>The single twisted pair</a:t>
            </a:r>
            <a:r>
              <a:rPr lang="en-US" sz="1200" b="0" i="0" dirty="0">
                <a:solidFill>
                  <a:srgbClr val="202124"/>
                </a:solidFill>
                <a:effectLst/>
                <a:latin typeface="arial" panose="020B0604020202020204" pitchFamily="34" charset="0"/>
              </a:rPr>
              <a:t> is a fundamental difference between standard Ethernet and automotive Ethernet. Unlike standard ethernet, with a dedicated transmit-and-receive path, automotive Ethernet, has a single twisted pair being used for both transmit and receive operations at the same time</a:t>
            </a:r>
            <a:endParaRPr lang="en-US" sz="1200" dirty="0"/>
          </a:p>
        </p:txBody>
      </p:sp>
      <p:sp>
        <p:nvSpPr>
          <p:cNvPr id="13" name="Title 1">
            <a:extLst>
              <a:ext uri="{FF2B5EF4-FFF2-40B4-BE49-F238E27FC236}">
                <a16:creationId xmlns:a16="http://schemas.microsoft.com/office/drawing/2014/main" id="{4E351BC9-395A-4559-9C75-077D97E61AC6}"/>
              </a:ext>
            </a:extLst>
          </p:cNvPr>
          <p:cNvSpPr txBox="1">
            <a:spLocks/>
          </p:cNvSpPr>
          <p:nvPr/>
        </p:nvSpPr>
        <p:spPr>
          <a:xfrm>
            <a:off x="512399" y="2314135"/>
            <a:ext cx="8424001" cy="359728"/>
          </a:xfrm>
          <a:prstGeom prst="rect">
            <a:avLst/>
          </a:prstGeom>
        </p:spPr>
        <p:txBody>
          <a:bodyPr vert="horz" lIns="0" tIns="0" rIns="0" bIns="0" rtlCol="0" anchor="t" anchorCtr="0">
            <a:noAutofit/>
          </a:bodyPr>
          <a:lstStyle>
            <a:lvl1pPr algn="l" defTabSz="914400" rtl="0" eaLnBrk="1" latinLnBrk="0" hangingPunct="1">
              <a:spcBef>
                <a:spcPct val="0"/>
              </a:spcBef>
              <a:buNone/>
              <a:defRPr sz="2000" b="1" kern="1200">
                <a:solidFill>
                  <a:schemeClr val="accent4"/>
                </a:solidFill>
                <a:latin typeface="+mj-lt"/>
                <a:ea typeface="+mj-ea"/>
                <a:cs typeface="+mj-cs"/>
              </a:defRPr>
            </a:lvl1pPr>
          </a:lstStyle>
          <a:p>
            <a:r>
              <a:rPr lang="en-US" dirty="0"/>
              <a:t>2. Why Ethernet using over CAN</a:t>
            </a:r>
          </a:p>
        </p:txBody>
      </p:sp>
    </p:spTree>
    <p:extLst>
      <p:ext uri="{BB962C8B-B14F-4D97-AF65-F5344CB8AC3E}">
        <p14:creationId xmlns:p14="http://schemas.microsoft.com/office/powerpoint/2010/main" val="4146358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48FECFC-F782-43A6-FAFD-BBD45793BC89}"/>
              </a:ext>
            </a:extLst>
          </p:cNvPr>
          <p:cNvSpPr>
            <a:spLocks noGrp="1"/>
          </p:cNvSpPr>
          <p:nvPr>
            <p:ph type="title"/>
          </p:nvPr>
        </p:nvSpPr>
        <p:spPr/>
        <p:txBody>
          <a:bodyPr/>
          <a:lstStyle/>
          <a:p>
            <a:r>
              <a:rPr lang="en-US" dirty="0"/>
              <a:t>PDUR</a:t>
            </a:r>
          </a:p>
        </p:txBody>
      </p:sp>
      <p:sp>
        <p:nvSpPr>
          <p:cNvPr id="14" name="Footer Placeholder 4">
            <a:extLst>
              <a:ext uri="{FF2B5EF4-FFF2-40B4-BE49-F238E27FC236}">
                <a16:creationId xmlns:a16="http://schemas.microsoft.com/office/drawing/2014/main" id="{A81B5648-8B59-A2CA-58DC-0DFE0B57E6D5}"/>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393C4AEE-CB5D-4F1B-BF6B-44ADA805B09F}"/>
              </a:ext>
            </a:extLst>
          </p:cNvPr>
          <p:cNvSpPr>
            <a:spLocks noGrp="1"/>
          </p:cNvSpPr>
          <p:nvPr>
            <p:ph type="sldNum" sz="quarter" idx="12"/>
          </p:nvPr>
        </p:nvSpPr>
        <p:spPr/>
        <p:txBody>
          <a:bodyPr vert="horz" lIns="0" tIns="0" rIns="0" bIns="0" rtlCol="0" anchor="ctr">
            <a:normAutofit/>
          </a:bodyPr>
          <a:lstStyle/>
          <a:p>
            <a:pPr>
              <a:spcAft>
                <a:spcPts val="600"/>
              </a:spcAft>
            </a:pPr>
            <a:fld id="{AE839375-43AA-4A5D-B991-4343C4570BCB}" type="slidenum">
              <a:rPr lang="de-DE" smtClean="0"/>
              <a:pPr>
                <a:spcAft>
                  <a:spcPts val="600"/>
                </a:spcAft>
              </a:pPr>
              <a:t>30</a:t>
            </a:fld>
            <a:endParaRPr lang="de-DE"/>
          </a:p>
        </p:txBody>
      </p:sp>
      <p:sp>
        <p:nvSpPr>
          <p:cNvPr id="5" name="TextBox 4">
            <a:extLst>
              <a:ext uri="{FF2B5EF4-FFF2-40B4-BE49-F238E27FC236}">
                <a16:creationId xmlns:a16="http://schemas.microsoft.com/office/drawing/2014/main" id="{A398F015-708F-4673-B537-080262A618BA}"/>
              </a:ext>
            </a:extLst>
          </p:cNvPr>
          <p:cNvSpPr txBox="1"/>
          <p:nvPr/>
        </p:nvSpPr>
        <p:spPr>
          <a:xfrm>
            <a:off x="360004" y="864268"/>
            <a:ext cx="4122737" cy="3781167"/>
          </a:xfrm>
          <a:prstGeom prst="rect">
            <a:avLst/>
          </a:prstGeom>
        </p:spPr>
        <p:txBody>
          <a:bodyPr vert="horz" lIns="0" tIns="0" rIns="0" bIns="0" rtlCol="0">
            <a:normAutofit/>
          </a:bodyPr>
          <a:lstStyle/>
          <a:p>
            <a:pPr>
              <a:spcAft>
                <a:spcPts val="300"/>
              </a:spcAft>
              <a:buFont typeface="+mj-lt"/>
              <a:buAutoNum type="arabicPeriod"/>
            </a:pPr>
            <a:r>
              <a:rPr lang="en-US" sz="1200" b="0" i="0">
                <a:effectLst/>
              </a:rPr>
              <a:t> PDU Router is a module responsible for routing the PDU to the respective Bus Specific Interface modules . Above the PDU Router module, all the PDUs are protocol independent. Below the PDUR, all the PDUs are routed to the protocol specific modules . PDUR is also the </a:t>
            </a:r>
            <a:r>
              <a:rPr lang="en-US" sz="1200" b="1" i="0">
                <a:effectLst/>
              </a:rPr>
              <a:t>PDU level gateway</a:t>
            </a:r>
            <a:r>
              <a:rPr lang="en-US" sz="1200" b="0" i="0">
                <a:effectLst/>
              </a:rPr>
              <a:t> for transmitting the received PDU from one Bus Specific Interface module to another Bus Specific Interface module.</a:t>
            </a:r>
          </a:p>
          <a:p>
            <a:pPr>
              <a:spcAft>
                <a:spcPts val="300"/>
              </a:spcAft>
              <a:buFont typeface="+mj-lt"/>
              <a:buAutoNum type="arabicPeriod"/>
            </a:pPr>
            <a:endParaRPr lang="en-US" sz="1200" b="0" i="0">
              <a:effectLst/>
            </a:endParaRPr>
          </a:p>
          <a:p>
            <a:pPr>
              <a:spcAft>
                <a:spcPts val="300"/>
              </a:spcAft>
              <a:buFont typeface="+mj-lt"/>
              <a:buAutoNum type="arabicPeriod"/>
            </a:pPr>
            <a:r>
              <a:rPr lang="en-US" sz="1200" b="0" i="0">
                <a:effectLst/>
              </a:rPr>
              <a:t>The PDU Router also accomplishes the gateway functionality when the PDU is routed from one controller to another over the same protocol.</a:t>
            </a:r>
          </a:p>
        </p:txBody>
      </p:sp>
      <p:pic>
        <p:nvPicPr>
          <p:cNvPr id="4" name="Picture 3">
            <a:extLst>
              <a:ext uri="{FF2B5EF4-FFF2-40B4-BE49-F238E27FC236}">
                <a16:creationId xmlns:a16="http://schemas.microsoft.com/office/drawing/2014/main" id="{31F49872-3C6D-4FB8-98CA-CEE7AFEEF5FD}"/>
              </a:ext>
            </a:extLst>
          </p:cNvPr>
          <p:cNvPicPr>
            <a:picLocks noChangeAspect="1"/>
          </p:cNvPicPr>
          <p:nvPr/>
        </p:nvPicPr>
        <p:blipFill>
          <a:blip r:embed="rId2"/>
          <a:stretch>
            <a:fillRect/>
          </a:stretch>
        </p:blipFill>
        <p:spPr>
          <a:xfrm>
            <a:off x="4072598" y="2152357"/>
            <a:ext cx="4683184" cy="2320518"/>
          </a:xfrm>
          <a:prstGeom prst="rect">
            <a:avLst/>
          </a:prstGeom>
        </p:spPr>
      </p:pic>
    </p:spTree>
    <p:extLst>
      <p:ext uri="{BB962C8B-B14F-4D97-AF65-F5344CB8AC3E}">
        <p14:creationId xmlns:p14="http://schemas.microsoft.com/office/powerpoint/2010/main" val="254718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CBC1177-9106-B4A1-003A-1E3DCCA00C8C}"/>
              </a:ext>
            </a:extLst>
          </p:cNvPr>
          <p:cNvSpPr>
            <a:spLocks noGrp="1"/>
          </p:cNvSpPr>
          <p:nvPr>
            <p:ph type="title"/>
          </p:nvPr>
        </p:nvSpPr>
        <p:spPr/>
        <p:txBody>
          <a:bodyPr/>
          <a:lstStyle/>
          <a:p>
            <a:r>
              <a:rPr lang="en-US" dirty="0"/>
              <a:t>PDUR Configuration</a:t>
            </a:r>
          </a:p>
        </p:txBody>
      </p:sp>
      <p:sp>
        <p:nvSpPr>
          <p:cNvPr id="12" name="Footer Placeholder 3">
            <a:extLst>
              <a:ext uri="{FF2B5EF4-FFF2-40B4-BE49-F238E27FC236}">
                <a16:creationId xmlns:a16="http://schemas.microsoft.com/office/drawing/2014/main" id="{0C58D25A-346B-0D3A-E5AB-8C026EF374BB}"/>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6F2EF785-7913-4612-AE6A-6415DBCDD2AE}"/>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31</a:t>
            </a:fld>
            <a:endParaRPr lang="de-DE"/>
          </a:p>
        </p:txBody>
      </p:sp>
      <p:pic>
        <p:nvPicPr>
          <p:cNvPr id="5" name="Picture 4">
            <a:extLst>
              <a:ext uri="{FF2B5EF4-FFF2-40B4-BE49-F238E27FC236}">
                <a16:creationId xmlns:a16="http://schemas.microsoft.com/office/drawing/2014/main" id="{44620693-4514-426B-92A7-08A11ACBE3C0}"/>
              </a:ext>
            </a:extLst>
          </p:cNvPr>
          <p:cNvPicPr>
            <a:picLocks noChangeAspect="1"/>
          </p:cNvPicPr>
          <p:nvPr/>
        </p:nvPicPr>
        <p:blipFill>
          <a:blip r:embed="rId2"/>
          <a:stretch>
            <a:fillRect/>
          </a:stretch>
        </p:blipFill>
        <p:spPr>
          <a:xfrm>
            <a:off x="360002" y="901572"/>
            <a:ext cx="8424000" cy="1869763"/>
          </a:xfrm>
          <a:prstGeom prst="rect">
            <a:avLst/>
          </a:prstGeom>
          <a:noFill/>
        </p:spPr>
      </p:pic>
      <p:pic>
        <p:nvPicPr>
          <p:cNvPr id="7" name="Picture 6">
            <a:extLst>
              <a:ext uri="{FF2B5EF4-FFF2-40B4-BE49-F238E27FC236}">
                <a16:creationId xmlns:a16="http://schemas.microsoft.com/office/drawing/2014/main" id="{657C575F-F499-4E04-B6F1-660B8DA7CD52}"/>
              </a:ext>
            </a:extLst>
          </p:cNvPr>
          <p:cNvPicPr>
            <a:picLocks noChangeAspect="1"/>
          </p:cNvPicPr>
          <p:nvPr/>
        </p:nvPicPr>
        <p:blipFill>
          <a:blip r:embed="rId3"/>
          <a:stretch>
            <a:fillRect/>
          </a:stretch>
        </p:blipFill>
        <p:spPr>
          <a:xfrm>
            <a:off x="360003" y="2896868"/>
            <a:ext cx="8424362" cy="1869762"/>
          </a:xfrm>
          <a:prstGeom prst="rect">
            <a:avLst/>
          </a:prstGeom>
        </p:spPr>
      </p:pic>
    </p:spTree>
    <p:extLst>
      <p:ext uri="{BB962C8B-B14F-4D97-AF65-F5344CB8AC3E}">
        <p14:creationId xmlns:p14="http://schemas.microsoft.com/office/powerpoint/2010/main" val="1283920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66F6443-1467-1E59-983F-573B5BEAC02A}"/>
              </a:ext>
            </a:extLst>
          </p:cNvPr>
          <p:cNvSpPr>
            <a:spLocks noGrp="1"/>
          </p:cNvSpPr>
          <p:nvPr>
            <p:ph type="title"/>
          </p:nvPr>
        </p:nvSpPr>
        <p:spPr/>
        <p:txBody>
          <a:bodyPr/>
          <a:lstStyle/>
          <a:p>
            <a:r>
              <a:rPr lang="en-US" dirty="0"/>
              <a:t>AUTOSAR COM</a:t>
            </a:r>
          </a:p>
        </p:txBody>
      </p:sp>
      <p:sp>
        <p:nvSpPr>
          <p:cNvPr id="14" name="Footer Placeholder 4">
            <a:extLst>
              <a:ext uri="{FF2B5EF4-FFF2-40B4-BE49-F238E27FC236}">
                <a16:creationId xmlns:a16="http://schemas.microsoft.com/office/drawing/2014/main" id="{69197A1D-BA4B-602B-A79D-8E743BCA8896}"/>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58BF980C-8B6D-4E49-8A17-596AEFA6BB73}"/>
              </a:ext>
            </a:extLst>
          </p:cNvPr>
          <p:cNvSpPr>
            <a:spLocks noGrp="1"/>
          </p:cNvSpPr>
          <p:nvPr>
            <p:ph type="sldNum" sz="quarter" idx="12"/>
          </p:nvPr>
        </p:nvSpPr>
        <p:spPr/>
        <p:txBody>
          <a:bodyPr vert="horz" lIns="0" tIns="0" rIns="0" bIns="0" rtlCol="0" anchor="ctr">
            <a:normAutofit/>
          </a:bodyPr>
          <a:lstStyle/>
          <a:p>
            <a:pPr>
              <a:spcAft>
                <a:spcPts val="600"/>
              </a:spcAft>
            </a:pPr>
            <a:fld id="{AE839375-43AA-4A5D-B991-4343C4570BCB}" type="slidenum">
              <a:rPr lang="de-DE" smtClean="0"/>
              <a:pPr>
                <a:spcAft>
                  <a:spcPts val="600"/>
                </a:spcAft>
              </a:pPr>
              <a:t>32</a:t>
            </a:fld>
            <a:endParaRPr lang="de-DE"/>
          </a:p>
        </p:txBody>
      </p:sp>
      <p:sp>
        <p:nvSpPr>
          <p:cNvPr id="5" name="TextBox 4">
            <a:extLst>
              <a:ext uri="{FF2B5EF4-FFF2-40B4-BE49-F238E27FC236}">
                <a16:creationId xmlns:a16="http://schemas.microsoft.com/office/drawing/2014/main" id="{142FB824-4007-4326-A041-44A7800D789C}"/>
              </a:ext>
            </a:extLst>
          </p:cNvPr>
          <p:cNvSpPr txBox="1"/>
          <p:nvPr/>
        </p:nvSpPr>
        <p:spPr>
          <a:xfrm>
            <a:off x="360004" y="864268"/>
            <a:ext cx="4122737" cy="3781167"/>
          </a:xfrm>
          <a:prstGeom prst="rect">
            <a:avLst/>
          </a:prstGeom>
        </p:spPr>
        <p:txBody>
          <a:bodyPr vert="horz" lIns="0" tIns="0" rIns="0" bIns="0" rtlCol="0">
            <a:normAutofit/>
          </a:bodyPr>
          <a:lstStyle/>
          <a:p>
            <a:pPr>
              <a:spcAft>
                <a:spcPts val="300"/>
              </a:spcAft>
            </a:pPr>
            <a:r>
              <a:rPr lang="en-US" sz="1200" b="0" i="0">
                <a:effectLst/>
              </a:rPr>
              <a:t>AUTOSAR COM is a module between the RTE and the PDU Router. It is based on OSEK COM specification and provides a uniform interface to the CAN Network. It is responsible for providing Signal level access to the application layer and PDU level access to the lower layers, independent of the protocol.It packs the signals to a PDU at the transmitter and unpacks the received PDU to provide signal level access to the application at the receiver. At the PDU level, COM is responsible for grouping of the PDUs, and starting/stopping of the PDU groups</a:t>
            </a:r>
            <a:endParaRPr lang="en-US" sz="1200"/>
          </a:p>
        </p:txBody>
      </p:sp>
      <p:pic>
        <p:nvPicPr>
          <p:cNvPr id="7" name="Picture 6">
            <a:extLst>
              <a:ext uri="{FF2B5EF4-FFF2-40B4-BE49-F238E27FC236}">
                <a16:creationId xmlns:a16="http://schemas.microsoft.com/office/drawing/2014/main" id="{00506FDA-F3CA-48FE-A0A7-2549F288C3F0}"/>
              </a:ext>
            </a:extLst>
          </p:cNvPr>
          <p:cNvPicPr>
            <a:picLocks noChangeAspect="1"/>
          </p:cNvPicPr>
          <p:nvPr/>
        </p:nvPicPr>
        <p:blipFill>
          <a:blip r:embed="rId2"/>
          <a:stretch>
            <a:fillRect/>
          </a:stretch>
        </p:blipFill>
        <p:spPr>
          <a:xfrm>
            <a:off x="4661096" y="1641912"/>
            <a:ext cx="4122000" cy="2225879"/>
          </a:xfrm>
          <a:prstGeom prst="rect">
            <a:avLst/>
          </a:prstGeom>
          <a:noFill/>
        </p:spPr>
      </p:pic>
    </p:spTree>
    <p:extLst>
      <p:ext uri="{BB962C8B-B14F-4D97-AF65-F5344CB8AC3E}">
        <p14:creationId xmlns:p14="http://schemas.microsoft.com/office/powerpoint/2010/main" val="3600659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B6FAB79-2111-D3AA-A5F0-5BF39372645F}"/>
              </a:ext>
            </a:extLst>
          </p:cNvPr>
          <p:cNvSpPr>
            <a:spLocks noGrp="1"/>
          </p:cNvSpPr>
          <p:nvPr>
            <p:ph type="title"/>
          </p:nvPr>
        </p:nvSpPr>
        <p:spPr/>
        <p:txBody>
          <a:bodyPr/>
          <a:lstStyle/>
          <a:p>
            <a:r>
              <a:rPr lang="en-US" dirty="0"/>
              <a:t>COM Configuration </a:t>
            </a:r>
          </a:p>
        </p:txBody>
      </p:sp>
      <p:sp>
        <p:nvSpPr>
          <p:cNvPr id="12" name="Footer Placeholder 3">
            <a:extLst>
              <a:ext uri="{FF2B5EF4-FFF2-40B4-BE49-F238E27FC236}">
                <a16:creationId xmlns:a16="http://schemas.microsoft.com/office/drawing/2014/main" id="{E40171DD-1F41-DD94-61E9-1241D84361EA}"/>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C3EBC163-3A58-4DF3-B71F-DD7872ED6FF9}"/>
              </a:ext>
            </a:extLst>
          </p:cNvPr>
          <p:cNvSpPr>
            <a:spLocks noGrp="1"/>
          </p:cNvSpPr>
          <p:nvPr>
            <p:ph type="sldNum" sz="quarter" idx="12"/>
          </p:nvPr>
        </p:nvSpPr>
        <p:spPr/>
        <p:txBody>
          <a:bodyPr anchor="ctr">
            <a:normAutofit/>
          </a:bodyPr>
          <a:lstStyle/>
          <a:p>
            <a:pPr>
              <a:spcAft>
                <a:spcPts val="600"/>
              </a:spcAft>
            </a:pPr>
            <a:fld id="{AE839375-43AA-4A5D-B991-4343C4570BCB}" type="slidenum">
              <a:rPr lang="de-DE" smtClean="0"/>
              <a:pPr>
                <a:spcAft>
                  <a:spcPts val="600"/>
                </a:spcAft>
              </a:pPr>
              <a:t>33</a:t>
            </a:fld>
            <a:endParaRPr lang="de-DE"/>
          </a:p>
        </p:txBody>
      </p:sp>
      <p:pic>
        <p:nvPicPr>
          <p:cNvPr id="5" name="Picture 4">
            <a:extLst>
              <a:ext uri="{FF2B5EF4-FFF2-40B4-BE49-F238E27FC236}">
                <a16:creationId xmlns:a16="http://schemas.microsoft.com/office/drawing/2014/main" id="{2AF670D2-BD8B-4F66-92E2-12A3F1FAF7DE}"/>
              </a:ext>
            </a:extLst>
          </p:cNvPr>
          <p:cNvPicPr>
            <a:picLocks noChangeAspect="1"/>
          </p:cNvPicPr>
          <p:nvPr/>
        </p:nvPicPr>
        <p:blipFill>
          <a:blip r:embed="rId2"/>
          <a:stretch>
            <a:fillRect/>
          </a:stretch>
        </p:blipFill>
        <p:spPr>
          <a:xfrm>
            <a:off x="439578" y="864269"/>
            <a:ext cx="5709813" cy="1708276"/>
          </a:xfrm>
          <a:prstGeom prst="rect">
            <a:avLst/>
          </a:prstGeom>
          <a:noFill/>
        </p:spPr>
      </p:pic>
      <p:pic>
        <p:nvPicPr>
          <p:cNvPr id="7" name="Picture 6">
            <a:extLst>
              <a:ext uri="{FF2B5EF4-FFF2-40B4-BE49-F238E27FC236}">
                <a16:creationId xmlns:a16="http://schemas.microsoft.com/office/drawing/2014/main" id="{677CBCA8-00E4-48CC-A491-541E11D07D48}"/>
              </a:ext>
            </a:extLst>
          </p:cNvPr>
          <p:cNvPicPr>
            <a:picLocks noChangeAspect="1"/>
          </p:cNvPicPr>
          <p:nvPr/>
        </p:nvPicPr>
        <p:blipFill>
          <a:blip r:embed="rId3"/>
          <a:stretch>
            <a:fillRect/>
          </a:stretch>
        </p:blipFill>
        <p:spPr>
          <a:xfrm>
            <a:off x="439578" y="2698813"/>
            <a:ext cx="5709813" cy="1885269"/>
          </a:xfrm>
          <a:prstGeom prst="rect">
            <a:avLst/>
          </a:prstGeom>
        </p:spPr>
      </p:pic>
    </p:spTree>
    <p:extLst>
      <p:ext uri="{BB962C8B-B14F-4D97-AF65-F5344CB8AC3E}">
        <p14:creationId xmlns:p14="http://schemas.microsoft.com/office/powerpoint/2010/main" val="3558881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BFFA-9D3C-49E0-B342-1902E1C0B1EB}"/>
              </a:ext>
            </a:extLst>
          </p:cNvPr>
          <p:cNvSpPr>
            <a:spLocks noGrp="1"/>
          </p:cNvSpPr>
          <p:nvPr>
            <p:ph type="ctrTitle"/>
          </p:nvPr>
        </p:nvSpPr>
        <p:spPr/>
        <p:txBody>
          <a:bodyPr/>
          <a:lstStyle/>
          <a:p>
            <a:pPr algn="ctr"/>
            <a:r>
              <a:rPr lang="en-US" dirty="0"/>
              <a:t>Thank You !!</a:t>
            </a:r>
          </a:p>
        </p:txBody>
      </p:sp>
      <p:sp>
        <p:nvSpPr>
          <p:cNvPr id="3" name="Subtitle 2">
            <a:extLst>
              <a:ext uri="{FF2B5EF4-FFF2-40B4-BE49-F238E27FC236}">
                <a16:creationId xmlns:a16="http://schemas.microsoft.com/office/drawing/2014/main" id="{57F6A962-11E9-418C-8669-ABE5CB4208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644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06CE49-B8C8-4B9A-BE09-8E389BC220BE}"/>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B86C45C6-1A02-4E3B-A84D-7C33FEC6D7F8}"/>
              </a:ext>
            </a:extLst>
          </p:cNvPr>
          <p:cNvSpPr>
            <a:spLocks noGrp="1"/>
          </p:cNvSpPr>
          <p:nvPr>
            <p:ph type="sldNum" sz="quarter" idx="12"/>
          </p:nvPr>
        </p:nvSpPr>
        <p:spPr/>
        <p:txBody>
          <a:bodyPr/>
          <a:lstStyle/>
          <a:p>
            <a:fld id="{AE839375-43AA-4A5D-B991-4343C4570BCB}" type="slidenum">
              <a:rPr lang="de-DE" smtClean="0"/>
              <a:t>4</a:t>
            </a:fld>
            <a:endParaRPr lang="de-DE"/>
          </a:p>
        </p:txBody>
      </p:sp>
      <p:pic>
        <p:nvPicPr>
          <p:cNvPr id="5" name="Picture 4">
            <a:extLst>
              <a:ext uri="{FF2B5EF4-FFF2-40B4-BE49-F238E27FC236}">
                <a16:creationId xmlns:a16="http://schemas.microsoft.com/office/drawing/2014/main" id="{C8459626-D71D-4E69-A877-12EE152B1AAB}"/>
              </a:ext>
            </a:extLst>
          </p:cNvPr>
          <p:cNvPicPr>
            <a:picLocks noChangeAspect="1"/>
          </p:cNvPicPr>
          <p:nvPr/>
        </p:nvPicPr>
        <p:blipFill>
          <a:blip r:embed="rId2"/>
          <a:stretch>
            <a:fillRect/>
          </a:stretch>
        </p:blipFill>
        <p:spPr>
          <a:xfrm>
            <a:off x="1162050" y="296069"/>
            <a:ext cx="6819900" cy="4163389"/>
          </a:xfrm>
          <a:prstGeom prst="rect">
            <a:avLst/>
          </a:prstGeom>
        </p:spPr>
      </p:pic>
    </p:spTree>
    <p:extLst>
      <p:ext uri="{BB962C8B-B14F-4D97-AF65-F5344CB8AC3E}">
        <p14:creationId xmlns:p14="http://schemas.microsoft.com/office/powerpoint/2010/main" val="201884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DD9F374-478C-4FE2-89BA-24295A276075}"/>
              </a:ext>
            </a:extLst>
          </p:cNvPr>
          <p:cNvSpPr txBox="1">
            <a:spLocks/>
          </p:cNvSpPr>
          <p:nvPr/>
        </p:nvSpPr>
        <p:spPr>
          <a:xfrm>
            <a:off x="360363" y="144001"/>
            <a:ext cx="8424001" cy="594000"/>
          </a:xfrm>
          <a:prstGeom prst="rect">
            <a:avLst/>
          </a:prstGeom>
        </p:spPr>
        <p:txBody>
          <a:bodyPr anchor="t">
            <a:normAutofit/>
          </a:bodyPr>
          <a:lstStyle>
            <a:lvl1pPr algn="l" defTabSz="914400" rtl="0" eaLnBrk="1" latinLnBrk="0" hangingPunct="1">
              <a:spcBef>
                <a:spcPct val="0"/>
              </a:spcBef>
              <a:buNone/>
              <a:defRPr sz="2000" b="1" kern="1200">
                <a:solidFill>
                  <a:schemeClr val="accent4"/>
                </a:solidFill>
                <a:latin typeface="+mj-lt"/>
                <a:ea typeface="+mj-ea"/>
                <a:cs typeface="+mj-cs"/>
              </a:defRPr>
            </a:lvl1pPr>
          </a:lstStyle>
          <a:p>
            <a:r>
              <a:rPr lang="en-US"/>
              <a:t>Ethernet Frame Format</a:t>
            </a:r>
            <a:endParaRPr lang="en-US" dirty="0"/>
          </a:p>
        </p:txBody>
      </p:sp>
      <p:sp>
        <p:nvSpPr>
          <p:cNvPr id="20" name="Footer Placeholder 4">
            <a:extLst>
              <a:ext uri="{FF2B5EF4-FFF2-40B4-BE49-F238E27FC236}">
                <a16:creationId xmlns:a16="http://schemas.microsoft.com/office/drawing/2014/main" id="{DA090057-991B-4012-BB29-5DE36EF3082A}"/>
              </a:ext>
            </a:extLst>
          </p:cNvPr>
          <p:cNvSpPr>
            <a:spLocks noGrp="1"/>
          </p:cNvSpPr>
          <p:nvPr>
            <p:ph type="ftr" sz="quarter" idx="11"/>
          </p:nvPr>
        </p:nvSpPr>
        <p:spPr>
          <a:xfrm>
            <a:off x="929391" y="4892163"/>
            <a:ext cx="5220000" cy="108033"/>
          </a:xfrm>
        </p:spPr>
        <p:txBody>
          <a:bodyPr/>
          <a:lstStyle/>
          <a:p>
            <a:endParaRPr lang="de-DE"/>
          </a:p>
        </p:txBody>
      </p:sp>
      <p:sp>
        <p:nvSpPr>
          <p:cNvPr id="21" name="Slide Number Placeholder 2">
            <a:extLst>
              <a:ext uri="{FF2B5EF4-FFF2-40B4-BE49-F238E27FC236}">
                <a16:creationId xmlns:a16="http://schemas.microsoft.com/office/drawing/2014/main" id="{129C8965-F07A-4A36-AD73-3923E532B95D}"/>
              </a:ext>
            </a:extLst>
          </p:cNvPr>
          <p:cNvSpPr>
            <a:spLocks noGrp="1"/>
          </p:cNvSpPr>
          <p:nvPr>
            <p:ph type="sldNum" sz="quarter" idx="12"/>
          </p:nvPr>
        </p:nvSpPr>
        <p:spPr>
          <a:xfrm>
            <a:off x="8604001" y="4892163"/>
            <a:ext cx="180000" cy="108033"/>
          </a:xfrm>
        </p:spPr>
        <p:txBody>
          <a:bodyPr anchor="ctr">
            <a:normAutofit/>
          </a:bodyPr>
          <a:lstStyle/>
          <a:p>
            <a:pPr>
              <a:spcAft>
                <a:spcPts val="600"/>
              </a:spcAft>
            </a:pPr>
            <a:fld id="{AE839375-43AA-4A5D-B991-4343C4570BCB}" type="slidenum">
              <a:rPr lang="de-DE" smtClean="0"/>
              <a:pPr>
                <a:spcAft>
                  <a:spcPts val="600"/>
                </a:spcAft>
              </a:pPr>
              <a:t>5</a:t>
            </a:fld>
            <a:endParaRPr lang="de-DE"/>
          </a:p>
        </p:txBody>
      </p:sp>
      <p:pic>
        <p:nvPicPr>
          <p:cNvPr id="22" name="Picture 21" descr="Timeline&#10;&#10;Description automatically generated with low confidence">
            <a:extLst>
              <a:ext uri="{FF2B5EF4-FFF2-40B4-BE49-F238E27FC236}">
                <a16:creationId xmlns:a16="http://schemas.microsoft.com/office/drawing/2014/main" id="{6ADC23EA-398C-4B6D-9195-6DFF1B52D3BC}"/>
              </a:ext>
            </a:extLst>
          </p:cNvPr>
          <p:cNvPicPr>
            <a:picLocks noChangeAspect="1"/>
          </p:cNvPicPr>
          <p:nvPr/>
        </p:nvPicPr>
        <p:blipFill>
          <a:blip r:embed="rId2"/>
          <a:stretch>
            <a:fillRect/>
          </a:stretch>
        </p:blipFill>
        <p:spPr>
          <a:xfrm>
            <a:off x="360004" y="1786008"/>
            <a:ext cx="4122737" cy="1937686"/>
          </a:xfrm>
          <a:prstGeom prst="rect">
            <a:avLst/>
          </a:prstGeom>
          <a:noFill/>
        </p:spPr>
      </p:pic>
      <p:pic>
        <p:nvPicPr>
          <p:cNvPr id="23" name="Picture 22" descr="Chart&#10;&#10;Description automatically generated">
            <a:extLst>
              <a:ext uri="{FF2B5EF4-FFF2-40B4-BE49-F238E27FC236}">
                <a16:creationId xmlns:a16="http://schemas.microsoft.com/office/drawing/2014/main" id="{D3983F4B-56F9-4AA3-A5F7-250184B61F31}"/>
              </a:ext>
            </a:extLst>
          </p:cNvPr>
          <p:cNvPicPr>
            <a:picLocks noChangeAspect="1"/>
          </p:cNvPicPr>
          <p:nvPr/>
        </p:nvPicPr>
        <p:blipFill>
          <a:blip r:embed="rId3"/>
          <a:stretch>
            <a:fillRect/>
          </a:stretch>
        </p:blipFill>
        <p:spPr>
          <a:xfrm>
            <a:off x="4661096" y="1497641"/>
            <a:ext cx="4122000" cy="2514420"/>
          </a:xfrm>
          <a:prstGeom prst="rect">
            <a:avLst/>
          </a:prstGeom>
          <a:noFill/>
        </p:spPr>
      </p:pic>
      <p:sp>
        <p:nvSpPr>
          <p:cNvPr id="24" name="Slide Number Placeholder 2">
            <a:extLst>
              <a:ext uri="{FF2B5EF4-FFF2-40B4-BE49-F238E27FC236}">
                <a16:creationId xmlns:a16="http://schemas.microsoft.com/office/drawing/2014/main" id="{EE333C67-CB8B-4521-AE50-B1046F8A0BAD}"/>
              </a:ext>
            </a:extLst>
          </p:cNvPr>
          <p:cNvSpPr txBox="1">
            <a:spLocks/>
          </p:cNvSpPr>
          <p:nvPr/>
        </p:nvSpPr>
        <p:spPr>
          <a:xfrm>
            <a:off x="360362" y="144044"/>
            <a:ext cx="4122000" cy="1008706"/>
          </a:xfrm>
          <a:prstGeom prst="rect">
            <a:avLst/>
          </a:prstGeom>
        </p:spPr>
        <p:txBody>
          <a:bodyPr vert="horz" lIns="0" tIns="0" rIns="0" bIns="0" rtlCol="0" anchor="t" anchorCtr="0">
            <a:normAutofit/>
          </a:bodyPr>
          <a:lstStyle>
            <a:defPPr>
              <a:defRPr lang="de-DE"/>
            </a:defPPr>
            <a:lvl1pPr marL="0" algn="r" defTabSz="914400" rtl="0" eaLnBrk="1" latinLnBrk="0" hangingPunct="1">
              <a:defRPr sz="600" b="1"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ct val="0"/>
              </a:spcBef>
              <a:spcAft>
                <a:spcPts val="600"/>
              </a:spcAft>
            </a:pPr>
            <a:endParaRPr lang="de-DE" sz="2000" dirty="0">
              <a:latin typeface="+mj-lt"/>
              <a:ea typeface="+mj-ea"/>
              <a:cs typeface="+mj-cs"/>
            </a:endParaRPr>
          </a:p>
        </p:txBody>
      </p:sp>
    </p:spTree>
    <p:extLst>
      <p:ext uri="{BB962C8B-B14F-4D97-AF65-F5344CB8AC3E}">
        <p14:creationId xmlns:p14="http://schemas.microsoft.com/office/powerpoint/2010/main" val="16971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0075320-1B61-47E7-BDE2-6AF569A2135E}"/>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6429147B-A903-4197-AC85-88158239DF33}"/>
              </a:ext>
            </a:extLst>
          </p:cNvPr>
          <p:cNvSpPr>
            <a:spLocks noGrp="1"/>
          </p:cNvSpPr>
          <p:nvPr>
            <p:ph type="sldNum" sz="quarter" idx="12"/>
          </p:nvPr>
        </p:nvSpPr>
        <p:spPr/>
        <p:txBody>
          <a:bodyPr/>
          <a:lstStyle/>
          <a:p>
            <a:fld id="{AE839375-43AA-4A5D-B991-4343C4570BCB}" type="slidenum">
              <a:rPr lang="de-DE" smtClean="0"/>
              <a:t>6</a:t>
            </a:fld>
            <a:endParaRPr lang="de-DE"/>
          </a:p>
        </p:txBody>
      </p:sp>
      <p:pic>
        <p:nvPicPr>
          <p:cNvPr id="6" name="Picture 5">
            <a:extLst>
              <a:ext uri="{FF2B5EF4-FFF2-40B4-BE49-F238E27FC236}">
                <a16:creationId xmlns:a16="http://schemas.microsoft.com/office/drawing/2014/main" id="{347487C0-E9D0-4B6A-B814-6199ED4C9366}"/>
              </a:ext>
            </a:extLst>
          </p:cNvPr>
          <p:cNvPicPr>
            <a:picLocks noChangeAspect="1"/>
          </p:cNvPicPr>
          <p:nvPr/>
        </p:nvPicPr>
        <p:blipFill>
          <a:blip r:embed="rId2"/>
          <a:stretch>
            <a:fillRect/>
          </a:stretch>
        </p:blipFill>
        <p:spPr>
          <a:xfrm>
            <a:off x="309562" y="928468"/>
            <a:ext cx="8524875" cy="3934838"/>
          </a:xfrm>
          <a:prstGeom prst="rect">
            <a:avLst/>
          </a:prstGeom>
        </p:spPr>
      </p:pic>
      <p:sp>
        <p:nvSpPr>
          <p:cNvPr id="7" name="Title 1">
            <a:extLst>
              <a:ext uri="{FF2B5EF4-FFF2-40B4-BE49-F238E27FC236}">
                <a16:creationId xmlns:a16="http://schemas.microsoft.com/office/drawing/2014/main" id="{6C9756CB-2E91-44C5-AC1E-AB9B6FECE366}"/>
              </a:ext>
            </a:extLst>
          </p:cNvPr>
          <p:cNvSpPr txBox="1">
            <a:spLocks/>
          </p:cNvSpPr>
          <p:nvPr/>
        </p:nvSpPr>
        <p:spPr>
          <a:xfrm>
            <a:off x="360363" y="144001"/>
            <a:ext cx="8424001" cy="594000"/>
          </a:xfrm>
          <a:prstGeom prst="rect">
            <a:avLst/>
          </a:prstGeom>
        </p:spPr>
        <p:txBody>
          <a:bodyPr/>
          <a:lstStyle>
            <a:lvl1pPr algn="l" defTabSz="914400" rtl="0" eaLnBrk="1" latinLnBrk="0" hangingPunct="1">
              <a:spcBef>
                <a:spcPct val="0"/>
              </a:spcBef>
              <a:buNone/>
              <a:defRPr sz="2000" b="1" kern="1200">
                <a:solidFill>
                  <a:schemeClr val="accent4"/>
                </a:solidFill>
                <a:latin typeface="+mj-lt"/>
                <a:ea typeface="+mj-ea"/>
                <a:cs typeface="+mj-cs"/>
              </a:defRPr>
            </a:lvl1pPr>
          </a:lstStyle>
          <a:p>
            <a:r>
              <a:rPr lang="en-US" dirty="0"/>
              <a:t>Network Communication</a:t>
            </a:r>
          </a:p>
        </p:txBody>
      </p:sp>
    </p:spTree>
    <p:extLst>
      <p:ext uri="{BB962C8B-B14F-4D97-AF65-F5344CB8AC3E}">
        <p14:creationId xmlns:p14="http://schemas.microsoft.com/office/powerpoint/2010/main" val="73991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50FDBA0F-B737-1C7C-CCEA-5026C11649FE}"/>
              </a:ext>
            </a:extLst>
          </p:cNvPr>
          <p:cNvSpPr>
            <a:spLocks noGrp="1"/>
          </p:cNvSpPr>
          <p:nvPr>
            <p:ph type="title"/>
          </p:nvPr>
        </p:nvSpPr>
        <p:spPr>
          <a:xfrm>
            <a:off x="360363" y="144001"/>
            <a:ext cx="8424001" cy="594000"/>
          </a:xfrm>
        </p:spPr>
        <p:txBody>
          <a:bodyPr/>
          <a:lstStyle/>
          <a:p>
            <a:r>
              <a:rPr lang="en-US" dirty="0" err="1"/>
              <a:t>Autosar</a:t>
            </a:r>
            <a:r>
              <a:rPr lang="en-US" dirty="0"/>
              <a:t> Ethernet Architecture</a:t>
            </a:r>
          </a:p>
        </p:txBody>
      </p:sp>
      <p:pic>
        <p:nvPicPr>
          <p:cNvPr id="1026" name="Picture 2" descr="Autosar Ethernet stack modules">
            <a:extLst>
              <a:ext uri="{FF2B5EF4-FFF2-40B4-BE49-F238E27FC236}">
                <a16:creationId xmlns:a16="http://schemas.microsoft.com/office/drawing/2014/main" id="{AA58EFFE-00E5-48A7-9CB0-86FC4B0EEA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9209" y="864268"/>
            <a:ext cx="5325585" cy="3781167"/>
          </a:xfrm>
          <a:prstGeom prst="rect">
            <a:avLst/>
          </a:prstGeom>
          <a:solidFill>
            <a:srgbClr val="FFFFFF"/>
          </a:solidFill>
        </p:spPr>
      </p:pic>
      <p:sp>
        <p:nvSpPr>
          <p:cNvPr id="1033" name="Footer Placeholder 3">
            <a:extLst>
              <a:ext uri="{FF2B5EF4-FFF2-40B4-BE49-F238E27FC236}">
                <a16:creationId xmlns:a16="http://schemas.microsoft.com/office/drawing/2014/main" id="{C91F357B-91AD-A1C5-2566-45D2F4FF6041}"/>
              </a:ext>
            </a:extLst>
          </p:cNvPr>
          <p:cNvSpPr>
            <a:spLocks noGrp="1"/>
          </p:cNvSpPr>
          <p:nvPr>
            <p:ph type="ftr" sz="quarter" idx="11"/>
          </p:nvPr>
        </p:nvSpPr>
        <p:spPr>
          <a:xfrm>
            <a:off x="929391" y="4892163"/>
            <a:ext cx="5220000" cy="108033"/>
          </a:xfrm>
        </p:spPr>
        <p:txBody>
          <a:bodyPr/>
          <a:lstStyle/>
          <a:p>
            <a:endParaRPr lang="de-DE"/>
          </a:p>
        </p:txBody>
      </p:sp>
      <p:sp>
        <p:nvSpPr>
          <p:cNvPr id="3" name="Slide Number Placeholder 2">
            <a:extLst>
              <a:ext uri="{FF2B5EF4-FFF2-40B4-BE49-F238E27FC236}">
                <a16:creationId xmlns:a16="http://schemas.microsoft.com/office/drawing/2014/main" id="{4FAAD61F-C3C3-4D1D-9083-446DE8415F46}"/>
              </a:ext>
            </a:extLst>
          </p:cNvPr>
          <p:cNvSpPr>
            <a:spLocks noGrp="1"/>
          </p:cNvSpPr>
          <p:nvPr>
            <p:ph type="sldNum" sz="quarter" idx="12"/>
          </p:nvPr>
        </p:nvSpPr>
        <p:spPr>
          <a:xfrm>
            <a:off x="8604001" y="4892163"/>
            <a:ext cx="180000" cy="108033"/>
          </a:xfrm>
        </p:spPr>
        <p:txBody>
          <a:bodyPr anchor="ctr">
            <a:normAutofit/>
          </a:bodyPr>
          <a:lstStyle/>
          <a:p>
            <a:pPr>
              <a:spcAft>
                <a:spcPts val="600"/>
              </a:spcAft>
            </a:pPr>
            <a:fld id="{AE839375-43AA-4A5D-B991-4343C4570BCB}" type="slidenum">
              <a:rPr lang="de-DE" smtClean="0"/>
              <a:pPr>
                <a:spcAft>
                  <a:spcPts val="600"/>
                </a:spcAft>
              </a:pPr>
              <a:t>7</a:t>
            </a:fld>
            <a:endParaRPr lang="de-DE"/>
          </a:p>
        </p:txBody>
      </p:sp>
    </p:spTree>
    <p:extLst>
      <p:ext uri="{BB962C8B-B14F-4D97-AF65-F5344CB8AC3E}">
        <p14:creationId xmlns:p14="http://schemas.microsoft.com/office/powerpoint/2010/main" val="209165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
            <a:extLst>
              <a:ext uri="{FF2B5EF4-FFF2-40B4-BE49-F238E27FC236}">
                <a16:creationId xmlns:a16="http://schemas.microsoft.com/office/drawing/2014/main" id="{D3B43E3C-4DC6-4284-90B2-2A02B82F983B}"/>
              </a:ext>
            </a:extLst>
          </p:cNvPr>
          <p:cNvSpPr txBox="1">
            <a:spLocks/>
          </p:cNvSpPr>
          <p:nvPr/>
        </p:nvSpPr>
        <p:spPr>
          <a:xfrm>
            <a:off x="8604001" y="4892163"/>
            <a:ext cx="180000" cy="108033"/>
          </a:xfrm>
          <a:prstGeom prst="rect">
            <a:avLst/>
          </a:prstGeom>
          <a:solidFill>
            <a:schemeClr val="bg2"/>
          </a:solidFill>
        </p:spPr>
        <p:txBody>
          <a:bodyPr vert="horz" lIns="0" tIns="0" rIns="0" bIns="0" rtlCol="0">
            <a:noAutofit/>
          </a:bodyPr>
          <a:lst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216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2pPr>
            <a:lvl3pPr marL="432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3pPr>
            <a:lvl4pPr marL="648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4pPr>
            <a:lvl5pPr marL="864000" indent="-216000" algn="l" defTabSz="914400" rtl="0" eaLnBrk="1" latinLnBrk="0" hangingPunct="1">
              <a:spcBef>
                <a:spcPts val="0"/>
              </a:spcBef>
              <a:spcAft>
                <a:spcPts val="300"/>
              </a:spcAft>
              <a:buClr>
                <a:schemeClr val="tx2"/>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600" b="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fld id="{AE839375-43AA-4A5D-B991-4343C4570BCB}" type="slidenum">
              <a:rPr lang="de-DE" smtClean="0"/>
              <a:pPr/>
              <a:t>8</a:t>
            </a:fld>
            <a:endParaRPr lang="de-DE"/>
          </a:p>
        </p:txBody>
      </p:sp>
      <p:sp>
        <p:nvSpPr>
          <p:cNvPr id="29" name="Slide Number Placeholder 2">
            <a:extLst>
              <a:ext uri="{FF2B5EF4-FFF2-40B4-BE49-F238E27FC236}">
                <a16:creationId xmlns:a16="http://schemas.microsoft.com/office/drawing/2014/main" id="{52C79B65-CFD5-4AB8-AED0-64842F80CA9D}"/>
              </a:ext>
            </a:extLst>
          </p:cNvPr>
          <p:cNvSpPr txBox="1">
            <a:spLocks/>
          </p:cNvSpPr>
          <p:nvPr/>
        </p:nvSpPr>
        <p:spPr>
          <a:xfrm>
            <a:off x="8604001" y="4892163"/>
            <a:ext cx="180000" cy="108033"/>
          </a:xfrm>
          <a:prstGeom prst="rect">
            <a:avLst/>
          </a:prstGeom>
        </p:spPr>
        <p:txBody>
          <a:bodyPr vert="horz" lIns="0" tIns="0" rIns="0" bIns="0" rtlCol="0" anchor="ctr"/>
          <a:lstStyle>
            <a:defPPr>
              <a:defRPr lang="de-DE"/>
            </a:defPPr>
            <a:lvl1pPr marL="0" algn="r" defTabSz="914400" rtl="0" eaLnBrk="1" latinLnBrk="0" hangingPunct="1">
              <a:defRPr sz="600" b="1"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839375-43AA-4A5D-B991-4343C4570BCB}" type="slidenum">
              <a:rPr lang="de-DE" smtClean="0"/>
              <a:pPr/>
              <a:t>8</a:t>
            </a:fld>
            <a:endParaRPr lang="de-DE"/>
          </a:p>
        </p:txBody>
      </p:sp>
      <p:pic>
        <p:nvPicPr>
          <p:cNvPr id="30" name="Picture 29">
            <a:extLst>
              <a:ext uri="{FF2B5EF4-FFF2-40B4-BE49-F238E27FC236}">
                <a16:creationId xmlns:a16="http://schemas.microsoft.com/office/drawing/2014/main" id="{8E2DFE0C-0FC7-4427-B85D-FF7EF17134C3}"/>
              </a:ext>
            </a:extLst>
          </p:cNvPr>
          <p:cNvPicPr>
            <a:picLocks noChangeAspect="1"/>
          </p:cNvPicPr>
          <p:nvPr/>
        </p:nvPicPr>
        <p:blipFill>
          <a:blip r:embed="rId2"/>
          <a:stretch>
            <a:fillRect/>
          </a:stretch>
        </p:blipFill>
        <p:spPr>
          <a:xfrm>
            <a:off x="540829" y="784397"/>
            <a:ext cx="3806089" cy="3773535"/>
          </a:xfrm>
          <a:prstGeom prst="rect">
            <a:avLst/>
          </a:prstGeom>
        </p:spPr>
      </p:pic>
      <p:pic>
        <p:nvPicPr>
          <p:cNvPr id="32" name="Picture 31">
            <a:extLst>
              <a:ext uri="{FF2B5EF4-FFF2-40B4-BE49-F238E27FC236}">
                <a16:creationId xmlns:a16="http://schemas.microsoft.com/office/drawing/2014/main" id="{8A9C8DE7-ED7F-47F3-88DD-C0CADA373766}"/>
              </a:ext>
            </a:extLst>
          </p:cNvPr>
          <p:cNvPicPr>
            <a:picLocks noChangeAspect="1"/>
          </p:cNvPicPr>
          <p:nvPr/>
        </p:nvPicPr>
        <p:blipFill>
          <a:blip r:embed="rId3"/>
          <a:stretch>
            <a:fillRect/>
          </a:stretch>
        </p:blipFill>
        <p:spPr>
          <a:xfrm>
            <a:off x="5570367" y="285823"/>
            <a:ext cx="2800350" cy="4201771"/>
          </a:xfrm>
          <a:prstGeom prst="rect">
            <a:avLst/>
          </a:prstGeom>
        </p:spPr>
      </p:pic>
      <p:sp>
        <p:nvSpPr>
          <p:cNvPr id="6" name="Title 1">
            <a:extLst>
              <a:ext uri="{FF2B5EF4-FFF2-40B4-BE49-F238E27FC236}">
                <a16:creationId xmlns:a16="http://schemas.microsoft.com/office/drawing/2014/main" id="{B21697BD-A356-44A8-8FAA-67D14F36B031}"/>
              </a:ext>
            </a:extLst>
          </p:cNvPr>
          <p:cNvSpPr>
            <a:spLocks noGrp="1"/>
          </p:cNvSpPr>
          <p:nvPr>
            <p:ph type="title"/>
          </p:nvPr>
        </p:nvSpPr>
        <p:spPr>
          <a:xfrm>
            <a:off x="360363" y="144001"/>
            <a:ext cx="8424001" cy="405460"/>
          </a:xfrm>
        </p:spPr>
        <p:txBody>
          <a:bodyPr/>
          <a:lstStyle/>
          <a:p>
            <a:r>
              <a:rPr lang="en-US" dirty="0" err="1"/>
              <a:t>Autosar</a:t>
            </a:r>
            <a:r>
              <a:rPr lang="en-US" dirty="0"/>
              <a:t> Ethernet </a:t>
            </a:r>
            <a:r>
              <a:rPr lang="en-US" dirty="0" err="1"/>
              <a:t>Communiccation</a:t>
            </a:r>
            <a:r>
              <a:rPr lang="en-US" dirty="0"/>
              <a:t> Flow</a:t>
            </a:r>
          </a:p>
        </p:txBody>
      </p:sp>
    </p:spTree>
    <p:extLst>
      <p:ext uri="{BB962C8B-B14F-4D97-AF65-F5344CB8AC3E}">
        <p14:creationId xmlns:p14="http://schemas.microsoft.com/office/powerpoint/2010/main" val="33617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54A419-B74C-9E47-3A00-F16FFBE72858}"/>
              </a:ext>
            </a:extLst>
          </p:cNvPr>
          <p:cNvSpPr>
            <a:spLocks noGrp="1"/>
          </p:cNvSpPr>
          <p:nvPr>
            <p:ph type="title"/>
          </p:nvPr>
        </p:nvSpPr>
        <p:spPr/>
        <p:txBody>
          <a:bodyPr vert="horz" lIns="0" tIns="0" rIns="0" bIns="0" rtlCol="0" anchor="t" anchorCtr="0">
            <a:normAutofit/>
          </a:bodyPr>
          <a:lstStyle/>
          <a:p>
            <a:r>
              <a:rPr lang="en-US" dirty="0"/>
              <a:t>Ethernet Transceiver</a:t>
            </a:r>
          </a:p>
        </p:txBody>
      </p:sp>
      <p:sp>
        <p:nvSpPr>
          <p:cNvPr id="33" name="Footer Placeholder 4">
            <a:extLst>
              <a:ext uri="{FF2B5EF4-FFF2-40B4-BE49-F238E27FC236}">
                <a16:creationId xmlns:a16="http://schemas.microsoft.com/office/drawing/2014/main" id="{C7237751-FB8E-C92D-3F6C-A914FA4AA573}"/>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EFAB1086-12B4-445B-91FE-121A83AFC3B4}"/>
              </a:ext>
            </a:extLst>
          </p:cNvPr>
          <p:cNvSpPr>
            <a:spLocks noGrp="1"/>
          </p:cNvSpPr>
          <p:nvPr>
            <p:ph type="sldNum" sz="quarter" idx="12"/>
          </p:nvPr>
        </p:nvSpPr>
        <p:spPr/>
        <p:txBody>
          <a:bodyPr vert="horz" lIns="0" tIns="0" rIns="0" bIns="0" rtlCol="0" anchor="ctr">
            <a:normAutofit/>
          </a:bodyPr>
          <a:lstStyle/>
          <a:p>
            <a:pPr>
              <a:spcAft>
                <a:spcPts val="600"/>
              </a:spcAft>
            </a:pPr>
            <a:fld id="{AE839375-43AA-4A5D-B991-4343C4570BCB}" type="slidenum">
              <a:rPr lang="de-DE" smtClean="0"/>
              <a:pPr>
                <a:spcAft>
                  <a:spcPts val="600"/>
                </a:spcAft>
              </a:pPr>
              <a:t>9</a:t>
            </a:fld>
            <a:endParaRPr lang="de-DE"/>
          </a:p>
        </p:txBody>
      </p:sp>
      <p:sp>
        <p:nvSpPr>
          <p:cNvPr id="9" name="TextBox 8">
            <a:extLst>
              <a:ext uri="{FF2B5EF4-FFF2-40B4-BE49-F238E27FC236}">
                <a16:creationId xmlns:a16="http://schemas.microsoft.com/office/drawing/2014/main" id="{39F69955-43AC-4147-AAC8-14B332527C95}"/>
              </a:ext>
            </a:extLst>
          </p:cNvPr>
          <p:cNvSpPr txBox="1"/>
          <p:nvPr/>
        </p:nvSpPr>
        <p:spPr>
          <a:xfrm>
            <a:off x="360004" y="864268"/>
            <a:ext cx="4122737" cy="3781167"/>
          </a:xfrm>
          <a:prstGeom prst="rect">
            <a:avLst/>
          </a:prstGeom>
        </p:spPr>
        <p:txBody>
          <a:bodyPr vert="horz" lIns="0" tIns="0" rIns="0" bIns="0" rtlCol="0">
            <a:normAutofit/>
          </a:bodyPr>
          <a:lstStyle/>
          <a:p>
            <a:pPr fontAlgn="base">
              <a:spcAft>
                <a:spcPts val="300"/>
              </a:spcAft>
            </a:pPr>
            <a:endParaRPr lang="de-DE" sz="1200" b="1" i="0">
              <a:effectLst/>
            </a:endParaRPr>
          </a:p>
          <a:p>
            <a:pPr fontAlgn="base">
              <a:spcAft>
                <a:spcPts val="300"/>
              </a:spcAft>
            </a:pPr>
            <a:r>
              <a:rPr lang="de-DE" sz="1200" b="1" i="0">
                <a:effectLst/>
              </a:rPr>
              <a:t>   1. </a:t>
            </a:r>
            <a:r>
              <a:rPr lang="de-DE" sz="1200" i="0">
                <a:effectLst/>
              </a:rPr>
              <a:t>In the AUTOSAR, the Ethernet Transceiver Driver belongs to the Micro controller Abstraction Layer.</a:t>
            </a:r>
          </a:p>
          <a:p>
            <a:pPr fontAlgn="base">
              <a:spcAft>
                <a:spcPts val="300"/>
              </a:spcAft>
            </a:pPr>
            <a:endParaRPr lang="de-DE" sz="1200" i="0">
              <a:effectLst/>
            </a:endParaRPr>
          </a:p>
          <a:p>
            <a:pPr fontAlgn="base">
              <a:spcAft>
                <a:spcPts val="300"/>
              </a:spcAft>
            </a:pPr>
            <a:r>
              <a:rPr lang="de-DE" sz="1200" i="0">
                <a:effectLst/>
              </a:rPr>
              <a:t>  </a:t>
            </a:r>
            <a:r>
              <a:rPr lang="de-DE" sz="1200" b="1" i="0">
                <a:effectLst/>
              </a:rPr>
              <a:t>2</a:t>
            </a:r>
            <a:r>
              <a:rPr lang="de-DE" sz="1200" i="0">
                <a:effectLst/>
              </a:rPr>
              <a:t>.  Main Tasks of Ethernet Transceiver Driver to Provide hardware independent interface to the upper layer for the same type of multiple transceivers</a:t>
            </a:r>
          </a:p>
        </p:txBody>
      </p:sp>
      <p:pic>
        <p:nvPicPr>
          <p:cNvPr id="7" name="Picture 6">
            <a:extLst>
              <a:ext uri="{FF2B5EF4-FFF2-40B4-BE49-F238E27FC236}">
                <a16:creationId xmlns:a16="http://schemas.microsoft.com/office/drawing/2014/main" id="{AA69222B-E1AE-471F-9762-34B6B6A6E0BF}"/>
              </a:ext>
            </a:extLst>
          </p:cNvPr>
          <p:cNvPicPr>
            <a:picLocks noChangeAspect="1"/>
          </p:cNvPicPr>
          <p:nvPr/>
        </p:nvPicPr>
        <p:blipFill>
          <a:blip r:embed="rId2"/>
          <a:stretch>
            <a:fillRect/>
          </a:stretch>
        </p:blipFill>
        <p:spPr>
          <a:xfrm>
            <a:off x="4661096" y="1894384"/>
            <a:ext cx="4122000" cy="1720934"/>
          </a:xfrm>
          <a:prstGeom prst="rect">
            <a:avLst/>
          </a:prstGeom>
          <a:noFill/>
        </p:spPr>
      </p:pic>
    </p:spTree>
    <p:extLst>
      <p:ext uri="{BB962C8B-B14F-4D97-AF65-F5344CB8AC3E}">
        <p14:creationId xmlns:p14="http://schemas.microsoft.com/office/powerpoint/2010/main" val="2881174567"/>
      </p:ext>
    </p:extLst>
  </p:cSld>
  <p:clrMapOvr>
    <a:masterClrMapping/>
  </p:clrMapOvr>
</p:sld>
</file>

<file path=ppt/theme/theme1.xml><?xml version="1.0" encoding="utf-8"?>
<a:theme xmlns:a="http://schemas.openxmlformats.org/drawingml/2006/main" name="ZF AG">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7FD5F3"/>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solidFill>
              <a:srgbClr val="000000"/>
            </a:solidFill>
            <a:effectLst/>
            <a:uLnTx/>
            <a:uFillTx/>
            <a:latin typeface="Tahoma"/>
            <a:ea typeface="+mn-ea"/>
            <a:cs typeface="Tahoma" pitchFamily="34" charset="0"/>
          </a:defRPr>
        </a:defPPr>
      </a:lstStyle>
    </a:spDef>
    <a:lnDef>
      <a:spPr>
        <a:noFill/>
        <a:ln w="28575" cap="rnd" cmpd="sng" algn="ctr">
          <a:solidFill>
            <a:srgbClr val="00ABE7"/>
          </a:solidFill>
          <a:prstDash val="sysDot"/>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50%">
      <a:srgbClr val="7FD5F3"/>
    </a:custClr>
    <a:custClr name="ZF Cyan 25%">
      <a:srgbClr val="BFEAF9"/>
    </a:custClr>
    <a:custClr>
      <a:srgbClr val="FFFFFF"/>
    </a:custClr>
    <a:custClr name="ZF Blue 100%">
      <a:srgbClr val="1179BF"/>
    </a:custClr>
    <a:custClr name="ZF Blue 50%">
      <a:srgbClr val="81BCDF"/>
    </a:custClr>
    <a:custClr>
      <a:srgbClr val="FFFFFF"/>
    </a:custClr>
    <a:custClr name="Middle Blue 100%">
      <a:srgbClr val="004D7A"/>
    </a:custClr>
    <a:custClr name="Middle Blue 50%">
      <a:srgbClr val="7FA5BC"/>
    </a:custClr>
    <a:custClr>
      <a:srgbClr val="FFFFFF"/>
    </a:custClr>
    <a:custClr name="Black 100%">
      <a:srgbClr val="000000"/>
    </a:custClr>
    <a:custClr name="Black 50%">
      <a:srgbClr val="7F7F7F"/>
    </a:custClr>
    <a:custClr name="Black 25%">
      <a:srgbClr val="BFBFBF"/>
    </a:custClr>
    <a:custClr>
      <a:srgbClr val="FFFFFF"/>
    </a:custClr>
    <a:custClr name="1. Step color gradient">
      <a:srgbClr val="1179BF"/>
    </a:custClr>
    <a:custClr name="2. Step color gradient">
      <a:srgbClr val="004D7A"/>
    </a:custClr>
    <a:custClr name="3. Step color gradient">
      <a:srgbClr val="001024"/>
    </a:custClr>
    <a:custClr>
      <a:srgbClr val="FFFFFF"/>
    </a:custClr>
    <a:custClr name="ZF Red - Only highlight color">
      <a:srgbClr val="DD0C29"/>
    </a:custClr>
  </a:custClrLst>
  <a:extLst>
    <a:ext uri="{05A4C25C-085E-4340-85A3-A5531E510DB2}">
      <thm15:themeFamily xmlns:thm15="http://schemas.microsoft.com/office/thememl/2012/main" name="master_zf.potx" id="{0DF44527-DF0C-4899-B22D-6278FE3F79BF}" vid="{AE6F9C11-CA72-4CE0-85D3-578C832AE2DC}"/>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727</Words>
  <Application>Microsoft Office PowerPoint</Application>
  <PresentationFormat>Custom</PresentationFormat>
  <Paragraphs>94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vt:lpstr>
      <vt:lpstr>Tahoma</vt:lpstr>
      <vt:lpstr>ZF AG</vt:lpstr>
      <vt:lpstr>AUTOSAR Ethernet Stack</vt:lpstr>
      <vt:lpstr>PowerPoint Presentation</vt:lpstr>
      <vt:lpstr>1. What is Automotive Ethernet</vt:lpstr>
      <vt:lpstr>PowerPoint Presentation</vt:lpstr>
      <vt:lpstr>PowerPoint Presentation</vt:lpstr>
      <vt:lpstr>PowerPoint Presentation</vt:lpstr>
      <vt:lpstr>Autosar Ethernet Architecture</vt:lpstr>
      <vt:lpstr>Autosar Ethernet Communiccation Flow</vt:lpstr>
      <vt:lpstr>Ethernet Transceiver</vt:lpstr>
      <vt:lpstr>Ethernet Transceiver Configuration</vt:lpstr>
      <vt:lpstr>MII</vt:lpstr>
      <vt:lpstr>MII Selection Configuration</vt:lpstr>
      <vt:lpstr>Ethernet Driver</vt:lpstr>
      <vt:lpstr>Buffer Configuration</vt:lpstr>
      <vt:lpstr>Ethernet Interface</vt:lpstr>
      <vt:lpstr>VLAN ID Configuration</vt:lpstr>
      <vt:lpstr>PowerPoint Presentation</vt:lpstr>
      <vt:lpstr>Config Maximum Number Of Trcv</vt:lpstr>
      <vt:lpstr>Tcp IP ARP Configuration</vt:lpstr>
      <vt:lpstr>Transport Control Protocol</vt:lpstr>
      <vt:lpstr>PowerPoint Presentation</vt:lpstr>
      <vt:lpstr>TCP/IP – EthIf Controller Reference</vt:lpstr>
      <vt:lpstr>TcpIp - Local IP Configuration</vt:lpstr>
      <vt:lpstr>TCP-IP Buffering Concept</vt:lpstr>
      <vt:lpstr>TcpIp- TCP and its buffer config</vt:lpstr>
      <vt:lpstr>PowerPoint Presentation</vt:lpstr>
      <vt:lpstr>PowerPoint Presentation</vt:lpstr>
      <vt:lpstr>SOAD Configuration</vt:lpstr>
      <vt:lpstr>SoAD -Socket Connection :Remote IP and Port configuration</vt:lpstr>
      <vt:lpstr>PDUR</vt:lpstr>
      <vt:lpstr>PDUR Configuration</vt:lpstr>
      <vt:lpstr>AUTOSAR COM</vt:lpstr>
      <vt:lpstr>COM Configuration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Kumbam Eshwar Reddy HYD DIWIU34</dc:creator>
  <cp:lastModifiedBy>Ranjan Rajeev HYD DIWIU33</cp:lastModifiedBy>
  <cp:revision>81</cp:revision>
  <dcterms:created xsi:type="dcterms:W3CDTF">2022-06-08T17:48:50Z</dcterms:created>
  <dcterms:modified xsi:type="dcterms:W3CDTF">2022-11-21T06:14:40Z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2022-06-08T17:51:32Z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b9ce0eed-6b07-4e89-9704-753f44c365ef</vt:lpwstr>
  </property>
  <property fmtid="{D5CDD505-2E9C-101B-9397-08002B2CF9AE}" pid="8" name="MSIP_Label_7294a1c8-9899-41e7-8f6e-8b1b3c79592a_ContentBits">
    <vt:lpwstr>0</vt:lpwstr>
  </property>
</Properties>
</file>