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8" r:id="rId2"/>
  </p:sldIdLst>
  <p:sldSz cx="12344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01"/>
    <a:srgbClr val="EC6235"/>
    <a:srgbClr val="8FB131"/>
    <a:srgbClr val="B2C7A4"/>
    <a:srgbClr val="5E81B5"/>
    <a:srgbClr val="4D7731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95"/>
  </p:normalViewPr>
  <p:slideViewPr>
    <p:cSldViewPr snapToGrid="0">
      <p:cViewPr varScale="1">
        <p:scale>
          <a:sx n="85" d="100"/>
          <a:sy n="8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74C4-DF5E-4EA3-94FF-941B8F1668C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FF113-0282-46EF-BB30-E4D73FBA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1pPr>
    <a:lvl2pPr marL="642823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2pPr>
    <a:lvl3pPr marL="1285642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3pPr>
    <a:lvl4pPr marL="1928465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4pPr>
    <a:lvl5pPr marL="2571287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5pPr>
    <a:lvl6pPr marL="3214107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6pPr>
    <a:lvl7pPr marL="3856929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7pPr>
    <a:lvl8pPr marL="4499752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8pPr>
    <a:lvl9pPr marL="5142572" algn="l" defTabSz="1285642" rtl="0" eaLnBrk="1" latinLnBrk="0" hangingPunct="1">
      <a:defRPr sz="16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F113-0282-46EF-BB30-E4D73FBA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346836"/>
            <a:ext cx="1049274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4322446"/>
            <a:ext cx="92583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438150"/>
            <a:ext cx="2661761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438150"/>
            <a:ext cx="7830979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051688"/>
            <a:ext cx="10647045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5507358"/>
            <a:ext cx="10647045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190750"/>
            <a:ext cx="524637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190750"/>
            <a:ext cx="524637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38152"/>
            <a:ext cx="1064704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017396"/>
            <a:ext cx="522225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006090"/>
            <a:ext cx="522225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017396"/>
            <a:ext cx="524797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006090"/>
            <a:ext cx="524797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48640"/>
            <a:ext cx="398139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184912"/>
            <a:ext cx="6249353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468880"/>
            <a:ext cx="398139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48640"/>
            <a:ext cx="398139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184912"/>
            <a:ext cx="6249353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468880"/>
            <a:ext cx="398139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38152"/>
            <a:ext cx="1064704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190750"/>
            <a:ext cx="1064704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B032-D0EF-4E3A-9692-BAD81886DAC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7627622"/>
            <a:ext cx="416623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441D-739A-4077-9943-26AE0A26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A85583-5E14-5436-8EFE-891C4C9A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03"/>
            <a:ext cx="12257650" cy="4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HongHanbin</dc:creator>
  <cp:lastModifiedBy>HongHanbin</cp:lastModifiedBy>
  <cp:revision>71</cp:revision>
  <dcterms:created xsi:type="dcterms:W3CDTF">2022-01-11T09:20:25Z</dcterms:created>
  <dcterms:modified xsi:type="dcterms:W3CDTF">2022-07-17T01:01:24Z</dcterms:modified>
</cp:coreProperties>
</file>