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87" r:id="rId3"/>
    <p:sldId id="256" r:id="rId4"/>
    <p:sldId id="279" r:id="rId5"/>
    <p:sldId id="277" r:id="rId6"/>
    <p:sldId id="259" r:id="rId7"/>
    <p:sldId id="283" r:id="rId8"/>
    <p:sldId id="284" r:id="rId9"/>
    <p:sldId id="281" r:id="rId10"/>
    <p:sldId id="282" r:id="rId11"/>
    <p:sldId id="263" r:id="rId12"/>
    <p:sldId id="278" r:id="rId13"/>
    <p:sldId id="280" r:id="rId14"/>
    <p:sldId id="260" r:id="rId15"/>
    <p:sldId id="261" r:id="rId16"/>
    <p:sldId id="262" r:id="rId17"/>
    <p:sldId id="264" r:id="rId18"/>
    <p:sldId id="285" r:id="rId19"/>
    <p:sldId id="286" r:id="rId20"/>
    <p:sldId id="288" r:id="rId21"/>
    <p:sldId id="289" r:id="rId22"/>
    <p:sldId id="266" r:id="rId23"/>
    <p:sldId id="267" r:id="rId24"/>
    <p:sldId id="290" r:id="rId25"/>
    <p:sldId id="268" r:id="rId26"/>
    <p:sldId id="269" r:id="rId27"/>
    <p:sldId id="270" r:id="rId28"/>
    <p:sldId id="291" r:id="rId29"/>
    <p:sldId id="292" r:id="rId30"/>
    <p:sldId id="293" r:id="rId31"/>
    <p:sldId id="271" r:id="rId32"/>
    <p:sldId id="272" r:id="rId33"/>
    <p:sldId id="273" r:id="rId34"/>
    <p:sldId id="274" r:id="rId35"/>
    <p:sldId id="275" r:id="rId36"/>
    <p:sldId id="276" r:id="rId37"/>
    <p:sldId id="25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F81A92-8FAB-4E80-B432-4140A8E951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1915" y="2872409"/>
            <a:ext cx="9768168" cy="11802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71430-7052-45CC-9077-BA791A86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5051053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r>
              <a:rPr lang="en-US" dirty="0"/>
              <a:t>August 10-22, 2020</a:t>
            </a:r>
          </a:p>
        </p:txBody>
      </p:sp>
      <p:pic>
        <p:nvPicPr>
          <p:cNvPr id="7" name="Picture 4" descr="Image result for NSF logo">
            <a:extLst>
              <a:ext uri="{FF2B5EF4-FFF2-40B4-BE49-F238E27FC236}">
                <a16:creationId xmlns:a16="http://schemas.microsoft.com/office/drawing/2014/main" id="{1EAB1921-C594-4357-9C0E-47CBECE3B9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103" y="5438023"/>
            <a:ext cx="845793" cy="8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BDD4699-0CD0-43DA-A217-A6410A52AC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9964" y="231991"/>
            <a:ext cx="5390328" cy="9501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9412EB-37A1-44E2-9E94-F4C412881335}"/>
              </a:ext>
            </a:extLst>
          </p:cNvPr>
          <p:cNvSpPr/>
          <p:nvPr userDrawn="1"/>
        </p:nvSpPr>
        <p:spPr>
          <a:xfrm>
            <a:off x="4788915" y="6224743"/>
            <a:ext cx="31834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NSF award: CMMI 1612843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EFAC022-D6FD-4EA7-B846-599411B9E5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9169" y="4237465"/>
            <a:ext cx="6053667" cy="4193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0502F929-F3A9-4008-918E-C886B3D75C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9169" y="4673619"/>
            <a:ext cx="6053667" cy="3555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Affiliation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14EFD9-9C82-459A-840D-7A22A91CB95A}"/>
              </a:ext>
            </a:extLst>
          </p:cNvPr>
          <p:cNvSpPr/>
          <p:nvPr userDrawn="1"/>
        </p:nvSpPr>
        <p:spPr>
          <a:xfrm>
            <a:off x="1" y="6532514"/>
            <a:ext cx="12192000" cy="32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1C32C-9FCD-F247-9506-5DDB681C745B}"/>
              </a:ext>
            </a:extLst>
          </p:cNvPr>
          <p:cNvSpPr txBox="1"/>
          <p:nvPr userDrawn="1"/>
        </p:nvSpPr>
        <p:spPr>
          <a:xfrm>
            <a:off x="1470991" y="1182137"/>
            <a:ext cx="8676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i="0" kern="12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2020 Programming Bootcamp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257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398B-37EC-E84A-AFCC-AD0A9365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D3599-943B-F449-9DA7-26399E05D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67CFF-1024-084E-BC70-48D411713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79DE-CB07-9F44-B067-561B483D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DBB36-F885-EB48-814B-DCF63E4E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A525F-6AD8-0D45-906D-AE49E79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774D-6078-F94B-BD5E-7F501C96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C2D3-BF15-7244-B8CA-7E14DEFC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67F6A-4EEB-C641-9845-A797C000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337C1-0B8E-3A44-95E5-A05F889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D250-66C3-F448-85D9-FE79EA78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8F054-ECDA-D549-915B-65C3859D0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E591-4F70-3C46-9A63-0083145DE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7B8F5-7CFF-8349-81EB-6DFC5598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CA3B-91F7-3F42-972B-3BC37075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C98B5-5C2F-1445-BBE9-8B63B053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7B3A-7DD9-584A-9BBD-488B8F27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C8CF6-49AD-2B48-8F9D-999AA3F56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BCB57-97A5-FE42-A057-6AB682B2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8CDB6-203F-6548-85A4-65017938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36FA-FADF-1548-966A-2A65F259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6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B72C-AE11-6C44-97E5-E706FF3E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54AD-F254-2045-892B-B0BB9CEE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BB23-D6CD-FA4A-AB7C-EAC07E72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F3246-A13A-0844-A2A2-0130A561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A0F1-20EE-F14A-8BC8-87253179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7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7F82-BBE5-A441-9F8F-677FC290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ED374-82A2-9B43-85AB-3BCA047A0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8A06-C13C-1349-8935-74B05BED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4AE1-12F8-224A-B9A0-8BFF9957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6D4B-47E2-7643-921D-0915B19C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49FC-A8E0-9142-B173-AE1DAE9E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7C36-3F13-AC4A-BFCC-8044DBB67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6B003-BF60-5D44-9676-D1FF763D9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C087E-76FD-5A40-BF06-5F40ADD7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13317-0D0C-BF4B-BA51-DA4D7603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9A39B-26CA-B246-B744-9F7351EF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3820-ECD3-D847-A35D-1BB7B294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13C6-2002-7A4E-AFD7-E35FCDFFE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D0178-8BFB-5141-950A-D8EC2ACA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F767A-4460-7E49-AB38-0688D8806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12738-7CEB-A041-8A30-A9E1A03DD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A86A8-B172-7F41-B726-C9BB4164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2B2E6-1410-D745-A682-05E20E65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3CA4D-EF1F-3A48-98F9-AB936CF6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54D7-32EC-9D40-AF8B-0DD6F009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7118-6DD6-3D4A-8496-E7FAB68D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E044F-4EC9-0E4E-B485-01EC8CB5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0E51D-1DEB-DE4B-B9B9-047CCFEB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3DB23-4D60-8140-AFEB-DFCB4CDE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74B0E-4BB4-9041-BBAD-D26EAA12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D9809-C309-964A-A294-71611D7F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8A5B-48AA-014F-A26F-3F859DB4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A034-9DAE-D842-BE94-F499A4C9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AC7C2-F061-7445-A7B6-029A2921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DCF6D-503A-4149-B2FB-02AA4F6A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25C9-AED3-0F47-B44C-0465FAA4AF5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5DF74-F410-8940-8322-0643586E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D5341-3892-084D-8504-BA88383A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33931-C73E-5B44-8B45-AD83C5AF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E718-DAD1-0349-9CE1-82C3041D8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E6F1-800A-1C40-8380-C291FA150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25C9-AED3-0F47-B44C-0465FAA4AF5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94B6-372D-6141-9E6B-26E9B614D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35B2-0D51-E044-9A9C-C58944433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3E89-1CCC-F046-912F-5E28BFCD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heri-simcenter.github.io/SimCenterBootcamp202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H-slcnmTJc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915" y="2049517"/>
            <a:ext cx="9768168" cy="2003189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PLEASE MAKE SURE TO COMPLETE THE SETUP AHEAD OF THE FIRST SESSION</a:t>
            </a:r>
          </a:p>
          <a:p>
            <a:r>
              <a:rPr lang="en-US" dirty="0">
                <a:hlinkClick r:id="rId2"/>
              </a:rPr>
              <a:t>https://nheri-simcenter.github.io/SimCenterBootcamp2020/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06484" y="4208520"/>
            <a:ext cx="6779029" cy="419322"/>
          </a:xfrm>
        </p:spPr>
        <p:txBody>
          <a:bodyPr>
            <a:noAutofit/>
          </a:bodyPr>
          <a:lstStyle/>
          <a:p>
            <a:r>
              <a:rPr lang="en-US" b="1" dirty="0"/>
              <a:t>Frank McKenna</a:t>
            </a:r>
            <a:r>
              <a:rPr lang="en-US" dirty="0"/>
              <a:t>, University of California at Berkeley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2911" y="4627842"/>
            <a:ext cx="6926174" cy="355589"/>
          </a:xfrm>
        </p:spPr>
        <p:txBody>
          <a:bodyPr>
            <a:noAutofit/>
          </a:bodyPr>
          <a:lstStyle/>
          <a:p>
            <a:r>
              <a:rPr lang="en-US" b="1" dirty="0"/>
              <a:t>Peter Mackenzie-Helnwein</a:t>
            </a:r>
            <a:r>
              <a:rPr lang="en-US" dirty="0"/>
              <a:t>,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03715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25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Introduction &amp; Outline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6812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73695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Basics – Flow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0705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Matrix data types (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1411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File 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093321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- Plotting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2336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20558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134847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1: operator overload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7613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Message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3798488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2: 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464284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– OOP 3: Operator Overloading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81184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-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563871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Scrabbing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Wael </a:t>
            </a:r>
            <a:r>
              <a:rPr lang="en-US" dirty="0" err="1"/>
              <a:t>Elhaddad</a:t>
            </a:r>
            <a:r>
              <a:rPr lang="en-US" dirty="0"/>
              <a:t>, University of California at Berkeley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Peter Mackenzie-Helnwein, 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896279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Scrabbing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WATCH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https://youtu.be/VH-slcnmTJc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FOR 30 MINUTES</a:t>
            </a: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Wael </a:t>
            </a:r>
            <a:r>
              <a:rPr lang="en-US" b="1" dirty="0" err="1"/>
              <a:t>Elhaddad</a:t>
            </a:r>
            <a:r>
              <a:rPr lang="en-US" dirty="0"/>
              <a:t>, University of California at Berkeley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53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222979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822555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Programming in 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2912459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in C </a:t>
            </a:r>
            <a:r>
              <a:rPr lang="en-US"/>
              <a:t>- Pointers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2727555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Programming using MPI in 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420173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Outline &amp;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485693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Programming using </a:t>
            </a:r>
            <a:r>
              <a:rPr lang="en-US" dirty="0" err="1"/>
              <a:t>openMP</a:t>
            </a:r>
            <a:r>
              <a:rPr lang="en-US" dirty="0"/>
              <a:t> in 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2593357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458516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927800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3408692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891150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230198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178150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8FCB-269C-244D-A704-88CB82FC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F2C6-357B-6749-8114-017D051B1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 computer?  </a:t>
            </a:r>
          </a:p>
          <a:p>
            <a:r>
              <a:rPr lang="en-US" dirty="0"/>
              <a:t>Programming philosophy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Frank McKenna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California at Berkeley</a:t>
            </a:r>
          </a:p>
        </p:txBody>
      </p:sp>
    </p:spTree>
    <p:extLst>
      <p:ext uri="{BB962C8B-B14F-4D97-AF65-F5344CB8AC3E}">
        <p14:creationId xmlns:p14="http://schemas.microsoft.com/office/powerpoint/2010/main" val="8155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 on </a:t>
            </a:r>
            <a:r>
              <a:rPr lang="en-US" dirty="0" err="1"/>
              <a:t>Jupyter</a:t>
            </a:r>
            <a:r>
              <a:rPr lang="en-US" dirty="0"/>
              <a:t> 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6531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07577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55917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32472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1F99FE-2B30-814C-BB06-2595F16BD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Assignment #4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8C3F3-D358-8D4F-BAC9-9043145A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Peter Mackenzie-Helnwein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0E1C64-9002-3948-A97E-48870344E6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14344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375</Words>
  <Application>Microsoft Macintosh PowerPoint</Application>
  <PresentationFormat>Widescreen</PresentationFormat>
  <Paragraphs>102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Mackenzie-Helnwein</dc:creator>
  <cp:lastModifiedBy>Peter Mackenzie-Helnwein</cp:lastModifiedBy>
  <cp:revision>15</cp:revision>
  <dcterms:created xsi:type="dcterms:W3CDTF">2020-08-05T17:47:37Z</dcterms:created>
  <dcterms:modified xsi:type="dcterms:W3CDTF">2020-08-17T21:52:49Z</dcterms:modified>
</cp:coreProperties>
</file>