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7" r:id="rId3"/>
    <p:sldId id="256" r:id="rId4"/>
    <p:sldId id="279" r:id="rId5"/>
    <p:sldId id="277" r:id="rId6"/>
    <p:sldId id="259" r:id="rId7"/>
    <p:sldId id="283" r:id="rId8"/>
    <p:sldId id="284" r:id="rId9"/>
    <p:sldId id="281" r:id="rId10"/>
    <p:sldId id="282" r:id="rId11"/>
    <p:sldId id="263" r:id="rId12"/>
    <p:sldId id="278" r:id="rId13"/>
    <p:sldId id="280" r:id="rId14"/>
    <p:sldId id="260" r:id="rId15"/>
    <p:sldId id="261" r:id="rId16"/>
    <p:sldId id="262" r:id="rId17"/>
    <p:sldId id="264" r:id="rId18"/>
    <p:sldId id="285" r:id="rId19"/>
    <p:sldId id="286" r:id="rId20"/>
    <p:sldId id="288" r:id="rId21"/>
    <p:sldId id="289" r:id="rId22"/>
    <p:sldId id="266" r:id="rId23"/>
    <p:sldId id="267" r:id="rId24"/>
    <p:sldId id="290" r:id="rId25"/>
    <p:sldId id="268" r:id="rId26"/>
    <p:sldId id="269" r:id="rId27"/>
    <p:sldId id="27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heri-simcenter.github.io/SimCenterBootcamp20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H-slcnmTJc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915" y="2049517"/>
            <a:ext cx="9768168" cy="2003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PLEASE MAKE SURE TO COMPLETE THE SETUP AHEAD OF THE FIRST SESSION</a:t>
            </a:r>
          </a:p>
          <a:p>
            <a:r>
              <a:rPr lang="en-US" dirty="0">
                <a:hlinkClick r:id="rId2"/>
              </a:rPr>
              <a:t>https://nheri-simcenter.github.io/SimCenterBootcamp2020/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484" y="4208520"/>
            <a:ext cx="6779029" cy="419322"/>
          </a:xfrm>
        </p:spPr>
        <p:txBody>
          <a:bodyPr>
            <a:noAutofit/>
          </a:bodyPr>
          <a:lstStyle/>
          <a:p>
            <a:r>
              <a:rPr lang="en-US" b="1" dirty="0"/>
              <a:t>Frank McKenna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911" y="4627842"/>
            <a:ext cx="6926174" cy="355589"/>
          </a:xfrm>
        </p:spPr>
        <p:txBody>
          <a:bodyPr>
            <a:noAutofit/>
          </a:bodyPr>
          <a:lstStyle/>
          <a:p>
            <a:r>
              <a:rPr lang="en-US" b="1" dirty="0"/>
              <a:t>Peter Mackenzie-Helnwein</a:t>
            </a:r>
            <a:r>
              <a:rPr lang="en-US" dirty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7984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2: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6428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3: 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118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Wael </a:t>
            </a:r>
            <a:r>
              <a:rPr lang="en-US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Peter Mackenzie-Helnwein,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https://youtu.be/VH-slcnmTJc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30 MINUTES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Wael </a:t>
            </a:r>
            <a:r>
              <a:rPr lang="en-US" b="1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Programming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C </a:t>
            </a:r>
            <a:r>
              <a:rPr lang="en-US"/>
              <a:t>- Pointers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72755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349</Words>
  <Application>Microsoft Macintosh PowerPoint</Application>
  <PresentationFormat>Widescreen</PresentationFormat>
  <Paragraphs>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13</cp:revision>
  <dcterms:created xsi:type="dcterms:W3CDTF">2020-08-05T17:47:37Z</dcterms:created>
  <dcterms:modified xsi:type="dcterms:W3CDTF">2020-08-16T00:21:29Z</dcterms:modified>
</cp:coreProperties>
</file>