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FFFFF"/>
    <a:srgbClr val="E2E7EA"/>
    <a:srgbClr val="F0F0F0"/>
    <a:srgbClr val="EAEFF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07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4B1D-6E8F-4B2A-9B0B-F346A8212316}" type="datetimeFigureOut">
              <a:rPr lang="de-DE" smtClean="0"/>
              <a:t>22.10.2018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8899A-35E9-4BAC-B63B-3693D6BD3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8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26" name="Picture 2" descr="https://www.bruker.com/fileadmin/_processed_/csm_mri_banner_27d64a7f6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9" t="2021" r="8728" b="17414"/>
          <a:stretch/>
        </p:blipFill>
        <p:spPr bwMode="auto">
          <a:xfrm>
            <a:off x="69741" y="3527788"/>
            <a:ext cx="9038763" cy="30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I_rahmen_neu_titel">
            <a:extLst>
              <a:ext uri="{FF2B5EF4-FFF2-40B4-BE49-F238E27FC236}">
                <a16:creationId xmlns="" xmlns:a16="http://schemas.microsoft.com/office/drawing/2014/main" id="{A95F32CA-B5BF-43BB-82DD-2714682C89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>
            <a:extLst>
              <a:ext uri="{FF2B5EF4-FFF2-40B4-BE49-F238E27FC236}">
                <a16:creationId xmlns="" xmlns:a16="http://schemas.microsoft.com/office/drawing/2014/main" id="{F7E82EA3-B75E-4B08-9FD0-A8C2545BC1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73901"/>
            <a:ext cx="53383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 smtClean="0">
                <a:solidFill>
                  <a:schemeClr val="bg1"/>
                </a:solidFill>
              </a:rPr>
              <a:t>INSTITUT FÜR PROZESSDATENVERARBEITUNG UND ELEKTRONIK (IPE)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="" xmlns:a16="http://schemas.microsoft.com/office/drawing/2014/main" id="{2FD3021E-431C-4904-8F6F-87FAFD870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5" y="6552308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=""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6490081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7F7ADE7B-8F8C-4061-BABF-C9A207FD28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333374"/>
            <a:ext cx="1628775" cy="750257"/>
          </a:xfrm>
          <a:prstGeom prst="rect">
            <a:avLst/>
          </a:prstGeom>
        </p:spPr>
      </p:pic>
      <p:pic>
        <p:nvPicPr>
          <p:cNvPr id="15" name="Picture 4" descr="https://www.xing.com/img/custom/cp/assets/logo/8/6/b/383083/square_512px/2a-Bruker-Logo.jp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57" y="146748"/>
            <a:ext cx="1123508" cy="112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3"/>
          <p:cNvCxnSpPr/>
          <p:nvPr userDrawn="1"/>
        </p:nvCxnSpPr>
        <p:spPr>
          <a:xfrm>
            <a:off x="2255272" y="294629"/>
            <a:ext cx="0" cy="8599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6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201567"/>
            <a:ext cx="8343900" cy="490451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E3E9-B5F6-425E-9C44-63289F1DFCF7}" type="datetime1">
              <a:rPr lang="de-DE" smtClean="0"/>
              <a:t>22.10.2018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EE5A31AB-C67D-4F0F-8135-95200015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0386" y="365125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940" y="365125"/>
            <a:ext cx="6225572" cy="5811838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EEE-9353-403C-ADDC-2ADC0D9EE20A}" type="datetime1">
              <a:rPr lang="de-DE" smtClean="0"/>
              <a:t>22.10.2018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03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201567"/>
            <a:ext cx="8343900" cy="490451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22.10.2018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03EE4-0BB8-4A2C-9025-B8F5E159BB3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E9F3D11-7573-4C8E-A81F-0E3F12D8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3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589-E40A-4770-82F8-D3207F157333}" type="datetime1">
              <a:rPr lang="de-DE" smtClean="0"/>
              <a:t>22.10.2018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8C5860D3-14FA-4FDC-8816-17A10BEC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="" xmlns:a16="http://schemas.microsoft.com/office/drawing/2014/main" id="{60A7DEDA-EAA3-43B9-89DF-5D1DF3E4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9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201567"/>
            <a:ext cx="4114800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201567"/>
            <a:ext cx="4114799" cy="49753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B21E-672E-45D7-97B2-CB211D1B4040}" type="datetime1">
              <a:rPr lang="de-DE" smtClean="0"/>
              <a:t>22.10.2018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DD89B5CA-F326-417B-804D-4A944865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203334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214208"/>
            <a:ext cx="4098132" cy="39754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203334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18" y="2214208"/>
            <a:ext cx="4098132" cy="39754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D870-0A26-4CFF-94E9-986FAE8F1E7F}" type="datetime1">
              <a:rPr lang="de-DE" smtClean="0"/>
              <a:t>22.10.2018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337802FE-6A36-43AA-8464-593B7D9F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22.10.2018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5CAD5EF3-BE98-4ECF-87EA-2B848F6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1BF5-D2CB-4CFF-86FE-6BBED906C831}" type="datetime1">
              <a:rPr lang="de-DE" smtClean="0"/>
              <a:t>22.10.2018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1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40" y="1125998"/>
            <a:ext cx="4882310" cy="4735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0" y="1125248"/>
            <a:ext cx="3178969" cy="47437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B7C6-865B-4E5B-B406-E986927EA313}" type="datetime1">
              <a:rPr lang="de-DE" smtClean="0"/>
              <a:t>22.10.2018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C009EEFD-83E8-4715-9A7D-6B7B8BF1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4" y="624690"/>
            <a:ext cx="5471285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32B6-B1B2-414C-8F9E-CDED976D0DD6}" type="datetime1">
              <a:rPr lang="de-DE" smtClean="0"/>
              <a:t>22.10.2018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913" y="4836495"/>
            <a:ext cx="5468677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1" y="5463728"/>
            <a:ext cx="5468677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021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II_rahmen_neu_folge">
            <a:extLst>
              <a:ext uri="{FF2B5EF4-FFF2-40B4-BE49-F238E27FC236}">
                <a16:creationId xmlns="" xmlns:a16="http://schemas.microsoft.com/office/drawing/2014/main" id="{0D02B5F8-FF72-4AF8-91A3-89F2DE9F17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210021"/>
            <a:ext cx="8343900" cy="4896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3" y="6445473"/>
            <a:ext cx="10277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898989"/>
                </a:solidFill>
              </a:defRPr>
            </a:lvl1pPr>
          </a:lstStyle>
          <a:p>
            <a:fld id="{480E5205-E75F-46D6-A06B-E8E6A4654649}" type="datetime1">
              <a:rPr lang="de-DE" smtClean="0"/>
              <a:t>22.10.2018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523" y="6445473"/>
            <a:ext cx="326368" cy="29686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0D342A11-3F6D-49C2-B184-6A782E851E4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="" xmlns:a16="http://schemas.microsoft.com/office/drawing/2014/main" id="{FE5FB131-8E2D-4827-9498-6C06D3B9F03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28" y="333375"/>
            <a:ext cx="1078722" cy="496888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="" xmlns:a16="http://schemas.microsoft.com/office/drawing/2014/main" id="{960349D9-6A0D-49BA-B939-F09EA2B08865}"/>
              </a:ext>
            </a:extLst>
          </p:cNvPr>
          <p:cNvSpPr txBox="1">
            <a:spLocks/>
          </p:cNvSpPr>
          <p:nvPr userDrawn="1"/>
        </p:nvSpPr>
        <p:spPr>
          <a:xfrm>
            <a:off x="6000750" y="6445473"/>
            <a:ext cx="27432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 smtClean="0"/>
              <a:t>IPE &amp; </a:t>
            </a:r>
            <a:r>
              <a:rPr lang="de-DE" altLang="de-DE" sz="900" dirty="0" err="1" smtClean="0"/>
              <a:t>Bruker</a:t>
            </a:r>
            <a:r>
              <a:rPr lang="de-DE" altLang="de-DE" sz="900" dirty="0" smtClean="0"/>
              <a:t> </a:t>
            </a:r>
            <a:r>
              <a:rPr lang="de-DE" altLang="de-DE" sz="900" dirty="0" err="1" smtClean="0"/>
              <a:t>BioSpin</a:t>
            </a:r>
            <a:endParaRPr lang="de-DE" altLang="de-DE" sz="9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B54FFE2B-FDE4-4961-B49A-BAE98054FEF2}"/>
              </a:ext>
            </a:extLst>
          </p:cNvPr>
          <p:cNvSpPr txBox="1">
            <a:spLocks/>
          </p:cNvSpPr>
          <p:nvPr userDrawn="1"/>
        </p:nvSpPr>
        <p:spPr>
          <a:xfrm>
            <a:off x="1700330" y="6445473"/>
            <a:ext cx="4234644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Marvin Noll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7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2663" indent="-265113" algn="l" defTabSz="898525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61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26511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27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8B9C1147-AA98-4749-BEB3-BE9BD4A5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/>
              <a:t>Simulation von Störungen im Signalpfad eines </a:t>
            </a:r>
            <a:r>
              <a:rPr lang="de-DE" altLang="de-DE" sz="2600" b="1" dirty="0" err="1"/>
              <a:t>Magnetresonanztomografen</a:t>
            </a:r>
            <a:endParaRPr lang="de-DE" altLang="de-DE" sz="2600" b="1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52E34B1E-A451-4EF3-959F-FF343CD3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 smtClean="0">
                <a:solidFill>
                  <a:srgbClr val="000000"/>
                </a:solidFill>
              </a:rPr>
              <a:t>Bachelorarbeit Marvin Noll</a:t>
            </a:r>
            <a:endParaRPr lang="de-DE" altLang="de-DE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22.10.2018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10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Phasenrauschen zu </a:t>
            </a:r>
            <a:r>
              <a:rPr lang="de-DE" dirty="0" err="1" smtClean="0"/>
              <a:t>Jitter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42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22.10.2018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11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218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22.10.2018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12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45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22.10.2018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13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13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22.10.2018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14</a:t>
            </a:fld>
            <a:endParaRPr lang="de-DE"/>
          </a:p>
        </p:txBody>
      </p:sp>
      <p:pic>
        <p:nvPicPr>
          <p:cNvPr id="5" name="Picture 2" descr="C:\Users\MARVIN~1.NOL\AppData\Local\Temp\vmware-Marvin.Noll\VMwareDnD\81849371\biospec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9" t="6568" r="21126" b="6404"/>
          <a:stretch/>
        </p:blipFill>
        <p:spPr bwMode="auto">
          <a:xfrm>
            <a:off x="3158453" y="1845577"/>
            <a:ext cx="5863905" cy="44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MARVIN~1.NOL\AppData\Local\Temp\vmware-Marvin.Noll\VMwareDnD\898c8b59\oneOverF_wea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17161" r="25164" b="11374"/>
          <a:stretch/>
        </p:blipFill>
        <p:spPr bwMode="auto">
          <a:xfrm>
            <a:off x="489056" y="4230014"/>
            <a:ext cx="1990107" cy="174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MARVIN~1.NOL\AppData\Local\Temp\vmware-Marvin.Noll\VMwareDnD\898c8b59\oneOverF_wea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17161" r="25164" b="11374"/>
          <a:stretch/>
        </p:blipFill>
        <p:spPr bwMode="auto">
          <a:xfrm>
            <a:off x="489056" y="2322511"/>
            <a:ext cx="1990107" cy="174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7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1" name="Gerade Verbindung 2060"/>
          <p:cNvCxnSpPr/>
          <p:nvPr/>
        </p:nvCxnSpPr>
        <p:spPr>
          <a:xfrm>
            <a:off x="210832" y="3511163"/>
            <a:ext cx="855216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1BF5-D2CB-4CFF-86FE-6BBED906C831}" type="datetime1">
              <a:rPr lang="de-DE" smtClean="0"/>
              <a:t>22.10.2018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2</a:t>
            </a:fld>
            <a:endParaRPr lang="de-DE"/>
          </a:p>
        </p:txBody>
      </p:sp>
      <p:sp>
        <p:nvSpPr>
          <p:cNvPr id="2059" name="Titel 20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NMR vs. MRI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164243" y="3579589"/>
            <a:ext cx="1858918" cy="2574434"/>
            <a:chOff x="4775887" y="1155069"/>
            <a:chExt cx="2851831" cy="3949529"/>
          </a:xfrm>
        </p:grpSpPr>
        <p:sp>
          <p:nvSpPr>
            <p:cNvPr id="39" name="Rechteck 40"/>
            <p:cNvSpPr/>
            <p:nvPr/>
          </p:nvSpPr>
          <p:spPr bwMode="auto">
            <a:xfrm>
              <a:off x="6506051" y="1155069"/>
              <a:ext cx="171416" cy="296422"/>
            </a:xfrm>
            <a:custGeom>
              <a:avLst/>
              <a:gdLst>
                <a:gd name="connsiteX0" fmla="*/ 0 w 135573"/>
                <a:gd name="connsiteY0" fmla="*/ 0 h 210820"/>
                <a:gd name="connsiteX1" fmla="*/ 135573 w 135573"/>
                <a:gd name="connsiteY1" fmla="*/ 0 h 210820"/>
                <a:gd name="connsiteX2" fmla="*/ 135573 w 135573"/>
                <a:gd name="connsiteY2" fmla="*/ 210820 h 210820"/>
                <a:gd name="connsiteX3" fmla="*/ 0 w 135573"/>
                <a:gd name="connsiteY3" fmla="*/ 210820 h 210820"/>
                <a:gd name="connsiteX4" fmla="*/ 0 w 135573"/>
                <a:gd name="connsiteY4" fmla="*/ 0 h 210820"/>
                <a:gd name="connsiteX0" fmla="*/ 0 w 135573"/>
                <a:gd name="connsiteY0" fmla="*/ 0 h 210820"/>
                <a:gd name="connsiteX1" fmla="*/ 135573 w 135573"/>
                <a:gd name="connsiteY1" fmla="*/ 0 h 210820"/>
                <a:gd name="connsiteX2" fmla="*/ 135573 w 135573"/>
                <a:gd name="connsiteY2" fmla="*/ 210820 h 210820"/>
                <a:gd name="connsiteX3" fmla="*/ 0 w 135573"/>
                <a:gd name="connsiteY3" fmla="*/ 210820 h 210820"/>
                <a:gd name="connsiteX4" fmla="*/ 0 w 135573"/>
                <a:gd name="connsiteY4" fmla="*/ 0 h 210820"/>
                <a:gd name="connsiteX0" fmla="*/ 0 w 135573"/>
                <a:gd name="connsiteY0" fmla="*/ 23621 h 234441"/>
                <a:gd name="connsiteX1" fmla="*/ 135573 w 135573"/>
                <a:gd name="connsiteY1" fmla="*/ 23621 h 234441"/>
                <a:gd name="connsiteX2" fmla="*/ 135573 w 135573"/>
                <a:gd name="connsiteY2" fmla="*/ 234441 h 234441"/>
                <a:gd name="connsiteX3" fmla="*/ 0 w 135573"/>
                <a:gd name="connsiteY3" fmla="*/ 234441 h 234441"/>
                <a:gd name="connsiteX4" fmla="*/ 0 w 135573"/>
                <a:gd name="connsiteY4" fmla="*/ 23621 h 23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73" h="234441">
                  <a:moveTo>
                    <a:pt x="0" y="23621"/>
                  </a:moveTo>
                  <a:cubicBezTo>
                    <a:pt x="64241" y="-43054"/>
                    <a:pt x="90382" y="56006"/>
                    <a:pt x="135573" y="23621"/>
                  </a:cubicBezTo>
                  <a:lnTo>
                    <a:pt x="135573" y="234441"/>
                  </a:lnTo>
                  <a:lnTo>
                    <a:pt x="0" y="234441"/>
                  </a:lnTo>
                  <a:lnTo>
                    <a:pt x="0" y="236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6506052" y="1671482"/>
              <a:ext cx="171416" cy="266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41" name="Rechteck 40"/>
            <p:cNvSpPr/>
            <p:nvPr/>
          </p:nvSpPr>
          <p:spPr bwMode="auto">
            <a:xfrm>
              <a:off x="6752176" y="4950445"/>
              <a:ext cx="263345" cy="154153"/>
            </a:xfrm>
            <a:prstGeom prst="rect">
              <a:avLst/>
            </a:prstGeom>
            <a:solidFill>
              <a:srgbClr val="F7F7F7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5382865" y="4950445"/>
              <a:ext cx="263345" cy="154153"/>
            </a:xfrm>
            <a:prstGeom prst="rect">
              <a:avLst/>
            </a:prstGeom>
            <a:solidFill>
              <a:srgbClr val="F7F7F7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43" name="Rechteck 19"/>
            <p:cNvSpPr/>
            <p:nvPr/>
          </p:nvSpPr>
          <p:spPr bwMode="auto">
            <a:xfrm>
              <a:off x="5299366" y="4915796"/>
              <a:ext cx="430343" cy="163737"/>
            </a:xfrm>
            <a:custGeom>
              <a:avLst/>
              <a:gdLst/>
              <a:ahLst/>
              <a:cxnLst/>
              <a:rect l="l" t="t" r="r" b="b"/>
              <a:pathLst>
                <a:path w="340359" h="129500">
                  <a:moveTo>
                    <a:pt x="0" y="0"/>
                  </a:moveTo>
                  <a:lnTo>
                    <a:pt x="340359" y="0"/>
                  </a:lnTo>
                  <a:lnTo>
                    <a:pt x="340359" y="129500"/>
                  </a:lnTo>
                  <a:lnTo>
                    <a:pt x="311467" y="129500"/>
                  </a:lnTo>
                  <a:lnTo>
                    <a:pt x="311467" y="37288"/>
                  </a:lnTo>
                  <a:lnTo>
                    <a:pt x="28892" y="37288"/>
                  </a:lnTo>
                  <a:lnTo>
                    <a:pt x="28892" y="129500"/>
                  </a:lnTo>
                  <a:lnTo>
                    <a:pt x="0" y="129500"/>
                  </a:lnTo>
                  <a:close/>
                </a:path>
              </a:pathLst>
            </a:custGeom>
            <a:solidFill>
              <a:srgbClr val="F7F7F7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44" name="Rechteck 19"/>
            <p:cNvSpPr/>
            <p:nvPr/>
          </p:nvSpPr>
          <p:spPr bwMode="auto">
            <a:xfrm>
              <a:off x="6668678" y="4910979"/>
              <a:ext cx="430343" cy="163737"/>
            </a:xfrm>
            <a:custGeom>
              <a:avLst/>
              <a:gdLst/>
              <a:ahLst/>
              <a:cxnLst/>
              <a:rect l="l" t="t" r="r" b="b"/>
              <a:pathLst>
                <a:path w="340359" h="129500">
                  <a:moveTo>
                    <a:pt x="0" y="0"/>
                  </a:moveTo>
                  <a:lnTo>
                    <a:pt x="340359" y="0"/>
                  </a:lnTo>
                  <a:lnTo>
                    <a:pt x="340359" y="129500"/>
                  </a:lnTo>
                  <a:lnTo>
                    <a:pt x="311467" y="129500"/>
                  </a:lnTo>
                  <a:lnTo>
                    <a:pt x="311467" y="37288"/>
                  </a:lnTo>
                  <a:lnTo>
                    <a:pt x="28892" y="37288"/>
                  </a:lnTo>
                  <a:lnTo>
                    <a:pt x="28892" y="129500"/>
                  </a:lnTo>
                  <a:lnTo>
                    <a:pt x="0" y="129500"/>
                  </a:lnTo>
                  <a:close/>
                </a:path>
              </a:pathLst>
            </a:custGeom>
            <a:solidFill>
              <a:srgbClr val="F7F7F7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45" name="Trapezoid 44"/>
            <p:cNvSpPr/>
            <p:nvPr/>
          </p:nvSpPr>
          <p:spPr bwMode="auto">
            <a:xfrm>
              <a:off x="5077771" y="1856297"/>
              <a:ext cx="2248064" cy="767824"/>
            </a:xfrm>
            <a:prstGeom prst="trapezoid">
              <a:avLst/>
            </a:prstGeom>
            <a:solidFill>
              <a:srgbClr val="F7F7F7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46" name="Trapezoid 45"/>
            <p:cNvSpPr/>
            <p:nvPr/>
          </p:nvSpPr>
          <p:spPr bwMode="auto">
            <a:xfrm rot="10800000">
              <a:off x="5077771" y="4152789"/>
              <a:ext cx="2248064" cy="767824"/>
            </a:xfrm>
            <a:prstGeom prst="trapezoid">
              <a:avLst/>
            </a:prstGeom>
            <a:solidFill>
              <a:srgbClr val="F7F7F7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4775887" y="1966891"/>
              <a:ext cx="2851831" cy="2851831"/>
            </a:xfrm>
            <a:prstGeom prst="ellipse">
              <a:avLst/>
            </a:prstGeom>
            <a:solidFill>
              <a:srgbClr val="F7F7F7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229" y="2080308"/>
              <a:ext cx="361143" cy="2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9" name="Textfeld 48"/>
            <p:cNvSpPr txBox="1"/>
            <p:nvPr/>
          </p:nvSpPr>
          <p:spPr>
            <a:xfrm>
              <a:off x="5189635" y="2519071"/>
              <a:ext cx="2018564" cy="375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ＭＳ Ｐゴシック"/>
                </a:rPr>
                <a:t>BioSpec</a:t>
              </a:r>
              <a:r>
                <a:rPr kumimoji="0" lang="de-DE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ＭＳ Ｐゴシック"/>
                </a:rPr>
                <a:t> 117/16USR</a:t>
              </a: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5694296" y="2885300"/>
              <a:ext cx="1015013" cy="1015013"/>
            </a:xfrm>
            <a:prstGeom prst="ellipse">
              <a:avLst/>
            </a:prstGeom>
            <a:solidFill>
              <a:srgbClr val="D8E2E8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51" name="Ellipse 50"/>
            <p:cNvSpPr/>
            <p:nvPr/>
          </p:nvSpPr>
          <p:spPr bwMode="auto">
            <a:xfrm>
              <a:off x="5963093" y="3154096"/>
              <a:ext cx="477420" cy="477420"/>
            </a:xfrm>
            <a:prstGeom prst="ellipse">
              <a:avLst/>
            </a:prstGeom>
            <a:solidFill>
              <a:srgbClr val="0071BC">
                <a:lumMod val="75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52" name="Ellipse 51"/>
            <p:cNvSpPr/>
            <p:nvPr/>
          </p:nvSpPr>
          <p:spPr bwMode="auto">
            <a:xfrm>
              <a:off x="6064256" y="3255257"/>
              <a:ext cx="275095" cy="275095"/>
            </a:xfrm>
            <a:prstGeom prst="ellipse">
              <a:avLst/>
            </a:prstGeom>
            <a:solidFill>
              <a:srgbClr val="000000">
                <a:lumMod val="75000"/>
                <a:lumOff val="25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5966253" y="3606746"/>
              <a:ext cx="471101" cy="1313868"/>
            </a:xfrm>
            <a:prstGeom prst="rect">
              <a:avLst/>
            </a:prstGeom>
            <a:solidFill>
              <a:srgbClr val="E2E7E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54" name="Rechteck 53"/>
            <p:cNvSpPr/>
            <p:nvPr/>
          </p:nvSpPr>
          <p:spPr bwMode="auto">
            <a:xfrm>
              <a:off x="5832055" y="3575932"/>
              <a:ext cx="740144" cy="61628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55" name="Rechteck 34"/>
            <p:cNvSpPr/>
            <p:nvPr/>
          </p:nvSpPr>
          <p:spPr bwMode="auto">
            <a:xfrm>
              <a:off x="6012367" y="3357530"/>
              <a:ext cx="373099" cy="218401"/>
            </a:xfrm>
            <a:custGeom>
              <a:avLst/>
              <a:gdLst/>
              <a:ahLst/>
              <a:cxnLst/>
              <a:rect l="l" t="t" r="r" b="b"/>
              <a:pathLst>
                <a:path w="295085" h="164059">
                  <a:moveTo>
                    <a:pt x="0" y="0"/>
                  </a:moveTo>
                  <a:lnTo>
                    <a:pt x="43215" y="0"/>
                  </a:lnTo>
                  <a:cubicBezTo>
                    <a:pt x="51468" y="49717"/>
                    <a:pt x="95187" y="86704"/>
                    <a:pt x="147543" y="86704"/>
                  </a:cubicBezTo>
                  <a:cubicBezTo>
                    <a:pt x="199900" y="86704"/>
                    <a:pt x="243618" y="49717"/>
                    <a:pt x="251872" y="0"/>
                  </a:cubicBezTo>
                  <a:lnTo>
                    <a:pt x="295085" y="0"/>
                  </a:lnTo>
                  <a:lnTo>
                    <a:pt x="295085" y="164059"/>
                  </a:lnTo>
                  <a:lnTo>
                    <a:pt x="0" y="164059"/>
                  </a:lnTo>
                  <a:close/>
                </a:path>
              </a:pathLst>
            </a:custGeom>
            <a:solidFill>
              <a:srgbClr val="D8E2E8">
                <a:lumMod val="75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56" name="Ellipse 55"/>
            <p:cNvSpPr/>
            <p:nvPr/>
          </p:nvSpPr>
          <p:spPr bwMode="auto">
            <a:xfrm>
              <a:off x="6413413" y="1338635"/>
              <a:ext cx="356695" cy="3566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</p:grpSp>
      <p:grpSp>
        <p:nvGrpSpPr>
          <p:cNvPr id="2058" name="Gruppieren 2057"/>
          <p:cNvGrpSpPr/>
          <p:nvPr/>
        </p:nvGrpSpPr>
        <p:grpSpPr>
          <a:xfrm>
            <a:off x="322698" y="4111810"/>
            <a:ext cx="2435935" cy="2042213"/>
            <a:chOff x="4834739" y="4568418"/>
            <a:chExt cx="1809839" cy="1517313"/>
          </a:xfrm>
        </p:grpSpPr>
        <p:sp>
          <p:nvSpPr>
            <p:cNvPr id="57" name="Rechteck 56"/>
            <p:cNvSpPr/>
            <p:nvPr/>
          </p:nvSpPr>
          <p:spPr bwMode="auto">
            <a:xfrm>
              <a:off x="4834739" y="4568418"/>
              <a:ext cx="603280" cy="1517313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 bwMode="auto">
            <a:xfrm>
              <a:off x="5438019" y="4568418"/>
              <a:ext cx="603280" cy="1517313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 bwMode="auto">
            <a:xfrm>
              <a:off x="6041298" y="4568418"/>
              <a:ext cx="603280" cy="1517313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 bwMode="auto">
            <a:xfrm>
              <a:off x="4879119" y="4606051"/>
              <a:ext cx="514520" cy="1439248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879119" y="4606051"/>
              <a:ext cx="514520" cy="985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4879119" y="4704624"/>
              <a:ext cx="514520" cy="985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879119" y="5828756"/>
              <a:ext cx="514520" cy="2165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4879119" y="5618623"/>
              <a:ext cx="514520" cy="2126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4879119" y="4853375"/>
              <a:ext cx="514520" cy="2516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4879119" y="5405943"/>
              <a:ext cx="514520" cy="2126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4879119" y="4803195"/>
              <a:ext cx="514520" cy="501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4879119" y="5191555"/>
              <a:ext cx="514520" cy="2126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4879119" y="5105018"/>
              <a:ext cx="514520" cy="868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4879119" y="4606051"/>
              <a:ext cx="514520" cy="1439248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80" charset="-128"/>
              </a:endParaRPr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5560000" y="5992754"/>
              <a:ext cx="3593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5560000" y="5941513"/>
              <a:ext cx="3593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5560000" y="5890273"/>
              <a:ext cx="3593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560000" y="5839033"/>
              <a:ext cx="3593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5560000" y="5787793"/>
              <a:ext cx="3593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>
              <a:off x="5560000" y="5736553"/>
              <a:ext cx="3593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6163280" y="5992754"/>
              <a:ext cx="3593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>
              <a:off x="6163280" y="5941513"/>
              <a:ext cx="3593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>
              <a:off x="6163280" y="5890273"/>
              <a:ext cx="3593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/>
          </p:nvCxnSpPr>
          <p:spPr>
            <a:xfrm>
              <a:off x="6163280" y="5839033"/>
              <a:ext cx="3593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>
              <a:off x="6163280" y="5787793"/>
              <a:ext cx="3593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>
              <a:off x="6163280" y="5736553"/>
              <a:ext cx="3593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hteck 85"/>
            <p:cNvSpPr/>
            <p:nvPr/>
          </p:nvSpPr>
          <p:spPr>
            <a:xfrm>
              <a:off x="4950149" y="4882117"/>
              <a:ext cx="33446" cy="194159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4983595" y="4882117"/>
              <a:ext cx="33446" cy="194159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/>
            <p:cNvSpPr/>
            <p:nvPr/>
          </p:nvSpPr>
          <p:spPr>
            <a:xfrm>
              <a:off x="5017041" y="4882117"/>
              <a:ext cx="33446" cy="194159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5048498" y="4882117"/>
              <a:ext cx="33446" cy="194159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5081944" y="4882117"/>
              <a:ext cx="64875" cy="1941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5146820" y="4882117"/>
              <a:ext cx="33446" cy="1941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5180266" y="4882117"/>
              <a:ext cx="64875" cy="1941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/>
            <p:cNvSpPr/>
            <p:nvPr/>
          </p:nvSpPr>
          <p:spPr>
            <a:xfrm>
              <a:off x="5245141" y="4882117"/>
              <a:ext cx="64875" cy="1941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5310017" y="4882117"/>
              <a:ext cx="33446" cy="1941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49" name="Gruppieren 2048"/>
          <p:cNvGrpSpPr/>
          <p:nvPr/>
        </p:nvGrpSpPr>
        <p:grpSpPr>
          <a:xfrm>
            <a:off x="3363949" y="575914"/>
            <a:ext cx="1517697" cy="2866632"/>
            <a:chOff x="995266" y="986565"/>
            <a:chExt cx="1946108" cy="3675817"/>
          </a:xfrm>
        </p:grpSpPr>
        <p:sp>
          <p:nvSpPr>
            <p:cNvPr id="20" name="Rechteck 19"/>
            <p:cNvSpPr/>
            <p:nvPr/>
          </p:nvSpPr>
          <p:spPr>
            <a:xfrm>
              <a:off x="1747181" y="986565"/>
              <a:ext cx="39680" cy="1025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149778" y="986565"/>
              <a:ext cx="39680" cy="1025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995266" y="2828734"/>
              <a:ext cx="373424" cy="1833648"/>
            </a:xfrm>
            <a:custGeom>
              <a:avLst/>
              <a:gdLst/>
              <a:ahLst/>
              <a:cxnLst/>
              <a:rect l="l" t="t" r="r" b="b"/>
              <a:pathLst>
                <a:path w="430254" h="2112701">
                  <a:moveTo>
                    <a:pt x="412363" y="0"/>
                  </a:moveTo>
                  <a:lnTo>
                    <a:pt x="412363" y="247162"/>
                  </a:lnTo>
                  <a:lnTo>
                    <a:pt x="412364" y="247162"/>
                  </a:lnTo>
                  <a:lnTo>
                    <a:pt x="412364" y="952912"/>
                  </a:lnTo>
                  <a:lnTo>
                    <a:pt x="343143" y="952912"/>
                  </a:lnTo>
                  <a:lnTo>
                    <a:pt x="343143" y="2045621"/>
                  </a:lnTo>
                  <a:lnTo>
                    <a:pt x="430254" y="2045621"/>
                  </a:lnTo>
                  <a:lnTo>
                    <a:pt x="430254" y="2112701"/>
                  </a:lnTo>
                  <a:lnTo>
                    <a:pt x="0" y="2112701"/>
                  </a:lnTo>
                  <a:lnTo>
                    <a:pt x="0" y="2045621"/>
                  </a:lnTo>
                  <a:lnTo>
                    <a:pt x="87111" y="2045621"/>
                  </a:lnTo>
                  <a:lnTo>
                    <a:pt x="87111" y="952912"/>
                  </a:lnTo>
                  <a:lnTo>
                    <a:pt x="17890" y="952912"/>
                  </a:lnTo>
                  <a:lnTo>
                    <a:pt x="17890" y="254781"/>
                  </a:lnTo>
                  <a:lnTo>
                    <a:pt x="17890" y="247162"/>
                  </a:lnTo>
                  <a:close/>
                </a:path>
              </a:pathLst>
            </a:cu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1"/>
            <p:cNvSpPr/>
            <p:nvPr/>
          </p:nvSpPr>
          <p:spPr>
            <a:xfrm flipH="1">
              <a:off x="2567950" y="2828734"/>
              <a:ext cx="373424" cy="1833648"/>
            </a:xfrm>
            <a:custGeom>
              <a:avLst/>
              <a:gdLst/>
              <a:ahLst/>
              <a:cxnLst/>
              <a:rect l="l" t="t" r="r" b="b"/>
              <a:pathLst>
                <a:path w="430254" h="2112701">
                  <a:moveTo>
                    <a:pt x="412363" y="0"/>
                  </a:moveTo>
                  <a:lnTo>
                    <a:pt x="412363" y="247162"/>
                  </a:lnTo>
                  <a:lnTo>
                    <a:pt x="412364" y="247162"/>
                  </a:lnTo>
                  <a:lnTo>
                    <a:pt x="412364" y="952912"/>
                  </a:lnTo>
                  <a:lnTo>
                    <a:pt x="343143" y="952912"/>
                  </a:lnTo>
                  <a:lnTo>
                    <a:pt x="343143" y="2045621"/>
                  </a:lnTo>
                  <a:lnTo>
                    <a:pt x="430254" y="2045621"/>
                  </a:lnTo>
                  <a:lnTo>
                    <a:pt x="430254" y="2112701"/>
                  </a:lnTo>
                  <a:lnTo>
                    <a:pt x="0" y="2112701"/>
                  </a:lnTo>
                  <a:lnTo>
                    <a:pt x="0" y="2045621"/>
                  </a:lnTo>
                  <a:lnTo>
                    <a:pt x="87111" y="2045621"/>
                  </a:lnTo>
                  <a:lnTo>
                    <a:pt x="87111" y="952912"/>
                  </a:lnTo>
                  <a:lnTo>
                    <a:pt x="17890" y="952912"/>
                  </a:lnTo>
                  <a:lnTo>
                    <a:pt x="17890" y="254781"/>
                  </a:lnTo>
                  <a:lnTo>
                    <a:pt x="17890" y="247162"/>
                  </a:lnTo>
                  <a:close/>
                </a:path>
              </a:pathLst>
            </a:cu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400331" y="1075848"/>
              <a:ext cx="1135978" cy="2448271"/>
            </a:xfrm>
            <a:custGeom>
              <a:avLst/>
              <a:gdLst/>
              <a:ahLst/>
              <a:cxnLst/>
              <a:rect l="l" t="t" r="r" b="b"/>
              <a:pathLst>
                <a:path w="1308856" h="2820860">
                  <a:moveTo>
                    <a:pt x="373917" y="0"/>
                  </a:moveTo>
                  <a:lnTo>
                    <a:pt x="471073" y="0"/>
                  </a:lnTo>
                  <a:lnTo>
                    <a:pt x="471073" y="826678"/>
                  </a:lnTo>
                  <a:cubicBezTo>
                    <a:pt x="529165" y="820108"/>
                    <a:pt x="590734" y="817244"/>
                    <a:pt x="654428" y="817244"/>
                  </a:cubicBezTo>
                  <a:cubicBezTo>
                    <a:pt x="718111" y="817244"/>
                    <a:pt x="779670" y="820107"/>
                    <a:pt x="837783" y="826457"/>
                  </a:cubicBezTo>
                  <a:lnTo>
                    <a:pt x="837783" y="0"/>
                  </a:lnTo>
                  <a:lnTo>
                    <a:pt x="934939" y="0"/>
                  </a:lnTo>
                  <a:lnTo>
                    <a:pt x="934939" y="837835"/>
                  </a:lnTo>
                  <a:cubicBezTo>
                    <a:pt x="972939" y="842759"/>
                    <a:pt x="1008823" y="849540"/>
                    <a:pt x="1042095" y="858077"/>
                  </a:cubicBezTo>
                  <a:lnTo>
                    <a:pt x="1042095" y="561782"/>
                  </a:lnTo>
                  <a:lnTo>
                    <a:pt x="1139251" y="561782"/>
                  </a:lnTo>
                  <a:lnTo>
                    <a:pt x="1139251" y="885996"/>
                  </a:lnTo>
                  <a:cubicBezTo>
                    <a:pt x="1244783" y="921541"/>
                    <a:pt x="1308856" y="970030"/>
                    <a:pt x="1308856" y="1023229"/>
                  </a:cubicBezTo>
                  <a:lnTo>
                    <a:pt x="1307259" y="1028216"/>
                  </a:lnTo>
                  <a:lnTo>
                    <a:pt x="1308855" y="1028216"/>
                  </a:lnTo>
                  <a:lnTo>
                    <a:pt x="1308855" y="2820860"/>
                  </a:lnTo>
                  <a:lnTo>
                    <a:pt x="1" y="2820860"/>
                  </a:lnTo>
                  <a:lnTo>
                    <a:pt x="1" y="1028216"/>
                  </a:lnTo>
                  <a:lnTo>
                    <a:pt x="1597" y="1028216"/>
                  </a:lnTo>
                  <a:cubicBezTo>
                    <a:pt x="66" y="1026631"/>
                    <a:pt x="0" y="1024932"/>
                    <a:pt x="0" y="1023229"/>
                  </a:cubicBezTo>
                  <a:cubicBezTo>
                    <a:pt x="0" y="970030"/>
                    <a:pt x="64073" y="921541"/>
                    <a:pt x="169605" y="885996"/>
                  </a:cubicBezTo>
                  <a:lnTo>
                    <a:pt x="169605" y="561782"/>
                  </a:lnTo>
                  <a:lnTo>
                    <a:pt x="266761" y="561782"/>
                  </a:lnTo>
                  <a:lnTo>
                    <a:pt x="266761" y="858077"/>
                  </a:lnTo>
                  <a:cubicBezTo>
                    <a:pt x="300151" y="850080"/>
                    <a:pt x="335987" y="843134"/>
                    <a:pt x="373917" y="837850"/>
                  </a:cubicBezTo>
                  <a:close/>
                </a:path>
              </a:pathLst>
            </a:cu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522373" y="1474312"/>
              <a:ext cx="134645" cy="24139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2279622" y="1474312"/>
              <a:ext cx="134645" cy="24139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52" name="Picture 4" descr="https://upload.wikimedia.org/wikipedia/de/thumb/7/76/Logo_Bruker.svg/640px-Logo_Bruker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942" y="1999071"/>
              <a:ext cx="404757" cy="216292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www.selectscience.net/images/products/7628_850_avance_IIIHDJPEGFILE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CAC1B0"/>
                </a:clrFrom>
                <a:clrTo>
                  <a:srgbClr val="CAC1B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200580" y="2373291"/>
              <a:ext cx="158083" cy="910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7" name="Gruppieren 2056"/>
          <p:cNvGrpSpPr/>
          <p:nvPr/>
        </p:nvGrpSpPr>
        <p:grpSpPr>
          <a:xfrm>
            <a:off x="1979402" y="2187984"/>
            <a:ext cx="817973" cy="1254562"/>
            <a:chOff x="2443887" y="4996475"/>
            <a:chExt cx="603280" cy="925278"/>
          </a:xfrm>
        </p:grpSpPr>
        <p:sp>
          <p:nvSpPr>
            <p:cNvPr id="2053" name="Rechteck 2052"/>
            <p:cNvSpPr/>
            <p:nvPr/>
          </p:nvSpPr>
          <p:spPr>
            <a:xfrm>
              <a:off x="2443887" y="4996475"/>
              <a:ext cx="603280" cy="842558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2486935" y="5054838"/>
              <a:ext cx="514520" cy="501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56" name="Gruppieren 2055"/>
            <p:cNvGrpSpPr/>
            <p:nvPr/>
          </p:nvGrpSpPr>
          <p:grpSpPr>
            <a:xfrm>
              <a:off x="2486936" y="5105017"/>
              <a:ext cx="514520" cy="251642"/>
              <a:chOff x="2483095" y="5105017"/>
              <a:chExt cx="514520" cy="251642"/>
            </a:xfrm>
          </p:grpSpPr>
          <p:sp>
            <p:nvSpPr>
              <p:cNvPr id="104" name="Rechteck 103"/>
              <p:cNvSpPr/>
              <p:nvPr/>
            </p:nvSpPr>
            <p:spPr>
              <a:xfrm>
                <a:off x="2483095" y="5105017"/>
                <a:ext cx="514520" cy="2516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echteck 105"/>
              <p:cNvSpPr/>
              <p:nvPr/>
            </p:nvSpPr>
            <p:spPr>
              <a:xfrm>
                <a:off x="2555456" y="5133759"/>
                <a:ext cx="33446" cy="194159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Rechteck 106"/>
              <p:cNvSpPr/>
              <p:nvPr/>
            </p:nvSpPr>
            <p:spPr>
              <a:xfrm>
                <a:off x="2588902" y="5133759"/>
                <a:ext cx="33446" cy="194159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Rechteck 107"/>
              <p:cNvSpPr/>
              <p:nvPr/>
            </p:nvSpPr>
            <p:spPr>
              <a:xfrm>
                <a:off x="2622348" y="5133759"/>
                <a:ext cx="33446" cy="194159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/>
              <p:cNvSpPr/>
              <p:nvPr/>
            </p:nvSpPr>
            <p:spPr>
              <a:xfrm>
                <a:off x="2653805" y="5133759"/>
                <a:ext cx="33446" cy="194159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Rechteck 109"/>
              <p:cNvSpPr/>
              <p:nvPr/>
            </p:nvSpPr>
            <p:spPr>
              <a:xfrm>
                <a:off x="2687251" y="5133759"/>
                <a:ext cx="64875" cy="194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Rechteck 110"/>
              <p:cNvSpPr/>
              <p:nvPr/>
            </p:nvSpPr>
            <p:spPr>
              <a:xfrm>
                <a:off x="2752127" y="5133759"/>
                <a:ext cx="33446" cy="194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" name="Rechteck 111"/>
              <p:cNvSpPr/>
              <p:nvPr/>
            </p:nvSpPr>
            <p:spPr>
              <a:xfrm>
                <a:off x="2785573" y="5133759"/>
                <a:ext cx="64875" cy="194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Rechteck 112"/>
              <p:cNvSpPr/>
              <p:nvPr/>
            </p:nvSpPr>
            <p:spPr>
              <a:xfrm>
                <a:off x="2850448" y="5133759"/>
                <a:ext cx="64875" cy="194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Rechteck 113"/>
              <p:cNvSpPr/>
              <p:nvPr/>
            </p:nvSpPr>
            <p:spPr>
              <a:xfrm>
                <a:off x="2915324" y="5133759"/>
                <a:ext cx="33446" cy="1941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5" name="Rechteck 114"/>
            <p:cNvSpPr/>
            <p:nvPr/>
          </p:nvSpPr>
          <p:spPr>
            <a:xfrm>
              <a:off x="2488839" y="5839033"/>
              <a:ext cx="106247" cy="827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2892699" y="5839046"/>
              <a:ext cx="106247" cy="827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2486935" y="5356659"/>
              <a:ext cx="514520" cy="11239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486935" y="5469049"/>
              <a:ext cx="514520" cy="11239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2486935" y="5581439"/>
              <a:ext cx="514520" cy="2063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76" name="Gruppieren 2075"/>
          <p:cNvGrpSpPr/>
          <p:nvPr/>
        </p:nvGrpSpPr>
        <p:grpSpPr>
          <a:xfrm>
            <a:off x="5774969" y="4223708"/>
            <a:ext cx="2445393" cy="1613113"/>
            <a:chOff x="5774969" y="4223708"/>
            <a:chExt cx="2445393" cy="1613113"/>
          </a:xfrm>
        </p:grpSpPr>
        <p:sp>
          <p:nvSpPr>
            <p:cNvPr id="164" name="Rechteck 163"/>
            <p:cNvSpPr/>
            <p:nvPr/>
          </p:nvSpPr>
          <p:spPr bwMode="auto">
            <a:xfrm>
              <a:off x="5774969" y="4223708"/>
              <a:ext cx="2445393" cy="1439966"/>
            </a:xfrm>
            <a:prstGeom prst="rect">
              <a:avLst/>
            </a:prstGeom>
            <a:solidFill>
              <a:srgbClr val="F7F7F7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2400">
                <a:latin typeface="Arial" charset="0"/>
                <a:ea typeface="ＭＳ Ｐゴシック" pitchFamily="-80" charset="-128"/>
              </a:endParaRPr>
            </a:p>
          </p:txBody>
        </p:sp>
        <p:pic>
          <p:nvPicPr>
            <p:cNvPr id="1029" name="Picture 5" descr="Bildergebnis für mouse mr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8988" y="4299769"/>
              <a:ext cx="2297354" cy="1295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Rechteck 26"/>
            <p:cNvSpPr/>
            <p:nvPr/>
          </p:nvSpPr>
          <p:spPr bwMode="auto">
            <a:xfrm>
              <a:off x="6410869" y="5656329"/>
              <a:ext cx="1173592" cy="180492"/>
            </a:xfrm>
            <a:custGeom>
              <a:avLst/>
              <a:gdLst/>
              <a:ahLst/>
              <a:cxnLst/>
              <a:rect l="l" t="t" r="r" b="b"/>
              <a:pathLst>
                <a:path w="1173592" h="180492">
                  <a:moveTo>
                    <a:pt x="219989" y="0"/>
                  </a:moveTo>
                  <a:lnTo>
                    <a:pt x="941021" y="0"/>
                  </a:lnTo>
                  <a:cubicBezTo>
                    <a:pt x="972178" y="39591"/>
                    <a:pt x="979719" y="86090"/>
                    <a:pt x="1027456" y="119628"/>
                  </a:cubicBezTo>
                  <a:lnTo>
                    <a:pt x="1173592" y="119628"/>
                  </a:lnTo>
                  <a:lnTo>
                    <a:pt x="1173592" y="180492"/>
                  </a:lnTo>
                  <a:lnTo>
                    <a:pt x="0" y="180492"/>
                  </a:lnTo>
                  <a:lnTo>
                    <a:pt x="0" y="119628"/>
                  </a:lnTo>
                  <a:lnTo>
                    <a:pt x="134856" y="119628"/>
                  </a:lnTo>
                  <a:cubicBezTo>
                    <a:pt x="193413" y="77840"/>
                    <a:pt x="190340" y="40264"/>
                    <a:pt x="219989" y="0"/>
                  </a:cubicBezTo>
                  <a:close/>
                </a:path>
              </a:pathLst>
            </a:custGeom>
            <a:solidFill>
              <a:srgbClr val="F7F7F7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2400">
                <a:latin typeface="Arial" charset="0"/>
                <a:ea typeface="ＭＳ Ｐゴシック" pitchFamily="-80" charset="-128"/>
              </a:endParaRPr>
            </a:p>
          </p:txBody>
        </p:sp>
        <p:sp>
          <p:nvSpPr>
            <p:cNvPr id="166" name="Rechteck 165"/>
            <p:cNvSpPr/>
            <p:nvPr/>
          </p:nvSpPr>
          <p:spPr bwMode="auto">
            <a:xfrm>
              <a:off x="5848988" y="4296355"/>
              <a:ext cx="2297355" cy="1294671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2400">
                <a:latin typeface="Arial" charset="0"/>
                <a:ea typeface="ＭＳ Ｐゴシック" pitchFamily="-80" charset="-128"/>
              </a:endParaRPr>
            </a:p>
          </p:txBody>
        </p:sp>
      </p:grpSp>
      <p:grpSp>
        <p:nvGrpSpPr>
          <p:cNvPr id="2075" name="Gruppieren 2074"/>
          <p:cNvGrpSpPr/>
          <p:nvPr/>
        </p:nvGrpSpPr>
        <p:grpSpPr>
          <a:xfrm>
            <a:off x="5774968" y="1661112"/>
            <a:ext cx="2445394" cy="1613113"/>
            <a:chOff x="5774968" y="1661112"/>
            <a:chExt cx="2445394" cy="1613113"/>
          </a:xfrm>
        </p:grpSpPr>
        <p:sp>
          <p:nvSpPr>
            <p:cNvPr id="177" name="Rechteck 26"/>
            <p:cNvSpPr/>
            <p:nvPr/>
          </p:nvSpPr>
          <p:spPr bwMode="auto">
            <a:xfrm>
              <a:off x="6410868" y="3093733"/>
              <a:ext cx="1173592" cy="180492"/>
            </a:xfrm>
            <a:custGeom>
              <a:avLst/>
              <a:gdLst/>
              <a:ahLst/>
              <a:cxnLst/>
              <a:rect l="l" t="t" r="r" b="b"/>
              <a:pathLst>
                <a:path w="1173592" h="180492">
                  <a:moveTo>
                    <a:pt x="219989" y="0"/>
                  </a:moveTo>
                  <a:lnTo>
                    <a:pt x="941021" y="0"/>
                  </a:lnTo>
                  <a:cubicBezTo>
                    <a:pt x="972178" y="39591"/>
                    <a:pt x="979719" y="86090"/>
                    <a:pt x="1027456" y="119628"/>
                  </a:cubicBezTo>
                  <a:lnTo>
                    <a:pt x="1173592" y="119628"/>
                  </a:lnTo>
                  <a:lnTo>
                    <a:pt x="1173592" y="180492"/>
                  </a:lnTo>
                  <a:lnTo>
                    <a:pt x="0" y="180492"/>
                  </a:lnTo>
                  <a:lnTo>
                    <a:pt x="0" y="119628"/>
                  </a:lnTo>
                  <a:lnTo>
                    <a:pt x="134856" y="119628"/>
                  </a:lnTo>
                  <a:cubicBezTo>
                    <a:pt x="193413" y="77840"/>
                    <a:pt x="190340" y="40264"/>
                    <a:pt x="219989" y="0"/>
                  </a:cubicBezTo>
                  <a:close/>
                </a:path>
              </a:pathLst>
            </a:custGeom>
            <a:solidFill>
              <a:srgbClr val="F7F7F7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2400">
                <a:latin typeface="Arial" charset="0"/>
                <a:ea typeface="ＭＳ Ｐゴシック" pitchFamily="-80" charset="-128"/>
              </a:endParaRPr>
            </a:p>
          </p:txBody>
        </p:sp>
        <p:sp>
          <p:nvSpPr>
            <p:cNvPr id="178" name="Rechteck 177"/>
            <p:cNvSpPr/>
            <p:nvPr/>
          </p:nvSpPr>
          <p:spPr bwMode="auto">
            <a:xfrm>
              <a:off x="5774968" y="1661112"/>
              <a:ext cx="2445393" cy="1439966"/>
            </a:xfrm>
            <a:prstGeom prst="rect">
              <a:avLst/>
            </a:prstGeom>
            <a:solidFill>
              <a:srgbClr val="F7F7F7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2400">
                <a:latin typeface="Arial" charset="0"/>
                <a:ea typeface="ＭＳ Ｐゴシック" pitchFamily="-80" charset="-128"/>
              </a:endParaRPr>
            </a:p>
          </p:txBody>
        </p:sp>
        <p:sp>
          <p:nvSpPr>
            <p:cNvPr id="179" name="Rechteck 178"/>
            <p:cNvSpPr/>
            <p:nvPr/>
          </p:nvSpPr>
          <p:spPr bwMode="auto">
            <a:xfrm>
              <a:off x="5848987" y="1733759"/>
              <a:ext cx="2297355" cy="129467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2400">
                <a:latin typeface="Arial" charset="0"/>
                <a:ea typeface="ＭＳ Ｐゴシック" pitchFamily="-80" charset="-128"/>
              </a:endParaRPr>
            </a:p>
          </p:txBody>
        </p:sp>
        <p:sp>
          <p:nvSpPr>
            <p:cNvPr id="2073" name="Freihandform 2072"/>
            <p:cNvSpPr/>
            <p:nvPr/>
          </p:nvSpPr>
          <p:spPr>
            <a:xfrm>
              <a:off x="6055996" y="1882139"/>
              <a:ext cx="1676400" cy="901065"/>
            </a:xfrm>
            <a:custGeom>
              <a:avLst/>
              <a:gdLst>
                <a:gd name="connsiteX0" fmla="*/ 0 w 1674495"/>
                <a:gd name="connsiteY0" fmla="*/ 1011555 h 1024890"/>
                <a:gd name="connsiteX1" fmla="*/ 110490 w 1674495"/>
                <a:gd name="connsiteY1" fmla="*/ 1017270 h 1024890"/>
                <a:gd name="connsiteX2" fmla="*/ 125730 w 1674495"/>
                <a:gd name="connsiteY2" fmla="*/ 821055 h 1024890"/>
                <a:gd name="connsiteX3" fmla="*/ 127635 w 1674495"/>
                <a:gd name="connsiteY3" fmla="*/ 1019175 h 1024890"/>
                <a:gd name="connsiteX4" fmla="*/ 171450 w 1674495"/>
                <a:gd name="connsiteY4" fmla="*/ 1017270 h 1024890"/>
                <a:gd name="connsiteX5" fmla="*/ 190500 w 1674495"/>
                <a:gd name="connsiteY5" fmla="*/ 381000 h 1024890"/>
                <a:gd name="connsiteX6" fmla="*/ 192405 w 1674495"/>
                <a:gd name="connsiteY6" fmla="*/ 1017270 h 1024890"/>
                <a:gd name="connsiteX7" fmla="*/ 245745 w 1674495"/>
                <a:gd name="connsiteY7" fmla="*/ 1019175 h 1024890"/>
                <a:gd name="connsiteX8" fmla="*/ 262890 w 1674495"/>
                <a:gd name="connsiteY8" fmla="*/ 333375 h 1024890"/>
                <a:gd name="connsiteX9" fmla="*/ 268605 w 1674495"/>
                <a:gd name="connsiteY9" fmla="*/ 1024890 h 1024890"/>
                <a:gd name="connsiteX10" fmla="*/ 308610 w 1674495"/>
                <a:gd name="connsiteY10" fmla="*/ 1021080 h 1024890"/>
                <a:gd name="connsiteX11" fmla="*/ 329565 w 1674495"/>
                <a:gd name="connsiteY11" fmla="*/ 798195 h 1024890"/>
                <a:gd name="connsiteX12" fmla="*/ 337185 w 1674495"/>
                <a:gd name="connsiteY12" fmla="*/ 1019175 h 1024890"/>
                <a:gd name="connsiteX13" fmla="*/ 775335 w 1674495"/>
                <a:gd name="connsiteY13" fmla="*/ 1019175 h 1024890"/>
                <a:gd name="connsiteX14" fmla="*/ 815340 w 1674495"/>
                <a:gd name="connsiteY14" fmla="*/ 85725 h 1024890"/>
                <a:gd name="connsiteX15" fmla="*/ 803910 w 1674495"/>
                <a:gd name="connsiteY15" fmla="*/ 1021080 h 1024890"/>
                <a:gd name="connsiteX16" fmla="*/ 1445895 w 1674495"/>
                <a:gd name="connsiteY16" fmla="*/ 1019175 h 1024890"/>
                <a:gd name="connsiteX17" fmla="*/ 1461135 w 1674495"/>
                <a:gd name="connsiteY17" fmla="*/ 569595 h 1024890"/>
                <a:gd name="connsiteX18" fmla="*/ 1470660 w 1674495"/>
                <a:gd name="connsiteY18" fmla="*/ 1019175 h 1024890"/>
                <a:gd name="connsiteX19" fmla="*/ 1543050 w 1674495"/>
                <a:gd name="connsiteY19" fmla="*/ 1017270 h 1024890"/>
                <a:gd name="connsiteX20" fmla="*/ 1575435 w 1674495"/>
                <a:gd name="connsiteY20" fmla="*/ 0 h 1024890"/>
                <a:gd name="connsiteX21" fmla="*/ 1586865 w 1674495"/>
                <a:gd name="connsiteY21" fmla="*/ 1013460 h 1024890"/>
                <a:gd name="connsiteX22" fmla="*/ 1632585 w 1674495"/>
                <a:gd name="connsiteY22" fmla="*/ 1013460 h 1024890"/>
                <a:gd name="connsiteX23" fmla="*/ 1657350 w 1674495"/>
                <a:gd name="connsiteY23" fmla="*/ 531495 h 1024890"/>
                <a:gd name="connsiteX24" fmla="*/ 1674495 w 1674495"/>
                <a:gd name="connsiteY24" fmla="*/ 1017270 h 1024890"/>
                <a:gd name="connsiteX0" fmla="*/ 0 w 1674495"/>
                <a:gd name="connsiteY0" fmla="*/ 1011555 h 1024890"/>
                <a:gd name="connsiteX1" fmla="*/ 110490 w 1674495"/>
                <a:gd name="connsiteY1" fmla="*/ 1017270 h 1024890"/>
                <a:gd name="connsiteX2" fmla="*/ 125730 w 1674495"/>
                <a:gd name="connsiteY2" fmla="*/ 821055 h 1024890"/>
                <a:gd name="connsiteX3" fmla="*/ 127635 w 1674495"/>
                <a:gd name="connsiteY3" fmla="*/ 1019175 h 1024890"/>
                <a:gd name="connsiteX4" fmla="*/ 171450 w 1674495"/>
                <a:gd name="connsiteY4" fmla="*/ 1017270 h 1024890"/>
                <a:gd name="connsiteX5" fmla="*/ 190500 w 1674495"/>
                <a:gd name="connsiteY5" fmla="*/ 381000 h 1024890"/>
                <a:gd name="connsiteX6" fmla="*/ 192405 w 1674495"/>
                <a:gd name="connsiteY6" fmla="*/ 1017270 h 1024890"/>
                <a:gd name="connsiteX7" fmla="*/ 245745 w 1674495"/>
                <a:gd name="connsiteY7" fmla="*/ 1019175 h 1024890"/>
                <a:gd name="connsiteX8" fmla="*/ 262890 w 1674495"/>
                <a:gd name="connsiteY8" fmla="*/ 333375 h 1024890"/>
                <a:gd name="connsiteX9" fmla="*/ 268605 w 1674495"/>
                <a:gd name="connsiteY9" fmla="*/ 1024890 h 1024890"/>
                <a:gd name="connsiteX10" fmla="*/ 308610 w 1674495"/>
                <a:gd name="connsiteY10" fmla="*/ 1021080 h 1024890"/>
                <a:gd name="connsiteX11" fmla="*/ 329565 w 1674495"/>
                <a:gd name="connsiteY11" fmla="*/ 798195 h 1024890"/>
                <a:gd name="connsiteX12" fmla="*/ 337185 w 1674495"/>
                <a:gd name="connsiteY12" fmla="*/ 1019175 h 1024890"/>
                <a:gd name="connsiteX13" fmla="*/ 775335 w 1674495"/>
                <a:gd name="connsiteY13" fmla="*/ 1019175 h 1024890"/>
                <a:gd name="connsiteX14" fmla="*/ 788670 w 1674495"/>
                <a:gd name="connsiteY14" fmla="*/ 302895 h 1024890"/>
                <a:gd name="connsiteX15" fmla="*/ 803910 w 1674495"/>
                <a:gd name="connsiteY15" fmla="*/ 1021080 h 1024890"/>
                <a:gd name="connsiteX16" fmla="*/ 1445895 w 1674495"/>
                <a:gd name="connsiteY16" fmla="*/ 1019175 h 1024890"/>
                <a:gd name="connsiteX17" fmla="*/ 1461135 w 1674495"/>
                <a:gd name="connsiteY17" fmla="*/ 569595 h 1024890"/>
                <a:gd name="connsiteX18" fmla="*/ 1470660 w 1674495"/>
                <a:gd name="connsiteY18" fmla="*/ 1019175 h 1024890"/>
                <a:gd name="connsiteX19" fmla="*/ 1543050 w 1674495"/>
                <a:gd name="connsiteY19" fmla="*/ 1017270 h 1024890"/>
                <a:gd name="connsiteX20" fmla="*/ 1575435 w 1674495"/>
                <a:gd name="connsiteY20" fmla="*/ 0 h 1024890"/>
                <a:gd name="connsiteX21" fmla="*/ 1586865 w 1674495"/>
                <a:gd name="connsiteY21" fmla="*/ 1013460 h 1024890"/>
                <a:gd name="connsiteX22" fmla="*/ 1632585 w 1674495"/>
                <a:gd name="connsiteY22" fmla="*/ 1013460 h 1024890"/>
                <a:gd name="connsiteX23" fmla="*/ 1657350 w 1674495"/>
                <a:gd name="connsiteY23" fmla="*/ 531495 h 1024890"/>
                <a:gd name="connsiteX24" fmla="*/ 1674495 w 1674495"/>
                <a:gd name="connsiteY24" fmla="*/ 1017270 h 1024890"/>
                <a:gd name="connsiteX0" fmla="*/ 0 w 1674495"/>
                <a:gd name="connsiteY0" fmla="*/ 1011555 h 1024890"/>
                <a:gd name="connsiteX1" fmla="*/ 110490 w 1674495"/>
                <a:gd name="connsiteY1" fmla="*/ 1017270 h 1024890"/>
                <a:gd name="connsiteX2" fmla="*/ 125730 w 1674495"/>
                <a:gd name="connsiteY2" fmla="*/ 821055 h 1024890"/>
                <a:gd name="connsiteX3" fmla="*/ 127635 w 1674495"/>
                <a:gd name="connsiteY3" fmla="*/ 1019175 h 1024890"/>
                <a:gd name="connsiteX4" fmla="*/ 171450 w 1674495"/>
                <a:gd name="connsiteY4" fmla="*/ 1017270 h 1024890"/>
                <a:gd name="connsiteX5" fmla="*/ 190500 w 1674495"/>
                <a:gd name="connsiteY5" fmla="*/ 381000 h 1024890"/>
                <a:gd name="connsiteX6" fmla="*/ 192405 w 1674495"/>
                <a:gd name="connsiteY6" fmla="*/ 1017270 h 1024890"/>
                <a:gd name="connsiteX7" fmla="*/ 245745 w 1674495"/>
                <a:gd name="connsiteY7" fmla="*/ 1019175 h 1024890"/>
                <a:gd name="connsiteX8" fmla="*/ 262890 w 1674495"/>
                <a:gd name="connsiteY8" fmla="*/ 333375 h 1024890"/>
                <a:gd name="connsiteX9" fmla="*/ 268605 w 1674495"/>
                <a:gd name="connsiteY9" fmla="*/ 1024890 h 1024890"/>
                <a:gd name="connsiteX10" fmla="*/ 308610 w 1674495"/>
                <a:gd name="connsiteY10" fmla="*/ 1021080 h 1024890"/>
                <a:gd name="connsiteX11" fmla="*/ 329565 w 1674495"/>
                <a:gd name="connsiteY11" fmla="*/ 798195 h 1024890"/>
                <a:gd name="connsiteX12" fmla="*/ 337185 w 1674495"/>
                <a:gd name="connsiteY12" fmla="*/ 1019175 h 1024890"/>
                <a:gd name="connsiteX13" fmla="*/ 775335 w 1674495"/>
                <a:gd name="connsiteY13" fmla="*/ 1019175 h 1024890"/>
                <a:gd name="connsiteX14" fmla="*/ 798195 w 1674495"/>
                <a:gd name="connsiteY14" fmla="*/ 302895 h 1024890"/>
                <a:gd name="connsiteX15" fmla="*/ 803910 w 1674495"/>
                <a:gd name="connsiteY15" fmla="*/ 1021080 h 1024890"/>
                <a:gd name="connsiteX16" fmla="*/ 1445895 w 1674495"/>
                <a:gd name="connsiteY16" fmla="*/ 1019175 h 1024890"/>
                <a:gd name="connsiteX17" fmla="*/ 1461135 w 1674495"/>
                <a:gd name="connsiteY17" fmla="*/ 569595 h 1024890"/>
                <a:gd name="connsiteX18" fmla="*/ 1470660 w 1674495"/>
                <a:gd name="connsiteY18" fmla="*/ 1019175 h 1024890"/>
                <a:gd name="connsiteX19" fmla="*/ 1543050 w 1674495"/>
                <a:gd name="connsiteY19" fmla="*/ 1017270 h 1024890"/>
                <a:gd name="connsiteX20" fmla="*/ 1575435 w 1674495"/>
                <a:gd name="connsiteY20" fmla="*/ 0 h 1024890"/>
                <a:gd name="connsiteX21" fmla="*/ 1586865 w 1674495"/>
                <a:gd name="connsiteY21" fmla="*/ 1013460 h 1024890"/>
                <a:gd name="connsiteX22" fmla="*/ 1632585 w 1674495"/>
                <a:gd name="connsiteY22" fmla="*/ 1013460 h 1024890"/>
                <a:gd name="connsiteX23" fmla="*/ 1657350 w 1674495"/>
                <a:gd name="connsiteY23" fmla="*/ 531495 h 1024890"/>
                <a:gd name="connsiteX24" fmla="*/ 1674495 w 1674495"/>
                <a:gd name="connsiteY24" fmla="*/ 1017270 h 1024890"/>
                <a:gd name="connsiteX0" fmla="*/ 0 w 1674495"/>
                <a:gd name="connsiteY0" fmla="*/ 1011555 h 1024890"/>
                <a:gd name="connsiteX1" fmla="*/ 110490 w 1674495"/>
                <a:gd name="connsiteY1" fmla="*/ 1017270 h 1024890"/>
                <a:gd name="connsiteX2" fmla="*/ 125730 w 1674495"/>
                <a:gd name="connsiteY2" fmla="*/ 821055 h 1024890"/>
                <a:gd name="connsiteX3" fmla="*/ 127635 w 1674495"/>
                <a:gd name="connsiteY3" fmla="*/ 1019175 h 1024890"/>
                <a:gd name="connsiteX4" fmla="*/ 171450 w 1674495"/>
                <a:gd name="connsiteY4" fmla="*/ 1017270 h 1024890"/>
                <a:gd name="connsiteX5" fmla="*/ 190500 w 1674495"/>
                <a:gd name="connsiteY5" fmla="*/ 381000 h 1024890"/>
                <a:gd name="connsiteX6" fmla="*/ 192405 w 1674495"/>
                <a:gd name="connsiteY6" fmla="*/ 1017270 h 1024890"/>
                <a:gd name="connsiteX7" fmla="*/ 245745 w 1674495"/>
                <a:gd name="connsiteY7" fmla="*/ 1019175 h 1024890"/>
                <a:gd name="connsiteX8" fmla="*/ 262890 w 1674495"/>
                <a:gd name="connsiteY8" fmla="*/ 333375 h 1024890"/>
                <a:gd name="connsiteX9" fmla="*/ 268605 w 1674495"/>
                <a:gd name="connsiteY9" fmla="*/ 1024890 h 1024890"/>
                <a:gd name="connsiteX10" fmla="*/ 308610 w 1674495"/>
                <a:gd name="connsiteY10" fmla="*/ 1021080 h 1024890"/>
                <a:gd name="connsiteX11" fmla="*/ 329565 w 1674495"/>
                <a:gd name="connsiteY11" fmla="*/ 798195 h 1024890"/>
                <a:gd name="connsiteX12" fmla="*/ 337185 w 1674495"/>
                <a:gd name="connsiteY12" fmla="*/ 1019175 h 1024890"/>
                <a:gd name="connsiteX13" fmla="*/ 775335 w 1674495"/>
                <a:gd name="connsiteY13" fmla="*/ 1019175 h 1024890"/>
                <a:gd name="connsiteX14" fmla="*/ 796290 w 1674495"/>
                <a:gd name="connsiteY14" fmla="*/ 308610 h 1024890"/>
                <a:gd name="connsiteX15" fmla="*/ 803910 w 1674495"/>
                <a:gd name="connsiteY15" fmla="*/ 1021080 h 1024890"/>
                <a:gd name="connsiteX16" fmla="*/ 1445895 w 1674495"/>
                <a:gd name="connsiteY16" fmla="*/ 1019175 h 1024890"/>
                <a:gd name="connsiteX17" fmla="*/ 1461135 w 1674495"/>
                <a:gd name="connsiteY17" fmla="*/ 569595 h 1024890"/>
                <a:gd name="connsiteX18" fmla="*/ 1470660 w 1674495"/>
                <a:gd name="connsiteY18" fmla="*/ 1019175 h 1024890"/>
                <a:gd name="connsiteX19" fmla="*/ 1543050 w 1674495"/>
                <a:gd name="connsiteY19" fmla="*/ 1017270 h 1024890"/>
                <a:gd name="connsiteX20" fmla="*/ 1575435 w 1674495"/>
                <a:gd name="connsiteY20" fmla="*/ 0 h 1024890"/>
                <a:gd name="connsiteX21" fmla="*/ 1586865 w 1674495"/>
                <a:gd name="connsiteY21" fmla="*/ 1013460 h 1024890"/>
                <a:gd name="connsiteX22" fmla="*/ 1632585 w 1674495"/>
                <a:gd name="connsiteY22" fmla="*/ 1013460 h 1024890"/>
                <a:gd name="connsiteX23" fmla="*/ 1657350 w 1674495"/>
                <a:gd name="connsiteY23" fmla="*/ 531495 h 1024890"/>
                <a:gd name="connsiteX24" fmla="*/ 1674495 w 1674495"/>
                <a:gd name="connsiteY24" fmla="*/ 1017270 h 1024890"/>
                <a:gd name="connsiteX0" fmla="*/ 0 w 1674495"/>
                <a:gd name="connsiteY0" fmla="*/ 1011555 h 1024890"/>
                <a:gd name="connsiteX1" fmla="*/ 110490 w 1674495"/>
                <a:gd name="connsiteY1" fmla="*/ 1017270 h 1024890"/>
                <a:gd name="connsiteX2" fmla="*/ 125730 w 1674495"/>
                <a:gd name="connsiteY2" fmla="*/ 821055 h 1024890"/>
                <a:gd name="connsiteX3" fmla="*/ 127635 w 1674495"/>
                <a:gd name="connsiteY3" fmla="*/ 1019175 h 1024890"/>
                <a:gd name="connsiteX4" fmla="*/ 171450 w 1674495"/>
                <a:gd name="connsiteY4" fmla="*/ 1017270 h 1024890"/>
                <a:gd name="connsiteX5" fmla="*/ 190500 w 1674495"/>
                <a:gd name="connsiteY5" fmla="*/ 381000 h 1024890"/>
                <a:gd name="connsiteX6" fmla="*/ 192405 w 1674495"/>
                <a:gd name="connsiteY6" fmla="*/ 1017270 h 1024890"/>
                <a:gd name="connsiteX7" fmla="*/ 245745 w 1674495"/>
                <a:gd name="connsiteY7" fmla="*/ 1019175 h 1024890"/>
                <a:gd name="connsiteX8" fmla="*/ 262890 w 1674495"/>
                <a:gd name="connsiteY8" fmla="*/ 333375 h 1024890"/>
                <a:gd name="connsiteX9" fmla="*/ 268605 w 1674495"/>
                <a:gd name="connsiteY9" fmla="*/ 1024890 h 1024890"/>
                <a:gd name="connsiteX10" fmla="*/ 308610 w 1674495"/>
                <a:gd name="connsiteY10" fmla="*/ 1021080 h 1024890"/>
                <a:gd name="connsiteX11" fmla="*/ 329565 w 1674495"/>
                <a:gd name="connsiteY11" fmla="*/ 798195 h 1024890"/>
                <a:gd name="connsiteX12" fmla="*/ 337185 w 1674495"/>
                <a:gd name="connsiteY12" fmla="*/ 1019175 h 1024890"/>
                <a:gd name="connsiteX13" fmla="*/ 775335 w 1674495"/>
                <a:gd name="connsiteY13" fmla="*/ 1019175 h 1024890"/>
                <a:gd name="connsiteX14" fmla="*/ 790575 w 1674495"/>
                <a:gd name="connsiteY14" fmla="*/ 308610 h 1024890"/>
                <a:gd name="connsiteX15" fmla="*/ 803910 w 1674495"/>
                <a:gd name="connsiteY15" fmla="*/ 1021080 h 1024890"/>
                <a:gd name="connsiteX16" fmla="*/ 1445895 w 1674495"/>
                <a:gd name="connsiteY16" fmla="*/ 1019175 h 1024890"/>
                <a:gd name="connsiteX17" fmla="*/ 1461135 w 1674495"/>
                <a:gd name="connsiteY17" fmla="*/ 569595 h 1024890"/>
                <a:gd name="connsiteX18" fmla="*/ 1470660 w 1674495"/>
                <a:gd name="connsiteY18" fmla="*/ 1019175 h 1024890"/>
                <a:gd name="connsiteX19" fmla="*/ 1543050 w 1674495"/>
                <a:gd name="connsiteY19" fmla="*/ 1017270 h 1024890"/>
                <a:gd name="connsiteX20" fmla="*/ 1575435 w 1674495"/>
                <a:gd name="connsiteY20" fmla="*/ 0 h 1024890"/>
                <a:gd name="connsiteX21" fmla="*/ 1586865 w 1674495"/>
                <a:gd name="connsiteY21" fmla="*/ 1013460 h 1024890"/>
                <a:gd name="connsiteX22" fmla="*/ 1632585 w 1674495"/>
                <a:gd name="connsiteY22" fmla="*/ 1013460 h 1024890"/>
                <a:gd name="connsiteX23" fmla="*/ 1657350 w 1674495"/>
                <a:gd name="connsiteY23" fmla="*/ 531495 h 1024890"/>
                <a:gd name="connsiteX24" fmla="*/ 1674495 w 1674495"/>
                <a:gd name="connsiteY24" fmla="*/ 1017270 h 1024890"/>
                <a:gd name="connsiteX0" fmla="*/ 0 w 1674495"/>
                <a:gd name="connsiteY0" fmla="*/ 1011555 h 1024890"/>
                <a:gd name="connsiteX1" fmla="*/ 110490 w 1674495"/>
                <a:gd name="connsiteY1" fmla="*/ 1017270 h 1024890"/>
                <a:gd name="connsiteX2" fmla="*/ 125730 w 1674495"/>
                <a:gd name="connsiteY2" fmla="*/ 821055 h 1024890"/>
                <a:gd name="connsiteX3" fmla="*/ 127635 w 1674495"/>
                <a:gd name="connsiteY3" fmla="*/ 1019175 h 1024890"/>
                <a:gd name="connsiteX4" fmla="*/ 171450 w 1674495"/>
                <a:gd name="connsiteY4" fmla="*/ 1017270 h 1024890"/>
                <a:gd name="connsiteX5" fmla="*/ 190500 w 1674495"/>
                <a:gd name="connsiteY5" fmla="*/ 381000 h 1024890"/>
                <a:gd name="connsiteX6" fmla="*/ 192405 w 1674495"/>
                <a:gd name="connsiteY6" fmla="*/ 1017270 h 1024890"/>
                <a:gd name="connsiteX7" fmla="*/ 245745 w 1674495"/>
                <a:gd name="connsiteY7" fmla="*/ 1019175 h 1024890"/>
                <a:gd name="connsiteX8" fmla="*/ 262890 w 1674495"/>
                <a:gd name="connsiteY8" fmla="*/ 333375 h 1024890"/>
                <a:gd name="connsiteX9" fmla="*/ 268605 w 1674495"/>
                <a:gd name="connsiteY9" fmla="*/ 1024890 h 1024890"/>
                <a:gd name="connsiteX10" fmla="*/ 308610 w 1674495"/>
                <a:gd name="connsiteY10" fmla="*/ 1021080 h 1024890"/>
                <a:gd name="connsiteX11" fmla="*/ 329565 w 1674495"/>
                <a:gd name="connsiteY11" fmla="*/ 798195 h 1024890"/>
                <a:gd name="connsiteX12" fmla="*/ 337185 w 1674495"/>
                <a:gd name="connsiteY12" fmla="*/ 1019175 h 1024890"/>
                <a:gd name="connsiteX13" fmla="*/ 775335 w 1674495"/>
                <a:gd name="connsiteY13" fmla="*/ 1019175 h 1024890"/>
                <a:gd name="connsiteX14" fmla="*/ 802005 w 1674495"/>
                <a:gd name="connsiteY14" fmla="*/ 314325 h 1024890"/>
                <a:gd name="connsiteX15" fmla="*/ 803910 w 1674495"/>
                <a:gd name="connsiteY15" fmla="*/ 1021080 h 1024890"/>
                <a:gd name="connsiteX16" fmla="*/ 1445895 w 1674495"/>
                <a:gd name="connsiteY16" fmla="*/ 1019175 h 1024890"/>
                <a:gd name="connsiteX17" fmla="*/ 1461135 w 1674495"/>
                <a:gd name="connsiteY17" fmla="*/ 569595 h 1024890"/>
                <a:gd name="connsiteX18" fmla="*/ 1470660 w 1674495"/>
                <a:gd name="connsiteY18" fmla="*/ 1019175 h 1024890"/>
                <a:gd name="connsiteX19" fmla="*/ 1543050 w 1674495"/>
                <a:gd name="connsiteY19" fmla="*/ 1017270 h 1024890"/>
                <a:gd name="connsiteX20" fmla="*/ 1575435 w 1674495"/>
                <a:gd name="connsiteY20" fmla="*/ 0 h 1024890"/>
                <a:gd name="connsiteX21" fmla="*/ 1586865 w 1674495"/>
                <a:gd name="connsiteY21" fmla="*/ 1013460 h 1024890"/>
                <a:gd name="connsiteX22" fmla="*/ 1632585 w 1674495"/>
                <a:gd name="connsiteY22" fmla="*/ 1013460 h 1024890"/>
                <a:gd name="connsiteX23" fmla="*/ 1657350 w 1674495"/>
                <a:gd name="connsiteY23" fmla="*/ 531495 h 1024890"/>
                <a:gd name="connsiteX24" fmla="*/ 1674495 w 1674495"/>
                <a:gd name="connsiteY24" fmla="*/ 1017270 h 1024890"/>
                <a:gd name="connsiteX0" fmla="*/ 0 w 1674495"/>
                <a:gd name="connsiteY0" fmla="*/ 1011555 h 1024890"/>
                <a:gd name="connsiteX1" fmla="*/ 110490 w 1674495"/>
                <a:gd name="connsiteY1" fmla="*/ 1017270 h 1024890"/>
                <a:gd name="connsiteX2" fmla="*/ 125730 w 1674495"/>
                <a:gd name="connsiteY2" fmla="*/ 821055 h 1024890"/>
                <a:gd name="connsiteX3" fmla="*/ 127635 w 1674495"/>
                <a:gd name="connsiteY3" fmla="*/ 1019175 h 1024890"/>
                <a:gd name="connsiteX4" fmla="*/ 171450 w 1674495"/>
                <a:gd name="connsiteY4" fmla="*/ 1017270 h 1024890"/>
                <a:gd name="connsiteX5" fmla="*/ 190500 w 1674495"/>
                <a:gd name="connsiteY5" fmla="*/ 381000 h 1024890"/>
                <a:gd name="connsiteX6" fmla="*/ 192405 w 1674495"/>
                <a:gd name="connsiteY6" fmla="*/ 1017270 h 1024890"/>
                <a:gd name="connsiteX7" fmla="*/ 245745 w 1674495"/>
                <a:gd name="connsiteY7" fmla="*/ 1019175 h 1024890"/>
                <a:gd name="connsiteX8" fmla="*/ 262890 w 1674495"/>
                <a:gd name="connsiteY8" fmla="*/ 333375 h 1024890"/>
                <a:gd name="connsiteX9" fmla="*/ 268605 w 1674495"/>
                <a:gd name="connsiteY9" fmla="*/ 1024890 h 1024890"/>
                <a:gd name="connsiteX10" fmla="*/ 308610 w 1674495"/>
                <a:gd name="connsiteY10" fmla="*/ 1021080 h 1024890"/>
                <a:gd name="connsiteX11" fmla="*/ 329565 w 1674495"/>
                <a:gd name="connsiteY11" fmla="*/ 798195 h 1024890"/>
                <a:gd name="connsiteX12" fmla="*/ 337185 w 1674495"/>
                <a:gd name="connsiteY12" fmla="*/ 1019175 h 1024890"/>
                <a:gd name="connsiteX13" fmla="*/ 775335 w 1674495"/>
                <a:gd name="connsiteY13" fmla="*/ 1019175 h 1024890"/>
                <a:gd name="connsiteX14" fmla="*/ 794385 w 1674495"/>
                <a:gd name="connsiteY14" fmla="*/ 320040 h 1024890"/>
                <a:gd name="connsiteX15" fmla="*/ 803910 w 1674495"/>
                <a:gd name="connsiteY15" fmla="*/ 1021080 h 1024890"/>
                <a:gd name="connsiteX16" fmla="*/ 1445895 w 1674495"/>
                <a:gd name="connsiteY16" fmla="*/ 1019175 h 1024890"/>
                <a:gd name="connsiteX17" fmla="*/ 1461135 w 1674495"/>
                <a:gd name="connsiteY17" fmla="*/ 569595 h 1024890"/>
                <a:gd name="connsiteX18" fmla="*/ 1470660 w 1674495"/>
                <a:gd name="connsiteY18" fmla="*/ 1019175 h 1024890"/>
                <a:gd name="connsiteX19" fmla="*/ 1543050 w 1674495"/>
                <a:gd name="connsiteY19" fmla="*/ 1017270 h 1024890"/>
                <a:gd name="connsiteX20" fmla="*/ 1575435 w 1674495"/>
                <a:gd name="connsiteY20" fmla="*/ 0 h 1024890"/>
                <a:gd name="connsiteX21" fmla="*/ 1586865 w 1674495"/>
                <a:gd name="connsiteY21" fmla="*/ 1013460 h 1024890"/>
                <a:gd name="connsiteX22" fmla="*/ 1632585 w 1674495"/>
                <a:gd name="connsiteY22" fmla="*/ 1013460 h 1024890"/>
                <a:gd name="connsiteX23" fmla="*/ 1657350 w 1674495"/>
                <a:gd name="connsiteY23" fmla="*/ 531495 h 1024890"/>
                <a:gd name="connsiteX24" fmla="*/ 1674495 w 1674495"/>
                <a:gd name="connsiteY24" fmla="*/ 1017270 h 1024890"/>
                <a:gd name="connsiteX0" fmla="*/ 0 w 1674495"/>
                <a:gd name="connsiteY0" fmla="*/ 1011555 h 1024890"/>
                <a:gd name="connsiteX1" fmla="*/ 110490 w 1674495"/>
                <a:gd name="connsiteY1" fmla="*/ 1017270 h 1024890"/>
                <a:gd name="connsiteX2" fmla="*/ 125730 w 1674495"/>
                <a:gd name="connsiteY2" fmla="*/ 821055 h 1024890"/>
                <a:gd name="connsiteX3" fmla="*/ 127635 w 1674495"/>
                <a:gd name="connsiteY3" fmla="*/ 1019175 h 1024890"/>
                <a:gd name="connsiteX4" fmla="*/ 171450 w 1674495"/>
                <a:gd name="connsiteY4" fmla="*/ 1017270 h 1024890"/>
                <a:gd name="connsiteX5" fmla="*/ 190500 w 1674495"/>
                <a:gd name="connsiteY5" fmla="*/ 381000 h 1024890"/>
                <a:gd name="connsiteX6" fmla="*/ 192405 w 1674495"/>
                <a:gd name="connsiteY6" fmla="*/ 1017270 h 1024890"/>
                <a:gd name="connsiteX7" fmla="*/ 245745 w 1674495"/>
                <a:gd name="connsiteY7" fmla="*/ 1019175 h 1024890"/>
                <a:gd name="connsiteX8" fmla="*/ 264795 w 1674495"/>
                <a:gd name="connsiteY8" fmla="*/ 430530 h 1024890"/>
                <a:gd name="connsiteX9" fmla="*/ 268605 w 1674495"/>
                <a:gd name="connsiteY9" fmla="*/ 1024890 h 1024890"/>
                <a:gd name="connsiteX10" fmla="*/ 308610 w 1674495"/>
                <a:gd name="connsiteY10" fmla="*/ 1021080 h 1024890"/>
                <a:gd name="connsiteX11" fmla="*/ 329565 w 1674495"/>
                <a:gd name="connsiteY11" fmla="*/ 798195 h 1024890"/>
                <a:gd name="connsiteX12" fmla="*/ 337185 w 1674495"/>
                <a:gd name="connsiteY12" fmla="*/ 1019175 h 1024890"/>
                <a:gd name="connsiteX13" fmla="*/ 775335 w 1674495"/>
                <a:gd name="connsiteY13" fmla="*/ 1019175 h 1024890"/>
                <a:gd name="connsiteX14" fmla="*/ 794385 w 1674495"/>
                <a:gd name="connsiteY14" fmla="*/ 320040 h 1024890"/>
                <a:gd name="connsiteX15" fmla="*/ 803910 w 1674495"/>
                <a:gd name="connsiteY15" fmla="*/ 1021080 h 1024890"/>
                <a:gd name="connsiteX16" fmla="*/ 1445895 w 1674495"/>
                <a:gd name="connsiteY16" fmla="*/ 1019175 h 1024890"/>
                <a:gd name="connsiteX17" fmla="*/ 1461135 w 1674495"/>
                <a:gd name="connsiteY17" fmla="*/ 569595 h 1024890"/>
                <a:gd name="connsiteX18" fmla="*/ 1470660 w 1674495"/>
                <a:gd name="connsiteY18" fmla="*/ 1019175 h 1024890"/>
                <a:gd name="connsiteX19" fmla="*/ 1543050 w 1674495"/>
                <a:gd name="connsiteY19" fmla="*/ 1017270 h 1024890"/>
                <a:gd name="connsiteX20" fmla="*/ 1575435 w 1674495"/>
                <a:gd name="connsiteY20" fmla="*/ 0 h 1024890"/>
                <a:gd name="connsiteX21" fmla="*/ 1586865 w 1674495"/>
                <a:gd name="connsiteY21" fmla="*/ 1013460 h 1024890"/>
                <a:gd name="connsiteX22" fmla="*/ 1632585 w 1674495"/>
                <a:gd name="connsiteY22" fmla="*/ 1013460 h 1024890"/>
                <a:gd name="connsiteX23" fmla="*/ 1657350 w 1674495"/>
                <a:gd name="connsiteY23" fmla="*/ 531495 h 1024890"/>
                <a:gd name="connsiteX24" fmla="*/ 1674495 w 1674495"/>
                <a:gd name="connsiteY24" fmla="*/ 1017270 h 1024890"/>
                <a:gd name="connsiteX0" fmla="*/ 0 w 1674495"/>
                <a:gd name="connsiteY0" fmla="*/ 1011555 h 1024890"/>
                <a:gd name="connsiteX1" fmla="*/ 110490 w 1674495"/>
                <a:gd name="connsiteY1" fmla="*/ 1017270 h 1024890"/>
                <a:gd name="connsiteX2" fmla="*/ 125730 w 1674495"/>
                <a:gd name="connsiteY2" fmla="*/ 821055 h 1024890"/>
                <a:gd name="connsiteX3" fmla="*/ 127635 w 1674495"/>
                <a:gd name="connsiteY3" fmla="*/ 1019175 h 1024890"/>
                <a:gd name="connsiteX4" fmla="*/ 171450 w 1674495"/>
                <a:gd name="connsiteY4" fmla="*/ 1017270 h 1024890"/>
                <a:gd name="connsiteX5" fmla="*/ 186690 w 1674495"/>
                <a:gd name="connsiteY5" fmla="*/ 445770 h 1024890"/>
                <a:gd name="connsiteX6" fmla="*/ 192405 w 1674495"/>
                <a:gd name="connsiteY6" fmla="*/ 1017270 h 1024890"/>
                <a:gd name="connsiteX7" fmla="*/ 245745 w 1674495"/>
                <a:gd name="connsiteY7" fmla="*/ 1019175 h 1024890"/>
                <a:gd name="connsiteX8" fmla="*/ 264795 w 1674495"/>
                <a:gd name="connsiteY8" fmla="*/ 430530 h 1024890"/>
                <a:gd name="connsiteX9" fmla="*/ 268605 w 1674495"/>
                <a:gd name="connsiteY9" fmla="*/ 1024890 h 1024890"/>
                <a:gd name="connsiteX10" fmla="*/ 308610 w 1674495"/>
                <a:gd name="connsiteY10" fmla="*/ 1021080 h 1024890"/>
                <a:gd name="connsiteX11" fmla="*/ 329565 w 1674495"/>
                <a:gd name="connsiteY11" fmla="*/ 798195 h 1024890"/>
                <a:gd name="connsiteX12" fmla="*/ 337185 w 1674495"/>
                <a:gd name="connsiteY12" fmla="*/ 1019175 h 1024890"/>
                <a:gd name="connsiteX13" fmla="*/ 775335 w 1674495"/>
                <a:gd name="connsiteY13" fmla="*/ 1019175 h 1024890"/>
                <a:gd name="connsiteX14" fmla="*/ 794385 w 1674495"/>
                <a:gd name="connsiteY14" fmla="*/ 320040 h 1024890"/>
                <a:gd name="connsiteX15" fmla="*/ 803910 w 1674495"/>
                <a:gd name="connsiteY15" fmla="*/ 1021080 h 1024890"/>
                <a:gd name="connsiteX16" fmla="*/ 1445895 w 1674495"/>
                <a:gd name="connsiteY16" fmla="*/ 1019175 h 1024890"/>
                <a:gd name="connsiteX17" fmla="*/ 1461135 w 1674495"/>
                <a:gd name="connsiteY17" fmla="*/ 569595 h 1024890"/>
                <a:gd name="connsiteX18" fmla="*/ 1470660 w 1674495"/>
                <a:gd name="connsiteY18" fmla="*/ 1019175 h 1024890"/>
                <a:gd name="connsiteX19" fmla="*/ 1543050 w 1674495"/>
                <a:gd name="connsiteY19" fmla="*/ 1017270 h 1024890"/>
                <a:gd name="connsiteX20" fmla="*/ 1575435 w 1674495"/>
                <a:gd name="connsiteY20" fmla="*/ 0 h 1024890"/>
                <a:gd name="connsiteX21" fmla="*/ 1586865 w 1674495"/>
                <a:gd name="connsiteY21" fmla="*/ 1013460 h 1024890"/>
                <a:gd name="connsiteX22" fmla="*/ 1632585 w 1674495"/>
                <a:gd name="connsiteY22" fmla="*/ 1013460 h 1024890"/>
                <a:gd name="connsiteX23" fmla="*/ 1657350 w 1674495"/>
                <a:gd name="connsiteY23" fmla="*/ 531495 h 1024890"/>
                <a:gd name="connsiteX24" fmla="*/ 1674495 w 1674495"/>
                <a:gd name="connsiteY24" fmla="*/ 1017270 h 1024890"/>
                <a:gd name="connsiteX0" fmla="*/ 0 w 1674495"/>
                <a:gd name="connsiteY0" fmla="*/ 1011555 h 1024890"/>
                <a:gd name="connsiteX1" fmla="*/ 110490 w 1674495"/>
                <a:gd name="connsiteY1" fmla="*/ 1017270 h 1024890"/>
                <a:gd name="connsiteX2" fmla="*/ 125730 w 1674495"/>
                <a:gd name="connsiteY2" fmla="*/ 821055 h 1024890"/>
                <a:gd name="connsiteX3" fmla="*/ 127635 w 1674495"/>
                <a:gd name="connsiteY3" fmla="*/ 1019175 h 1024890"/>
                <a:gd name="connsiteX4" fmla="*/ 171450 w 1674495"/>
                <a:gd name="connsiteY4" fmla="*/ 1017270 h 1024890"/>
                <a:gd name="connsiteX5" fmla="*/ 186690 w 1674495"/>
                <a:gd name="connsiteY5" fmla="*/ 445770 h 1024890"/>
                <a:gd name="connsiteX6" fmla="*/ 192405 w 1674495"/>
                <a:gd name="connsiteY6" fmla="*/ 1017270 h 1024890"/>
                <a:gd name="connsiteX7" fmla="*/ 245745 w 1674495"/>
                <a:gd name="connsiteY7" fmla="*/ 1019175 h 1024890"/>
                <a:gd name="connsiteX8" fmla="*/ 259080 w 1674495"/>
                <a:gd name="connsiteY8" fmla="*/ 457200 h 1024890"/>
                <a:gd name="connsiteX9" fmla="*/ 268605 w 1674495"/>
                <a:gd name="connsiteY9" fmla="*/ 1024890 h 1024890"/>
                <a:gd name="connsiteX10" fmla="*/ 308610 w 1674495"/>
                <a:gd name="connsiteY10" fmla="*/ 1021080 h 1024890"/>
                <a:gd name="connsiteX11" fmla="*/ 329565 w 1674495"/>
                <a:gd name="connsiteY11" fmla="*/ 798195 h 1024890"/>
                <a:gd name="connsiteX12" fmla="*/ 337185 w 1674495"/>
                <a:gd name="connsiteY12" fmla="*/ 1019175 h 1024890"/>
                <a:gd name="connsiteX13" fmla="*/ 775335 w 1674495"/>
                <a:gd name="connsiteY13" fmla="*/ 1019175 h 1024890"/>
                <a:gd name="connsiteX14" fmla="*/ 794385 w 1674495"/>
                <a:gd name="connsiteY14" fmla="*/ 320040 h 1024890"/>
                <a:gd name="connsiteX15" fmla="*/ 803910 w 1674495"/>
                <a:gd name="connsiteY15" fmla="*/ 1021080 h 1024890"/>
                <a:gd name="connsiteX16" fmla="*/ 1445895 w 1674495"/>
                <a:gd name="connsiteY16" fmla="*/ 1019175 h 1024890"/>
                <a:gd name="connsiteX17" fmla="*/ 1461135 w 1674495"/>
                <a:gd name="connsiteY17" fmla="*/ 569595 h 1024890"/>
                <a:gd name="connsiteX18" fmla="*/ 1470660 w 1674495"/>
                <a:gd name="connsiteY18" fmla="*/ 1019175 h 1024890"/>
                <a:gd name="connsiteX19" fmla="*/ 1543050 w 1674495"/>
                <a:gd name="connsiteY19" fmla="*/ 1017270 h 1024890"/>
                <a:gd name="connsiteX20" fmla="*/ 1575435 w 1674495"/>
                <a:gd name="connsiteY20" fmla="*/ 0 h 1024890"/>
                <a:gd name="connsiteX21" fmla="*/ 1586865 w 1674495"/>
                <a:gd name="connsiteY21" fmla="*/ 1013460 h 1024890"/>
                <a:gd name="connsiteX22" fmla="*/ 1632585 w 1674495"/>
                <a:gd name="connsiteY22" fmla="*/ 1013460 h 1024890"/>
                <a:gd name="connsiteX23" fmla="*/ 1657350 w 1674495"/>
                <a:gd name="connsiteY23" fmla="*/ 531495 h 1024890"/>
                <a:gd name="connsiteX24" fmla="*/ 1674495 w 1674495"/>
                <a:gd name="connsiteY24" fmla="*/ 1017270 h 1024890"/>
                <a:gd name="connsiteX0" fmla="*/ 0 w 1674495"/>
                <a:gd name="connsiteY0" fmla="*/ 1011555 h 1024890"/>
                <a:gd name="connsiteX1" fmla="*/ 110490 w 1674495"/>
                <a:gd name="connsiteY1" fmla="*/ 1017270 h 1024890"/>
                <a:gd name="connsiteX2" fmla="*/ 125730 w 1674495"/>
                <a:gd name="connsiteY2" fmla="*/ 821055 h 1024890"/>
                <a:gd name="connsiteX3" fmla="*/ 127635 w 1674495"/>
                <a:gd name="connsiteY3" fmla="*/ 1019175 h 1024890"/>
                <a:gd name="connsiteX4" fmla="*/ 171450 w 1674495"/>
                <a:gd name="connsiteY4" fmla="*/ 1017270 h 1024890"/>
                <a:gd name="connsiteX5" fmla="*/ 186690 w 1674495"/>
                <a:gd name="connsiteY5" fmla="*/ 445770 h 1024890"/>
                <a:gd name="connsiteX6" fmla="*/ 192405 w 1674495"/>
                <a:gd name="connsiteY6" fmla="*/ 1017270 h 1024890"/>
                <a:gd name="connsiteX7" fmla="*/ 245745 w 1674495"/>
                <a:gd name="connsiteY7" fmla="*/ 1019175 h 1024890"/>
                <a:gd name="connsiteX8" fmla="*/ 260985 w 1674495"/>
                <a:gd name="connsiteY8" fmla="*/ 447675 h 1024890"/>
                <a:gd name="connsiteX9" fmla="*/ 268605 w 1674495"/>
                <a:gd name="connsiteY9" fmla="*/ 1024890 h 1024890"/>
                <a:gd name="connsiteX10" fmla="*/ 308610 w 1674495"/>
                <a:gd name="connsiteY10" fmla="*/ 1021080 h 1024890"/>
                <a:gd name="connsiteX11" fmla="*/ 329565 w 1674495"/>
                <a:gd name="connsiteY11" fmla="*/ 798195 h 1024890"/>
                <a:gd name="connsiteX12" fmla="*/ 337185 w 1674495"/>
                <a:gd name="connsiteY12" fmla="*/ 1019175 h 1024890"/>
                <a:gd name="connsiteX13" fmla="*/ 775335 w 1674495"/>
                <a:gd name="connsiteY13" fmla="*/ 1019175 h 1024890"/>
                <a:gd name="connsiteX14" fmla="*/ 794385 w 1674495"/>
                <a:gd name="connsiteY14" fmla="*/ 320040 h 1024890"/>
                <a:gd name="connsiteX15" fmla="*/ 803910 w 1674495"/>
                <a:gd name="connsiteY15" fmla="*/ 1021080 h 1024890"/>
                <a:gd name="connsiteX16" fmla="*/ 1445895 w 1674495"/>
                <a:gd name="connsiteY16" fmla="*/ 1019175 h 1024890"/>
                <a:gd name="connsiteX17" fmla="*/ 1461135 w 1674495"/>
                <a:gd name="connsiteY17" fmla="*/ 569595 h 1024890"/>
                <a:gd name="connsiteX18" fmla="*/ 1470660 w 1674495"/>
                <a:gd name="connsiteY18" fmla="*/ 1019175 h 1024890"/>
                <a:gd name="connsiteX19" fmla="*/ 1543050 w 1674495"/>
                <a:gd name="connsiteY19" fmla="*/ 1017270 h 1024890"/>
                <a:gd name="connsiteX20" fmla="*/ 1575435 w 1674495"/>
                <a:gd name="connsiteY20" fmla="*/ 0 h 1024890"/>
                <a:gd name="connsiteX21" fmla="*/ 1586865 w 1674495"/>
                <a:gd name="connsiteY21" fmla="*/ 1013460 h 1024890"/>
                <a:gd name="connsiteX22" fmla="*/ 1632585 w 1674495"/>
                <a:gd name="connsiteY22" fmla="*/ 1013460 h 1024890"/>
                <a:gd name="connsiteX23" fmla="*/ 1657350 w 1674495"/>
                <a:gd name="connsiteY23" fmla="*/ 531495 h 1024890"/>
                <a:gd name="connsiteX24" fmla="*/ 1674495 w 1674495"/>
                <a:gd name="connsiteY24" fmla="*/ 1017270 h 1024890"/>
                <a:gd name="connsiteX0" fmla="*/ 0 w 1674495"/>
                <a:gd name="connsiteY0" fmla="*/ 916305 h 929640"/>
                <a:gd name="connsiteX1" fmla="*/ 110490 w 1674495"/>
                <a:gd name="connsiteY1" fmla="*/ 922020 h 929640"/>
                <a:gd name="connsiteX2" fmla="*/ 125730 w 1674495"/>
                <a:gd name="connsiteY2" fmla="*/ 725805 h 929640"/>
                <a:gd name="connsiteX3" fmla="*/ 127635 w 1674495"/>
                <a:gd name="connsiteY3" fmla="*/ 923925 h 929640"/>
                <a:gd name="connsiteX4" fmla="*/ 171450 w 1674495"/>
                <a:gd name="connsiteY4" fmla="*/ 922020 h 929640"/>
                <a:gd name="connsiteX5" fmla="*/ 186690 w 1674495"/>
                <a:gd name="connsiteY5" fmla="*/ 350520 h 929640"/>
                <a:gd name="connsiteX6" fmla="*/ 192405 w 1674495"/>
                <a:gd name="connsiteY6" fmla="*/ 922020 h 929640"/>
                <a:gd name="connsiteX7" fmla="*/ 245745 w 1674495"/>
                <a:gd name="connsiteY7" fmla="*/ 923925 h 929640"/>
                <a:gd name="connsiteX8" fmla="*/ 260985 w 1674495"/>
                <a:gd name="connsiteY8" fmla="*/ 352425 h 929640"/>
                <a:gd name="connsiteX9" fmla="*/ 268605 w 1674495"/>
                <a:gd name="connsiteY9" fmla="*/ 929640 h 929640"/>
                <a:gd name="connsiteX10" fmla="*/ 308610 w 1674495"/>
                <a:gd name="connsiteY10" fmla="*/ 925830 h 929640"/>
                <a:gd name="connsiteX11" fmla="*/ 329565 w 1674495"/>
                <a:gd name="connsiteY11" fmla="*/ 702945 h 929640"/>
                <a:gd name="connsiteX12" fmla="*/ 337185 w 1674495"/>
                <a:gd name="connsiteY12" fmla="*/ 923925 h 929640"/>
                <a:gd name="connsiteX13" fmla="*/ 775335 w 1674495"/>
                <a:gd name="connsiteY13" fmla="*/ 923925 h 929640"/>
                <a:gd name="connsiteX14" fmla="*/ 794385 w 1674495"/>
                <a:gd name="connsiteY14" fmla="*/ 224790 h 929640"/>
                <a:gd name="connsiteX15" fmla="*/ 803910 w 1674495"/>
                <a:gd name="connsiteY15" fmla="*/ 925830 h 929640"/>
                <a:gd name="connsiteX16" fmla="*/ 1445895 w 1674495"/>
                <a:gd name="connsiteY16" fmla="*/ 923925 h 929640"/>
                <a:gd name="connsiteX17" fmla="*/ 1461135 w 1674495"/>
                <a:gd name="connsiteY17" fmla="*/ 474345 h 929640"/>
                <a:gd name="connsiteX18" fmla="*/ 1470660 w 1674495"/>
                <a:gd name="connsiteY18" fmla="*/ 923925 h 929640"/>
                <a:gd name="connsiteX19" fmla="*/ 1543050 w 1674495"/>
                <a:gd name="connsiteY19" fmla="*/ 922020 h 929640"/>
                <a:gd name="connsiteX20" fmla="*/ 1575435 w 1674495"/>
                <a:gd name="connsiteY20" fmla="*/ 0 h 929640"/>
                <a:gd name="connsiteX21" fmla="*/ 1586865 w 1674495"/>
                <a:gd name="connsiteY21" fmla="*/ 918210 h 929640"/>
                <a:gd name="connsiteX22" fmla="*/ 1632585 w 1674495"/>
                <a:gd name="connsiteY22" fmla="*/ 918210 h 929640"/>
                <a:gd name="connsiteX23" fmla="*/ 1657350 w 1674495"/>
                <a:gd name="connsiteY23" fmla="*/ 436245 h 929640"/>
                <a:gd name="connsiteX24" fmla="*/ 1674495 w 1674495"/>
                <a:gd name="connsiteY24" fmla="*/ 922020 h 929640"/>
                <a:gd name="connsiteX0" fmla="*/ 0 w 1663065"/>
                <a:gd name="connsiteY0" fmla="*/ 916305 h 929640"/>
                <a:gd name="connsiteX1" fmla="*/ 110490 w 1663065"/>
                <a:gd name="connsiteY1" fmla="*/ 922020 h 929640"/>
                <a:gd name="connsiteX2" fmla="*/ 125730 w 1663065"/>
                <a:gd name="connsiteY2" fmla="*/ 725805 h 929640"/>
                <a:gd name="connsiteX3" fmla="*/ 127635 w 1663065"/>
                <a:gd name="connsiteY3" fmla="*/ 923925 h 929640"/>
                <a:gd name="connsiteX4" fmla="*/ 171450 w 1663065"/>
                <a:gd name="connsiteY4" fmla="*/ 922020 h 929640"/>
                <a:gd name="connsiteX5" fmla="*/ 186690 w 1663065"/>
                <a:gd name="connsiteY5" fmla="*/ 350520 h 929640"/>
                <a:gd name="connsiteX6" fmla="*/ 192405 w 1663065"/>
                <a:gd name="connsiteY6" fmla="*/ 922020 h 929640"/>
                <a:gd name="connsiteX7" fmla="*/ 245745 w 1663065"/>
                <a:gd name="connsiteY7" fmla="*/ 923925 h 929640"/>
                <a:gd name="connsiteX8" fmla="*/ 260985 w 1663065"/>
                <a:gd name="connsiteY8" fmla="*/ 352425 h 929640"/>
                <a:gd name="connsiteX9" fmla="*/ 268605 w 1663065"/>
                <a:gd name="connsiteY9" fmla="*/ 929640 h 929640"/>
                <a:gd name="connsiteX10" fmla="*/ 308610 w 1663065"/>
                <a:gd name="connsiteY10" fmla="*/ 925830 h 929640"/>
                <a:gd name="connsiteX11" fmla="*/ 329565 w 1663065"/>
                <a:gd name="connsiteY11" fmla="*/ 702945 h 929640"/>
                <a:gd name="connsiteX12" fmla="*/ 337185 w 1663065"/>
                <a:gd name="connsiteY12" fmla="*/ 923925 h 929640"/>
                <a:gd name="connsiteX13" fmla="*/ 775335 w 1663065"/>
                <a:gd name="connsiteY13" fmla="*/ 923925 h 929640"/>
                <a:gd name="connsiteX14" fmla="*/ 794385 w 1663065"/>
                <a:gd name="connsiteY14" fmla="*/ 224790 h 929640"/>
                <a:gd name="connsiteX15" fmla="*/ 803910 w 1663065"/>
                <a:gd name="connsiteY15" fmla="*/ 925830 h 929640"/>
                <a:gd name="connsiteX16" fmla="*/ 1445895 w 1663065"/>
                <a:gd name="connsiteY16" fmla="*/ 923925 h 929640"/>
                <a:gd name="connsiteX17" fmla="*/ 1461135 w 1663065"/>
                <a:gd name="connsiteY17" fmla="*/ 474345 h 929640"/>
                <a:gd name="connsiteX18" fmla="*/ 1470660 w 1663065"/>
                <a:gd name="connsiteY18" fmla="*/ 923925 h 929640"/>
                <a:gd name="connsiteX19" fmla="*/ 1543050 w 1663065"/>
                <a:gd name="connsiteY19" fmla="*/ 922020 h 929640"/>
                <a:gd name="connsiteX20" fmla="*/ 1575435 w 1663065"/>
                <a:gd name="connsiteY20" fmla="*/ 0 h 929640"/>
                <a:gd name="connsiteX21" fmla="*/ 1586865 w 1663065"/>
                <a:gd name="connsiteY21" fmla="*/ 918210 h 929640"/>
                <a:gd name="connsiteX22" fmla="*/ 1632585 w 1663065"/>
                <a:gd name="connsiteY22" fmla="*/ 918210 h 929640"/>
                <a:gd name="connsiteX23" fmla="*/ 1657350 w 1663065"/>
                <a:gd name="connsiteY23" fmla="*/ 436245 h 929640"/>
                <a:gd name="connsiteX24" fmla="*/ 1663065 w 1663065"/>
                <a:gd name="connsiteY24" fmla="*/ 922020 h 929640"/>
                <a:gd name="connsiteX0" fmla="*/ 0 w 1663065"/>
                <a:gd name="connsiteY0" fmla="*/ 916305 h 929640"/>
                <a:gd name="connsiteX1" fmla="*/ 112395 w 1663065"/>
                <a:gd name="connsiteY1" fmla="*/ 914400 h 929640"/>
                <a:gd name="connsiteX2" fmla="*/ 125730 w 1663065"/>
                <a:gd name="connsiteY2" fmla="*/ 725805 h 929640"/>
                <a:gd name="connsiteX3" fmla="*/ 127635 w 1663065"/>
                <a:gd name="connsiteY3" fmla="*/ 923925 h 929640"/>
                <a:gd name="connsiteX4" fmla="*/ 171450 w 1663065"/>
                <a:gd name="connsiteY4" fmla="*/ 922020 h 929640"/>
                <a:gd name="connsiteX5" fmla="*/ 186690 w 1663065"/>
                <a:gd name="connsiteY5" fmla="*/ 350520 h 929640"/>
                <a:gd name="connsiteX6" fmla="*/ 192405 w 1663065"/>
                <a:gd name="connsiteY6" fmla="*/ 922020 h 929640"/>
                <a:gd name="connsiteX7" fmla="*/ 245745 w 1663065"/>
                <a:gd name="connsiteY7" fmla="*/ 923925 h 929640"/>
                <a:gd name="connsiteX8" fmla="*/ 260985 w 1663065"/>
                <a:gd name="connsiteY8" fmla="*/ 352425 h 929640"/>
                <a:gd name="connsiteX9" fmla="*/ 268605 w 1663065"/>
                <a:gd name="connsiteY9" fmla="*/ 929640 h 929640"/>
                <a:gd name="connsiteX10" fmla="*/ 308610 w 1663065"/>
                <a:gd name="connsiteY10" fmla="*/ 925830 h 929640"/>
                <a:gd name="connsiteX11" fmla="*/ 329565 w 1663065"/>
                <a:gd name="connsiteY11" fmla="*/ 702945 h 929640"/>
                <a:gd name="connsiteX12" fmla="*/ 337185 w 1663065"/>
                <a:gd name="connsiteY12" fmla="*/ 923925 h 929640"/>
                <a:gd name="connsiteX13" fmla="*/ 775335 w 1663065"/>
                <a:gd name="connsiteY13" fmla="*/ 923925 h 929640"/>
                <a:gd name="connsiteX14" fmla="*/ 794385 w 1663065"/>
                <a:gd name="connsiteY14" fmla="*/ 224790 h 929640"/>
                <a:gd name="connsiteX15" fmla="*/ 803910 w 1663065"/>
                <a:gd name="connsiteY15" fmla="*/ 925830 h 929640"/>
                <a:gd name="connsiteX16" fmla="*/ 1445895 w 1663065"/>
                <a:gd name="connsiteY16" fmla="*/ 923925 h 929640"/>
                <a:gd name="connsiteX17" fmla="*/ 1461135 w 1663065"/>
                <a:gd name="connsiteY17" fmla="*/ 474345 h 929640"/>
                <a:gd name="connsiteX18" fmla="*/ 1470660 w 1663065"/>
                <a:gd name="connsiteY18" fmla="*/ 923925 h 929640"/>
                <a:gd name="connsiteX19" fmla="*/ 1543050 w 1663065"/>
                <a:gd name="connsiteY19" fmla="*/ 922020 h 929640"/>
                <a:gd name="connsiteX20" fmla="*/ 1575435 w 1663065"/>
                <a:gd name="connsiteY20" fmla="*/ 0 h 929640"/>
                <a:gd name="connsiteX21" fmla="*/ 1586865 w 1663065"/>
                <a:gd name="connsiteY21" fmla="*/ 918210 h 929640"/>
                <a:gd name="connsiteX22" fmla="*/ 1632585 w 1663065"/>
                <a:gd name="connsiteY22" fmla="*/ 918210 h 929640"/>
                <a:gd name="connsiteX23" fmla="*/ 1657350 w 1663065"/>
                <a:gd name="connsiteY23" fmla="*/ 436245 h 929640"/>
                <a:gd name="connsiteX24" fmla="*/ 1663065 w 1663065"/>
                <a:gd name="connsiteY24" fmla="*/ 922020 h 929640"/>
                <a:gd name="connsiteX0" fmla="*/ 0 w 1663065"/>
                <a:gd name="connsiteY0" fmla="*/ 916305 h 929640"/>
                <a:gd name="connsiteX1" fmla="*/ 112395 w 1663065"/>
                <a:gd name="connsiteY1" fmla="*/ 914400 h 929640"/>
                <a:gd name="connsiteX2" fmla="*/ 125730 w 1663065"/>
                <a:gd name="connsiteY2" fmla="*/ 725805 h 929640"/>
                <a:gd name="connsiteX3" fmla="*/ 127635 w 1663065"/>
                <a:gd name="connsiteY3" fmla="*/ 918210 h 929640"/>
                <a:gd name="connsiteX4" fmla="*/ 171450 w 1663065"/>
                <a:gd name="connsiteY4" fmla="*/ 922020 h 929640"/>
                <a:gd name="connsiteX5" fmla="*/ 186690 w 1663065"/>
                <a:gd name="connsiteY5" fmla="*/ 350520 h 929640"/>
                <a:gd name="connsiteX6" fmla="*/ 192405 w 1663065"/>
                <a:gd name="connsiteY6" fmla="*/ 922020 h 929640"/>
                <a:gd name="connsiteX7" fmla="*/ 245745 w 1663065"/>
                <a:gd name="connsiteY7" fmla="*/ 923925 h 929640"/>
                <a:gd name="connsiteX8" fmla="*/ 260985 w 1663065"/>
                <a:gd name="connsiteY8" fmla="*/ 352425 h 929640"/>
                <a:gd name="connsiteX9" fmla="*/ 268605 w 1663065"/>
                <a:gd name="connsiteY9" fmla="*/ 929640 h 929640"/>
                <a:gd name="connsiteX10" fmla="*/ 308610 w 1663065"/>
                <a:gd name="connsiteY10" fmla="*/ 925830 h 929640"/>
                <a:gd name="connsiteX11" fmla="*/ 329565 w 1663065"/>
                <a:gd name="connsiteY11" fmla="*/ 702945 h 929640"/>
                <a:gd name="connsiteX12" fmla="*/ 337185 w 1663065"/>
                <a:gd name="connsiteY12" fmla="*/ 923925 h 929640"/>
                <a:gd name="connsiteX13" fmla="*/ 775335 w 1663065"/>
                <a:gd name="connsiteY13" fmla="*/ 923925 h 929640"/>
                <a:gd name="connsiteX14" fmla="*/ 794385 w 1663065"/>
                <a:gd name="connsiteY14" fmla="*/ 224790 h 929640"/>
                <a:gd name="connsiteX15" fmla="*/ 803910 w 1663065"/>
                <a:gd name="connsiteY15" fmla="*/ 925830 h 929640"/>
                <a:gd name="connsiteX16" fmla="*/ 1445895 w 1663065"/>
                <a:gd name="connsiteY16" fmla="*/ 923925 h 929640"/>
                <a:gd name="connsiteX17" fmla="*/ 1461135 w 1663065"/>
                <a:gd name="connsiteY17" fmla="*/ 474345 h 929640"/>
                <a:gd name="connsiteX18" fmla="*/ 1470660 w 1663065"/>
                <a:gd name="connsiteY18" fmla="*/ 923925 h 929640"/>
                <a:gd name="connsiteX19" fmla="*/ 1543050 w 1663065"/>
                <a:gd name="connsiteY19" fmla="*/ 922020 h 929640"/>
                <a:gd name="connsiteX20" fmla="*/ 1575435 w 1663065"/>
                <a:gd name="connsiteY20" fmla="*/ 0 h 929640"/>
                <a:gd name="connsiteX21" fmla="*/ 1586865 w 1663065"/>
                <a:gd name="connsiteY21" fmla="*/ 918210 h 929640"/>
                <a:gd name="connsiteX22" fmla="*/ 1632585 w 1663065"/>
                <a:gd name="connsiteY22" fmla="*/ 918210 h 929640"/>
                <a:gd name="connsiteX23" fmla="*/ 1657350 w 1663065"/>
                <a:gd name="connsiteY23" fmla="*/ 436245 h 929640"/>
                <a:gd name="connsiteX24" fmla="*/ 1663065 w 1663065"/>
                <a:gd name="connsiteY24" fmla="*/ 922020 h 929640"/>
                <a:gd name="connsiteX0" fmla="*/ 0 w 1663065"/>
                <a:gd name="connsiteY0" fmla="*/ 916305 h 929640"/>
                <a:gd name="connsiteX1" fmla="*/ 112395 w 1663065"/>
                <a:gd name="connsiteY1" fmla="*/ 914400 h 929640"/>
                <a:gd name="connsiteX2" fmla="*/ 125730 w 1663065"/>
                <a:gd name="connsiteY2" fmla="*/ 725805 h 929640"/>
                <a:gd name="connsiteX3" fmla="*/ 127635 w 1663065"/>
                <a:gd name="connsiteY3" fmla="*/ 918210 h 929640"/>
                <a:gd name="connsiteX4" fmla="*/ 171450 w 1663065"/>
                <a:gd name="connsiteY4" fmla="*/ 916305 h 929640"/>
                <a:gd name="connsiteX5" fmla="*/ 186690 w 1663065"/>
                <a:gd name="connsiteY5" fmla="*/ 350520 h 929640"/>
                <a:gd name="connsiteX6" fmla="*/ 192405 w 1663065"/>
                <a:gd name="connsiteY6" fmla="*/ 922020 h 929640"/>
                <a:gd name="connsiteX7" fmla="*/ 245745 w 1663065"/>
                <a:gd name="connsiteY7" fmla="*/ 923925 h 929640"/>
                <a:gd name="connsiteX8" fmla="*/ 260985 w 1663065"/>
                <a:gd name="connsiteY8" fmla="*/ 352425 h 929640"/>
                <a:gd name="connsiteX9" fmla="*/ 268605 w 1663065"/>
                <a:gd name="connsiteY9" fmla="*/ 929640 h 929640"/>
                <a:gd name="connsiteX10" fmla="*/ 308610 w 1663065"/>
                <a:gd name="connsiteY10" fmla="*/ 925830 h 929640"/>
                <a:gd name="connsiteX11" fmla="*/ 329565 w 1663065"/>
                <a:gd name="connsiteY11" fmla="*/ 702945 h 929640"/>
                <a:gd name="connsiteX12" fmla="*/ 337185 w 1663065"/>
                <a:gd name="connsiteY12" fmla="*/ 923925 h 929640"/>
                <a:gd name="connsiteX13" fmla="*/ 775335 w 1663065"/>
                <a:gd name="connsiteY13" fmla="*/ 923925 h 929640"/>
                <a:gd name="connsiteX14" fmla="*/ 794385 w 1663065"/>
                <a:gd name="connsiteY14" fmla="*/ 224790 h 929640"/>
                <a:gd name="connsiteX15" fmla="*/ 803910 w 1663065"/>
                <a:gd name="connsiteY15" fmla="*/ 925830 h 929640"/>
                <a:gd name="connsiteX16" fmla="*/ 1445895 w 1663065"/>
                <a:gd name="connsiteY16" fmla="*/ 923925 h 929640"/>
                <a:gd name="connsiteX17" fmla="*/ 1461135 w 1663065"/>
                <a:gd name="connsiteY17" fmla="*/ 474345 h 929640"/>
                <a:gd name="connsiteX18" fmla="*/ 1470660 w 1663065"/>
                <a:gd name="connsiteY18" fmla="*/ 923925 h 929640"/>
                <a:gd name="connsiteX19" fmla="*/ 1543050 w 1663065"/>
                <a:gd name="connsiteY19" fmla="*/ 922020 h 929640"/>
                <a:gd name="connsiteX20" fmla="*/ 1575435 w 1663065"/>
                <a:gd name="connsiteY20" fmla="*/ 0 h 929640"/>
                <a:gd name="connsiteX21" fmla="*/ 1586865 w 1663065"/>
                <a:gd name="connsiteY21" fmla="*/ 918210 h 929640"/>
                <a:gd name="connsiteX22" fmla="*/ 1632585 w 1663065"/>
                <a:gd name="connsiteY22" fmla="*/ 918210 h 929640"/>
                <a:gd name="connsiteX23" fmla="*/ 1657350 w 1663065"/>
                <a:gd name="connsiteY23" fmla="*/ 436245 h 929640"/>
                <a:gd name="connsiteX24" fmla="*/ 1663065 w 1663065"/>
                <a:gd name="connsiteY24" fmla="*/ 922020 h 929640"/>
                <a:gd name="connsiteX0" fmla="*/ 0 w 1663065"/>
                <a:gd name="connsiteY0" fmla="*/ 916305 h 929640"/>
                <a:gd name="connsiteX1" fmla="*/ 112395 w 1663065"/>
                <a:gd name="connsiteY1" fmla="*/ 914400 h 929640"/>
                <a:gd name="connsiteX2" fmla="*/ 125730 w 1663065"/>
                <a:gd name="connsiteY2" fmla="*/ 725805 h 929640"/>
                <a:gd name="connsiteX3" fmla="*/ 127635 w 1663065"/>
                <a:gd name="connsiteY3" fmla="*/ 918210 h 929640"/>
                <a:gd name="connsiteX4" fmla="*/ 171450 w 1663065"/>
                <a:gd name="connsiteY4" fmla="*/ 916305 h 929640"/>
                <a:gd name="connsiteX5" fmla="*/ 186690 w 1663065"/>
                <a:gd name="connsiteY5" fmla="*/ 350520 h 929640"/>
                <a:gd name="connsiteX6" fmla="*/ 192405 w 1663065"/>
                <a:gd name="connsiteY6" fmla="*/ 922020 h 929640"/>
                <a:gd name="connsiteX7" fmla="*/ 245745 w 1663065"/>
                <a:gd name="connsiteY7" fmla="*/ 912495 h 929640"/>
                <a:gd name="connsiteX8" fmla="*/ 260985 w 1663065"/>
                <a:gd name="connsiteY8" fmla="*/ 352425 h 929640"/>
                <a:gd name="connsiteX9" fmla="*/ 268605 w 1663065"/>
                <a:gd name="connsiteY9" fmla="*/ 929640 h 929640"/>
                <a:gd name="connsiteX10" fmla="*/ 308610 w 1663065"/>
                <a:gd name="connsiteY10" fmla="*/ 925830 h 929640"/>
                <a:gd name="connsiteX11" fmla="*/ 329565 w 1663065"/>
                <a:gd name="connsiteY11" fmla="*/ 702945 h 929640"/>
                <a:gd name="connsiteX12" fmla="*/ 337185 w 1663065"/>
                <a:gd name="connsiteY12" fmla="*/ 923925 h 929640"/>
                <a:gd name="connsiteX13" fmla="*/ 775335 w 1663065"/>
                <a:gd name="connsiteY13" fmla="*/ 923925 h 929640"/>
                <a:gd name="connsiteX14" fmla="*/ 794385 w 1663065"/>
                <a:gd name="connsiteY14" fmla="*/ 224790 h 929640"/>
                <a:gd name="connsiteX15" fmla="*/ 803910 w 1663065"/>
                <a:gd name="connsiteY15" fmla="*/ 925830 h 929640"/>
                <a:gd name="connsiteX16" fmla="*/ 1445895 w 1663065"/>
                <a:gd name="connsiteY16" fmla="*/ 923925 h 929640"/>
                <a:gd name="connsiteX17" fmla="*/ 1461135 w 1663065"/>
                <a:gd name="connsiteY17" fmla="*/ 474345 h 929640"/>
                <a:gd name="connsiteX18" fmla="*/ 1470660 w 1663065"/>
                <a:gd name="connsiteY18" fmla="*/ 923925 h 929640"/>
                <a:gd name="connsiteX19" fmla="*/ 1543050 w 1663065"/>
                <a:gd name="connsiteY19" fmla="*/ 922020 h 929640"/>
                <a:gd name="connsiteX20" fmla="*/ 1575435 w 1663065"/>
                <a:gd name="connsiteY20" fmla="*/ 0 h 929640"/>
                <a:gd name="connsiteX21" fmla="*/ 1586865 w 1663065"/>
                <a:gd name="connsiteY21" fmla="*/ 918210 h 929640"/>
                <a:gd name="connsiteX22" fmla="*/ 1632585 w 1663065"/>
                <a:gd name="connsiteY22" fmla="*/ 918210 h 929640"/>
                <a:gd name="connsiteX23" fmla="*/ 1657350 w 1663065"/>
                <a:gd name="connsiteY23" fmla="*/ 436245 h 929640"/>
                <a:gd name="connsiteX24" fmla="*/ 1663065 w 1663065"/>
                <a:gd name="connsiteY24" fmla="*/ 922020 h 929640"/>
                <a:gd name="connsiteX0" fmla="*/ 0 w 1663065"/>
                <a:gd name="connsiteY0" fmla="*/ 916305 h 929640"/>
                <a:gd name="connsiteX1" fmla="*/ 112395 w 1663065"/>
                <a:gd name="connsiteY1" fmla="*/ 914400 h 929640"/>
                <a:gd name="connsiteX2" fmla="*/ 125730 w 1663065"/>
                <a:gd name="connsiteY2" fmla="*/ 725805 h 929640"/>
                <a:gd name="connsiteX3" fmla="*/ 127635 w 1663065"/>
                <a:gd name="connsiteY3" fmla="*/ 918210 h 929640"/>
                <a:gd name="connsiteX4" fmla="*/ 171450 w 1663065"/>
                <a:gd name="connsiteY4" fmla="*/ 916305 h 929640"/>
                <a:gd name="connsiteX5" fmla="*/ 186690 w 1663065"/>
                <a:gd name="connsiteY5" fmla="*/ 350520 h 929640"/>
                <a:gd name="connsiteX6" fmla="*/ 192405 w 1663065"/>
                <a:gd name="connsiteY6" fmla="*/ 914400 h 929640"/>
                <a:gd name="connsiteX7" fmla="*/ 245745 w 1663065"/>
                <a:gd name="connsiteY7" fmla="*/ 912495 h 929640"/>
                <a:gd name="connsiteX8" fmla="*/ 260985 w 1663065"/>
                <a:gd name="connsiteY8" fmla="*/ 352425 h 929640"/>
                <a:gd name="connsiteX9" fmla="*/ 268605 w 1663065"/>
                <a:gd name="connsiteY9" fmla="*/ 929640 h 929640"/>
                <a:gd name="connsiteX10" fmla="*/ 308610 w 1663065"/>
                <a:gd name="connsiteY10" fmla="*/ 925830 h 929640"/>
                <a:gd name="connsiteX11" fmla="*/ 329565 w 1663065"/>
                <a:gd name="connsiteY11" fmla="*/ 702945 h 929640"/>
                <a:gd name="connsiteX12" fmla="*/ 337185 w 1663065"/>
                <a:gd name="connsiteY12" fmla="*/ 923925 h 929640"/>
                <a:gd name="connsiteX13" fmla="*/ 775335 w 1663065"/>
                <a:gd name="connsiteY13" fmla="*/ 923925 h 929640"/>
                <a:gd name="connsiteX14" fmla="*/ 794385 w 1663065"/>
                <a:gd name="connsiteY14" fmla="*/ 224790 h 929640"/>
                <a:gd name="connsiteX15" fmla="*/ 803910 w 1663065"/>
                <a:gd name="connsiteY15" fmla="*/ 925830 h 929640"/>
                <a:gd name="connsiteX16" fmla="*/ 1445895 w 1663065"/>
                <a:gd name="connsiteY16" fmla="*/ 923925 h 929640"/>
                <a:gd name="connsiteX17" fmla="*/ 1461135 w 1663065"/>
                <a:gd name="connsiteY17" fmla="*/ 474345 h 929640"/>
                <a:gd name="connsiteX18" fmla="*/ 1470660 w 1663065"/>
                <a:gd name="connsiteY18" fmla="*/ 923925 h 929640"/>
                <a:gd name="connsiteX19" fmla="*/ 1543050 w 1663065"/>
                <a:gd name="connsiteY19" fmla="*/ 922020 h 929640"/>
                <a:gd name="connsiteX20" fmla="*/ 1575435 w 1663065"/>
                <a:gd name="connsiteY20" fmla="*/ 0 h 929640"/>
                <a:gd name="connsiteX21" fmla="*/ 1586865 w 1663065"/>
                <a:gd name="connsiteY21" fmla="*/ 918210 h 929640"/>
                <a:gd name="connsiteX22" fmla="*/ 1632585 w 1663065"/>
                <a:gd name="connsiteY22" fmla="*/ 918210 h 929640"/>
                <a:gd name="connsiteX23" fmla="*/ 1657350 w 1663065"/>
                <a:gd name="connsiteY23" fmla="*/ 436245 h 929640"/>
                <a:gd name="connsiteX24" fmla="*/ 1663065 w 1663065"/>
                <a:gd name="connsiteY24" fmla="*/ 922020 h 929640"/>
                <a:gd name="connsiteX0" fmla="*/ 0 w 1663065"/>
                <a:gd name="connsiteY0" fmla="*/ 916305 h 925830"/>
                <a:gd name="connsiteX1" fmla="*/ 112395 w 1663065"/>
                <a:gd name="connsiteY1" fmla="*/ 914400 h 925830"/>
                <a:gd name="connsiteX2" fmla="*/ 125730 w 1663065"/>
                <a:gd name="connsiteY2" fmla="*/ 725805 h 925830"/>
                <a:gd name="connsiteX3" fmla="*/ 127635 w 1663065"/>
                <a:gd name="connsiteY3" fmla="*/ 918210 h 925830"/>
                <a:gd name="connsiteX4" fmla="*/ 171450 w 1663065"/>
                <a:gd name="connsiteY4" fmla="*/ 916305 h 925830"/>
                <a:gd name="connsiteX5" fmla="*/ 186690 w 1663065"/>
                <a:gd name="connsiteY5" fmla="*/ 350520 h 925830"/>
                <a:gd name="connsiteX6" fmla="*/ 192405 w 1663065"/>
                <a:gd name="connsiteY6" fmla="*/ 914400 h 925830"/>
                <a:gd name="connsiteX7" fmla="*/ 245745 w 1663065"/>
                <a:gd name="connsiteY7" fmla="*/ 912495 h 925830"/>
                <a:gd name="connsiteX8" fmla="*/ 260985 w 1663065"/>
                <a:gd name="connsiteY8" fmla="*/ 352425 h 925830"/>
                <a:gd name="connsiteX9" fmla="*/ 268605 w 1663065"/>
                <a:gd name="connsiteY9" fmla="*/ 916305 h 925830"/>
                <a:gd name="connsiteX10" fmla="*/ 308610 w 1663065"/>
                <a:gd name="connsiteY10" fmla="*/ 925830 h 925830"/>
                <a:gd name="connsiteX11" fmla="*/ 329565 w 1663065"/>
                <a:gd name="connsiteY11" fmla="*/ 702945 h 925830"/>
                <a:gd name="connsiteX12" fmla="*/ 337185 w 1663065"/>
                <a:gd name="connsiteY12" fmla="*/ 923925 h 925830"/>
                <a:gd name="connsiteX13" fmla="*/ 775335 w 1663065"/>
                <a:gd name="connsiteY13" fmla="*/ 923925 h 925830"/>
                <a:gd name="connsiteX14" fmla="*/ 794385 w 1663065"/>
                <a:gd name="connsiteY14" fmla="*/ 224790 h 925830"/>
                <a:gd name="connsiteX15" fmla="*/ 803910 w 1663065"/>
                <a:gd name="connsiteY15" fmla="*/ 925830 h 925830"/>
                <a:gd name="connsiteX16" fmla="*/ 1445895 w 1663065"/>
                <a:gd name="connsiteY16" fmla="*/ 923925 h 925830"/>
                <a:gd name="connsiteX17" fmla="*/ 1461135 w 1663065"/>
                <a:gd name="connsiteY17" fmla="*/ 474345 h 925830"/>
                <a:gd name="connsiteX18" fmla="*/ 1470660 w 1663065"/>
                <a:gd name="connsiteY18" fmla="*/ 923925 h 925830"/>
                <a:gd name="connsiteX19" fmla="*/ 1543050 w 1663065"/>
                <a:gd name="connsiteY19" fmla="*/ 922020 h 925830"/>
                <a:gd name="connsiteX20" fmla="*/ 1575435 w 1663065"/>
                <a:gd name="connsiteY20" fmla="*/ 0 h 925830"/>
                <a:gd name="connsiteX21" fmla="*/ 1586865 w 1663065"/>
                <a:gd name="connsiteY21" fmla="*/ 918210 h 925830"/>
                <a:gd name="connsiteX22" fmla="*/ 1632585 w 1663065"/>
                <a:gd name="connsiteY22" fmla="*/ 918210 h 925830"/>
                <a:gd name="connsiteX23" fmla="*/ 1657350 w 1663065"/>
                <a:gd name="connsiteY23" fmla="*/ 436245 h 925830"/>
                <a:gd name="connsiteX24" fmla="*/ 1663065 w 1663065"/>
                <a:gd name="connsiteY24" fmla="*/ 922020 h 925830"/>
                <a:gd name="connsiteX0" fmla="*/ 0 w 1663065"/>
                <a:gd name="connsiteY0" fmla="*/ 916305 h 925830"/>
                <a:gd name="connsiteX1" fmla="*/ 112395 w 1663065"/>
                <a:gd name="connsiteY1" fmla="*/ 914400 h 925830"/>
                <a:gd name="connsiteX2" fmla="*/ 125730 w 1663065"/>
                <a:gd name="connsiteY2" fmla="*/ 725805 h 925830"/>
                <a:gd name="connsiteX3" fmla="*/ 127635 w 1663065"/>
                <a:gd name="connsiteY3" fmla="*/ 918210 h 925830"/>
                <a:gd name="connsiteX4" fmla="*/ 171450 w 1663065"/>
                <a:gd name="connsiteY4" fmla="*/ 916305 h 925830"/>
                <a:gd name="connsiteX5" fmla="*/ 186690 w 1663065"/>
                <a:gd name="connsiteY5" fmla="*/ 350520 h 925830"/>
                <a:gd name="connsiteX6" fmla="*/ 192405 w 1663065"/>
                <a:gd name="connsiteY6" fmla="*/ 914400 h 925830"/>
                <a:gd name="connsiteX7" fmla="*/ 245745 w 1663065"/>
                <a:gd name="connsiteY7" fmla="*/ 912495 h 925830"/>
                <a:gd name="connsiteX8" fmla="*/ 260985 w 1663065"/>
                <a:gd name="connsiteY8" fmla="*/ 352425 h 925830"/>
                <a:gd name="connsiteX9" fmla="*/ 268605 w 1663065"/>
                <a:gd name="connsiteY9" fmla="*/ 916305 h 925830"/>
                <a:gd name="connsiteX10" fmla="*/ 310515 w 1663065"/>
                <a:gd name="connsiteY10" fmla="*/ 914400 h 925830"/>
                <a:gd name="connsiteX11" fmla="*/ 329565 w 1663065"/>
                <a:gd name="connsiteY11" fmla="*/ 702945 h 925830"/>
                <a:gd name="connsiteX12" fmla="*/ 337185 w 1663065"/>
                <a:gd name="connsiteY12" fmla="*/ 923925 h 925830"/>
                <a:gd name="connsiteX13" fmla="*/ 775335 w 1663065"/>
                <a:gd name="connsiteY13" fmla="*/ 923925 h 925830"/>
                <a:gd name="connsiteX14" fmla="*/ 794385 w 1663065"/>
                <a:gd name="connsiteY14" fmla="*/ 224790 h 925830"/>
                <a:gd name="connsiteX15" fmla="*/ 803910 w 1663065"/>
                <a:gd name="connsiteY15" fmla="*/ 925830 h 925830"/>
                <a:gd name="connsiteX16" fmla="*/ 1445895 w 1663065"/>
                <a:gd name="connsiteY16" fmla="*/ 923925 h 925830"/>
                <a:gd name="connsiteX17" fmla="*/ 1461135 w 1663065"/>
                <a:gd name="connsiteY17" fmla="*/ 474345 h 925830"/>
                <a:gd name="connsiteX18" fmla="*/ 1470660 w 1663065"/>
                <a:gd name="connsiteY18" fmla="*/ 923925 h 925830"/>
                <a:gd name="connsiteX19" fmla="*/ 1543050 w 1663065"/>
                <a:gd name="connsiteY19" fmla="*/ 922020 h 925830"/>
                <a:gd name="connsiteX20" fmla="*/ 1575435 w 1663065"/>
                <a:gd name="connsiteY20" fmla="*/ 0 h 925830"/>
                <a:gd name="connsiteX21" fmla="*/ 1586865 w 1663065"/>
                <a:gd name="connsiteY21" fmla="*/ 918210 h 925830"/>
                <a:gd name="connsiteX22" fmla="*/ 1632585 w 1663065"/>
                <a:gd name="connsiteY22" fmla="*/ 918210 h 925830"/>
                <a:gd name="connsiteX23" fmla="*/ 1657350 w 1663065"/>
                <a:gd name="connsiteY23" fmla="*/ 436245 h 925830"/>
                <a:gd name="connsiteX24" fmla="*/ 1663065 w 1663065"/>
                <a:gd name="connsiteY24" fmla="*/ 922020 h 925830"/>
                <a:gd name="connsiteX0" fmla="*/ 0 w 1663065"/>
                <a:gd name="connsiteY0" fmla="*/ 916305 h 923925"/>
                <a:gd name="connsiteX1" fmla="*/ 112395 w 1663065"/>
                <a:gd name="connsiteY1" fmla="*/ 914400 h 923925"/>
                <a:gd name="connsiteX2" fmla="*/ 125730 w 1663065"/>
                <a:gd name="connsiteY2" fmla="*/ 725805 h 923925"/>
                <a:gd name="connsiteX3" fmla="*/ 127635 w 1663065"/>
                <a:gd name="connsiteY3" fmla="*/ 918210 h 923925"/>
                <a:gd name="connsiteX4" fmla="*/ 171450 w 1663065"/>
                <a:gd name="connsiteY4" fmla="*/ 916305 h 923925"/>
                <a:gd name="connsiteX5" fmla="*/ 186690 w 1663065"/>
                <a:gd name="connsiteY5" fmla="*/ 350520 h 923925"/>
                <a:gd name="connsiteX6" fmla="*/ 192405 w 1663065"/>
                <a:gd name="connsiteY6" fmla="*/ 914400 h 923925"/>
                <a:gd name="connsiteX7" fmla="*/ 245745 w 1663065"/>
                <a:gd name="connsiteY7" fmla="*/ 912495 h 923925"/>
                <a:gd name="connsiteX8" fmla="*/ 260985 w 1663065"/>
                <a:gd name="connsiteY8" fmla="*/ 352425 h 923925"/>
                <a:gd name="connsiteX9" fmla="*/ 268605 w 1663065"/>
                <a:gd name="connsiteY9" fmla="*/ 916305 h 923925"/>
                <a:gd name="connsiteX10" fmla="*/ 310515 w 1663065"/>
                <a:gd name="connsiteY10" fmla="*/ 914400 h 923925"/>
                <a:gd name="connsiteX11" fmla="*/ 329565 w 1663065"/>
                <a:gd name="connsiteY11" fmla="*/ 702945 h 923925"/>
                <a:gd name="connsiteX12" fmla="*/ 337185 w 1663065"/>
                <a:gd name="connsiteY12" fmla="*/ 923925 h 923925"/>
                <a:gd name="connsiteX13" fmla="*/ 775335 w 1663065"/>
                <a:gd name="connsiteY13" fmla="*/ 923925 h 923925"/>
                <a:gd name="connsiteX14" fmla="*/ 794385 w 1663065"/>
                <a:gd name="connsiteY14" fmla="*/ 224790 h 923925"/>
                <a:gd name="connsiteX15" fmla="*/ 809625 w 1663065"/>
                <a:gd name="connsiteY15" fmla="*/ 923925 h 923925"/>
                <a:gd name="connsiteX16" fmla="*/ 1445895 w 1663065"/>
                <a:gd name="connsiteY16" fmla="*/ 923925 h 923925"/>
                <a:gd name="connsiteX17" fmla="*/ 1461135 w 1663065"/>
                <a:gd name="connsiteY17" fmla="*/ 474345 h 923925"/>
                <a:gd name="connsiteX18" fmla="*/ 1470660 w 1663065"/>
                <a:gd name="connsiteY18" fmla="*/ 923925 h 923925"/>
                <a:gd name="connsiteX19" fmla="*/ 1543050 w 1663065"/>
                <a:gd name="connsiteY19" fmla="*/ 922020 h 923925"/>
                <a:gd name="connsiteX20" fmla="*/ 1575435 w 1663065"/>
                <a:gd name="connsiteY20" fmla="*/ 0 h 923925"/>
                <a:gd name="connsiteX21" fmla="*/ 1586865 w 1663065"/>
                <a:gd name="connsiteY21" fmla="*/ 918210 h 923925"/>
                <a:gd name="connsiteX22" fmla="*/ 1632585 w 1663065"/>
                <a:gd name="connsiteY22" fmla="*/ 918210 h 923925"/>
                <a:gd name="connsiteX23" fmla="*/ 1657350 w 1663065"/>
                <a:gd name="connsiteY23" fmla="*/ 436245 h 923925"/>
                <a:gd name="connsiteX24" fmla="*/ 1663065 w 1663065"/>
                <a:gd name="connsiteY24" fmla="*/ 922020 h 923925"/>
                <a:gd name="connsiteX0" fmla="*/ 0 w 1676400"/>
                <a:gd name="connsiteY0" fmla="*/ 916305 h 923925"/>
                <a:gd name="connsiteX1" fmla="*/ 112395 w 1676400"/>
                <a:gd name="connsiteY1" fmla="*/ 914400 h 923925"/>
                <a:gd name="connsiteX2" fmla="*/ 125730 w 1676400"/>
                <a:gd name="connsiteY2" fmla="*/ 725805 h 923925"/>
                <a:gd name="connsiteX3" fmla="*/ 127635 w 1676400"/>
                <a:gd name="connsiteY3" fmla="*/ 918210 h 923925"/>
                <a:gd name="connsiteX4" fmla="*/ 171450 w 1676400"/>
                <a:gd name="connsiteY4" fmla="*/ 916305 h 923925"/>
                <a:gd name="connsiteX5" fmla="*/ 186690 w 1676400"/>
                <a:gd name="connsiteY5" fmla="*/ 350520 h 923925"/>
                <a:gd name="connsiteX6" fmla="*/ 192405 w 1676400"/>
                <a:gd name="connsiteY6" fmla="*/ 914400 h 923925"/>
                <a:gd name="connsiteX7" fmla="*/ 245745 w 1676400"/>
                <a:gd name="connsiteY7" fmla="*/ 912495 h 923925"/>
                <a:gd name="connsiteX8" fmla="*/ 260985 w 1676400"/>
                <a:gd name="connsiteY8" fmla="*/ 352425 h 923925"/>
                <a:gd name="connsiteX9" fmla="*/ 268605 w 1676400"/>
                <a:gd name="connsiteY9" fmla="*/ 916305 h 923925"/>
                <a:gd name="connsiteX10" fmla="*/ 310515 w 1676400"/>
                <a:gd name="connsiteY10" fmla="*/ 914400 h 923925"/>
                <a:gd name="connsiteX11" fmla="*/ 329565 w 1676400"/>
                <a:gd name="connsiteY11" fmla="*/ 702945 h 923925"/>
                <a:gd name="connsiteX12" fmla="*/ 337185 w 1676400"/>
                <a:gd name="connsiteY12" fmla="*/ 923925 h 923925"/>
                <a:gd name="connsiteX13" fmla="*/ 775335 w 1676400"/>
                <a:gd name="connsiteY13" fmla="*/ 923925 h 923925"/>
                <a:gd name="connsiteX14" fmla="*/ 794385 w 1676400"/>
                <a:gd name="connsiteY14" fmla="*/ 224790 h 923925"/>
                <a:gd name="connsiteX15" fmla="*/ 809625 w 1676400"/>
                <a:gd name="connsiteY15" fmla="*/ 923925 h 923925"/>
                <a:gd name="connsiteX16" fmla="*/ 1445895 w 1676400"/>
                <a:gd name="connsiteY16" fmla="*/ 923925 h 923925"/>
                <a:gd name="connsiteX17" fmla="*/ 1461135 w 1676400"/>
                <a:gd name="connsiteY17" fmla="*/ 474345 h 923925"/>
                <a:gd name="connsiteX18" fmla="*/ 1470660 w 1676400"/>
                <a:gd name="connsiteY18" fmla="*/ 923925 h 923925"/>
                <a:gd name="connsiteX19" fmla="*/ 1543050 w 1676400"/>
                <a:gd name="connsiteY19" fmla="*/ 922020 h 923925"/>
                <a:gd name="connsiteX20" fmla="*/ 1575435 w 1676400"/>
                <a:gd name="connsiteY20" fmla="*/ 0 h 923925"/>
                <a:gd name="connsiteX21" fmla="*/ 1586865 w 1676400"/>
                <a:gd name="connsiteY21" fmla="*/ 918210 h 923925"/>
                <a:gd name="connsiteX22" fmla="*/ 1632585 w 1676400"/>
                <a:gd name="connsiteY22" fmla="*/ 918210 h 923925"/>
                <a:gd name="connsiteX23" fmla="*/ 1657350 w 1676400"/>
                <a:gd name="connsiteY23" fmla="*/ 436245 h 923925"/>
                <a:gd name="connsiteX24" fmla="*/ 1676400 w 1676400"/>
                <a:gd name="connsiteY24" fmla="*/ 920115 h 923925"/>
                <a:gd name="connsiteX0" fmla="*/ 0 w 1676400"/>
                <a:gd name="connsiteY0" fmla="*/ 893445 h 901065"/>
                <a:gd name="connsiteX1" fmla="*/ 112395 w 1676400"/>
                <a:gd name="connsiteY1" fmla="*/ 891540 h 901065"/>
                <a:gd name="connsiteX2" fmla="*/ 125730 w 1676400"/>
                <a:gd name="connsiteY2" fmla="*/ 702945 h 901065"/>
                <a:gd name="connsiteX3" fmla="*/ 127635 w 1676400"/>
                <a:gd name="connsiteY3" fmla="*/ 895350 h 901065"/>
                <a:gd name="connsiteX4" fmla="*/ 171450 w 1676400"/>
                <a:gd name="connsiteY4" fmla="*/ 893445 h 901065"/>
                <a:gd name="connsiteX5" fmla="*/ 186690 w 1676400"/>
                <a:gd name="connsiteY5" fmla="*/ 327660 h 901065"/>
                <a:gd name="connsiteX6" fmla="*/ 192405 w 1676400"/>
                <a:gd name="connsiteY6" fmla="*/ 891540 h 901065"/>
                <a:gd name="connsiteX7" fmla="*/ 245745 w 1676400"/>
                <a:gd name="connsiteY7" fmla="*/ 889635 h 901065"/>
                <a:gd name="connsiteX8" fmla="*/ 260985 w 1676400"/>
                <a:gd name="connsiteY8" fmla="*/ 329565 h 901065"/>
                <a:gd name="connsiteX9" fmla="*/ 268605 w 1676400"/>
                <a:gd name="connsiteY9" fmla="*/ 893445 h 901065"/>
                <a:gd name="connsiteX10" fmla="*/ 310515 w 1676400"/>
                <a:gd name="connsiteY10" fmla="*/ 891540 h 901065"/>
                <a:gd name="connsiteX11" fmla="*/ 329565 w 1676400"/>
                <a:gd name="connsiteY11" fmla="*/ 680085 h 901065"/>
                <a:gd name="connsiteX12" fmla="*/ 337185 w 1676400"/>
                <a:gd name="connsiteY12" fmla="*/ 901065 h 901065"/>
                <a:gd name="connsiteX13" fmla="*/ 775335 w 1676400"/>
                <a:gd name="connsiteY13" fmla="*/ 901065 h 901065"/>
                <a:gd name="connsiteX14" fmla="*/ 794385 w 1676400"/>
                <a:gd name="connsiteY14" fmla="*/ 201930 h 901065"/>
                <a:gd name="connsiteX15" fmla="*/ 809625 w 1676400"/>
                <a:gd name="connsiteY15" fmla="*/ 901065 h 901065"/>
                <a:gd name="connsiteX16" fmla="*/ 1445895 w 1676400"/>
                <a:gd name="connsiteY16" fmla="*/ 901065 h 901065"/>
                <a:gd name="connsiteX17" fmla="*/ 1461135 w 1676400"/>
                <a:gd name="connsiteY17" fmla="*/ 451485 h 901065"/>
                <a:gd name="connsiteX18" fmla="*/ 1470660 w 1676400"/>
                <a:gd name="connsiteY18" fmla="*/ 901065 h 901065"/>
                <a:gd name="connsiteX19" fmla="*/ 1543050 w 1676400"/>
                <a:gd name="connsiteY19" fmla="*/ 899160 h 901065"/>
                <a:gd name="connsiteX20" fmla="*/ 1564005 w 1676400"/>
                <a:gd name="connsiteY20" fmla="*/ 0 h 901065"/>
                <a:gd name="connsiteX21" fmla="*/ 1586865 w 1676400"/>
                <a:gd name="connsiteY21" fmla="*/ 895350 h 901065"/>
                <a:gd name="connsiteX22" fmla="*/ 1632585 w 1676400"/>
                <a:gd name="connsiteY22" fmla="*/ 895350 h 901065"/>
                <a:gd name="connsiteX23" fmla="*/ 1657350 w 1676400"/>
                <a:gd name="connsiteY23" fmla="*/ 413385 h 901065"/>
                <a:gd name="connsiteX24" fmla="*/ 1676400 w 1676400"/>
                <a:gd name="connsiteY24" fmla="*/ 897255 h 90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76400" h="901065">
                  <a:moveTo>
                    <a:pt x="0" y="893445"/>
                  </a:moveTo>
                  <a:lnTo>
                    <a:pt x="112395" y="891540"/>
                  </a:lnTo>
                  <a:lnTo>
                    <a:pt x="125730" y="702945"/>
                  </a:lnTo>
                  <a:lnTo>
                    <a:pt x="127635" y="895350"/>
                  </a:lnTo>
                  <a:lnTo>
                    <a:pt x="171450" y="893445"/>
                  </a:lnTo>
                  <a:lnTo>
                    <a:pt x="186690" y="327660"/>
                  </a:lnTo>
                  <a:lnTo>
                    <a:pt x="192405" y="891540"/>
                  </a:lnTo>
                  <a:lnTo>
                    <a:pt x="245745" y="889635"/>
                  </a:lnTo>
                  <a:lnTo>
                    <a:pt x="260985" y="329565"/>
                  </a:lnTo>
                  <a:lnTo>
                    <a:pt x="268605" y="893445"/>
                  </a:lnTo>
                  <a:lnTo>
                    <a:pt x="310515" y="891540"/>
                  </a:lnTo>
                  <a:lnTo>
                    <a:pt x="329565" y="680085"/>
                  </a:lnTo>
                  <a:lnTo>
                    <a:pt x="337185" y="901065"/>
                  </a:lnTo>
                  <a:lnTo>
                    <a:pt x="775335" y="901065"/>
                  </a:lnTo>
                  <a:lnTo>
                    <a:pt x="794385" y="201930"/>
                  </a:lnTo>
                  <a:lnTo>
                    <a:pt x="809625" y="901065"/>
                  </a:lnTo>
                  <a:lnTo>
                    <a:pt x="1445895" y="901065"/>
                  </a:lnTo>
                  <a:lnTo>
                    <a:pt x="1461135" y="451485"/>
                  </a:lnTo>
                  <a:lnTo>
                    <a:pt x="1470660" y="901065"/>
                  </a:lnTo>
                  <a:lnTo>
                    <a:pt x="1543050" y="899160"/>
                  </a:lnTo>
                  <a:lnTo>
                    <a:pt x="1564005" y="0"/>
                  </a:lnTo>
                  <a:lnTo>
                    <a:pt x="1586865" y="895350"/>
                  </a:lnTo>
                  <a:lnTo>
                    <a:pt x="1632585" y="895350"/>
                  </a:lnTo>
                  <a:lnTo>
                    <a:pt x="1657350" y="413385"/>
                  </a:lnTo>
                  <a:lnTo>
                    <a:pt x="1676400" y="897255"/>
                  </a:ln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68" name="Gerade Verbindung mit Pfeil 2067"/>
            <p:cNvCxnSpPr/>
            <p:nvPr/>
          </p:nvCxnSpPr>
          <p:spPr>
            <a:xfrm flipH="1" flipV="1">
              <a:off x="6048462" y="1915376"/>
              <a:ext cx="0" cy="93380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/>
            <p:cNvCxnSpPr/>
            <p:nvPr/>
          </p:nvCxnSpPr>
          <p:spPr>
            <a:xfrm>
              <a:off x="5972961" y="2783388"/>
              <a:ext cx="1912690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4" name="Textfeld 2073"/>
            <p:cNvSpPr txBox="1"/>
            <p:nvPr/>
          </p:nvSpPr>
          <p:spPr>
            <a:xfrm>
              <a:off x="7724008" y="2497252"/>
              <a:ext cx="4963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ppm</a:t>
              </a:r>
              <a:endParaRPr lang="de-DE" dirty="0"/>
            </a:p>
          </p:txBody>
        </p:sp>
      </p:grpSp>
      <p:sp>
        <p:nvSpPr>
          <p:cNvPr id="197" name="Textfeld 196"/>
          <p:cNvSpPr txBox="1"/>
          <p:nvPr/>
        </p:nvSpPr>
        <p:spPr>
          <a:xfrm>
            <a:off x="5774969" y="1297130"/>
            <a:ext cx="24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 smtClean="0"/>
              <a:t>NMR-Spektrum</a:t>
            </a:r>
            <a:endParaRPr lang="de-DE" u="sng" dirty="0"/>
          </a:p>
        </p:txBody>
      </p:sp>
      <p:sp>
        <p:nvSpPr>
          <p:cNvPr id="198" name="Textfeld 197"/>
          <p:cNvSpPr txBox="1"/>
          <p:nvPr/>
        </p:nvSpPr>
        <p:spPr>
          <a:xfrm>
            <a:off x="5774969" y="3838336"/>
            <a:ext cx="24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 smtClean="0"/>
              <a:t>MRI-Schnittbild</a:t>
            </a: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9969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1BF5-D2CB-4CFF-86FE-6BBED906C831}" type="datetime1">
              <a:rPr lang="de-DE" smtClean="0"/>
              <a:t>22.10.2018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3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AV4 TRX1200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788" y="1295808"/>
            <a:ext cx="4196209" cy="390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059" y="1332172"/>
            <a:ext cx="4106616" cy="2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4760445" y="1295807"/>
            <a:ext cx="4178230" cy="2647829"/>
          </a:xfrm>
          <a:custGeom>
            <a:avLst/>
            <a:gdLst/>
            <a:ahLst/>
            <a:cxnLst/>
            <a:rect l="l" t="t" r="r" b="b"/>
            <a:pathLst>
              <a:path w="4178230" h="2647829">
                <a:moveTo>
                  <a:pt x="725955" y="402805"/>
                </a:moveTo>
                <a:lnTo>
                  <a:pt x="725955" y="2588296"/>
                </a:lnTo>
                <a:lnTo>
                  <a:pt x="1921079" y="2588296"/>
                </a:lnTo>
                <a:lnTo>
                  <a:pt x="1921079" y="402805"/>
                </a:lnTo>
                <a:close/>
                <a:moveTo>
                  <a:pt x="0" y="0"/>
                </a:moveTo>
                <a:lnTo>
                  <a:pt x="4178230" y="0"/>
                </a:lnTo>
                <a:lnTo>
                  <a:pt x="4178230" y="2647829"/>
                </a:lnTo>
                <a:lnTo>
                  <a:pt x="0" y="2647829"/>
                </a:lnTo>
                <a:close/>
              </a:path>
            </a:pathLst>
          </a:cu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1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22.10.2018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4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MRT Pulssequenzen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60" y="1650913"/>
            <a:ext cx="3707143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69" y="1650913"/>
            <a:ext cx="3576597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" t="3236" r="9175" b="5799"/>
          <a:stretch/>
        </p:blipFill>
        <p:spPr bwMode="auto">
          <a:xfrm>
            <a:off x="1132149" y="3984772"/>
            <a:ext cx="2150636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405" y="3984772"/>
            <a:ext cx="2145852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63052" y="1124125"/>
            <a:ext cx="368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 err="1" smtClean="0"/>
              <a:t>Spinecho</a:t>
            </a:r>
            <a:r>
              <a:rPr lang="de-DE" u="sng" dirty="0" smtClean="0"/>
              <a:t>-Sequenz</a:t>
            </a:r>
            <a:endParaRPr lang="de-DE" u="sng" dirty="0"/>
          </a:p>
        </p:txBody>
      </p:sp>
      <p:sp>
        <p:nvSpPr>
          <p:cNvPr id="10" name="Textfeld 9"/>
          <p:cNvSpPr txBox="1"/>
          <p:nvPr/>
        </p:nvSpPr>
        <p:spPr>
          <a:xfrm>
            <a:off x="4977916" y="1124125"/>
            <a:ext cx="368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 smtClean="0"/>
              <a:t>EPI-Sequenz</a:t>
            </a: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1359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22.10.2018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MR-</a:t>
            </a:r>
            <a:r>
              <a:rPr lang="de-DE" dirty="0" err="1" smtClean="0"/>
              <a:t>Tomograph</a:t>
            </a:r>
            <a:endParaRPr lang="de-DE" dirty="0"/>
          </a:p>
        </p:txBody>
      </p:sp>
      <p:pic>
        <p:nvPicPr>
          <p:cNvPr id="4098" name="Picture 2" descr="C:\Users\MARVIN~1.NOL\AppData\Local\Temp\vmware-Marvin.Noll\VMwareDnD\81849371\biospec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63" y="998290"/>
            <a:ext cx="8147075" cy="510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4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22.10.2018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6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MRiLab</a:t>
            </a:r>
            <a:endParaRPr lang="de-DE" dirty="0"/>
          </a:p>
        </p:txBody>
      </p:sp>
      <p:pic>
        <p:nvPicPr>
          <p:cNvPr id="5122" name="Picture 2" descr="C:\Users\MARVIN~1.NOL\AppData\Local\Temp\vmware-Marvin.Noll\VMwareDnD\def939f0\mrilab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8" y="1095765"/>
            <a:ext cx="7044725" cy="511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22.10.2018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Phantomerstellung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65309" y="1983585"/>
            <a:ext cx="73152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9D5D7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Gerade Verbindung mit Pfeil 56"/>
          <p:cNvCxnSpPr/>
          <p:nvPr/>
        </p:nvCxnSpPr>
        <p:spPr bwMode="auto">
          <a:xfrm>
            <a:off x="5617709" y="1983585"/>
            <a:ext cx="73152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9D5D7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Gerade Verbindung mit Pfeil 61"/>
          <p:cNvCxnSpPr/>
          <p:nvPr/>
        </p:nvCxnSpPr>
        <p:spPr bwMode="auto">
          <a:xfrm flipH="1">
            <a:off x="2765309" y="4949133"/>
            <a:ext cx="73152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9D5D7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3" name="Gerade Verbindung mit Pfeil 62"/>
          <p:cNvCxnSpPr/>
          <p:nvPr/>
        </p:nvCxnSpPr>
        <p:spPr bwMode="auto">
          <a:xfrm flipH="1">
            <a:off x="5617709" y="4949133"/>
            <a:ext cx="73152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9D5D7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4" name="Gerade Verbindung mit Pfeil 63"/>
          <p:cNvCxnSpPr/>
          <p:nvPr/>
        </p:nvCxnSpPr>
        <p:spPr bwMode="auto">
          <a:xfrm flipH="1">
            <a:off x="7476962" y="3352800"/>
            <a:ext cx="11680" cy="48337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C9D5D7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0" name="Gruppieren 59"/>
          <p:cNvGrpSpPr/>
          <p:nvPr/>
        </p:nvGrpSpPr>
        <p:grpSpPr>
          <a:xfrm>
            <a:off x="248752" y="993585"/>
            <a:ext cx="2616368" cy="2349332"/>
            <a:chOff x="248752" y="993585"/>
            <a:chExt cx="2616368" cy="2349332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021" y="993585"/>
              <a:ext cx="2021831" cy="19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feld 65"/>
            <p:cNvSpPr txBox="1"/>
            <p:nvPr/>
          </p:nvSpPr>
          <p:spPr>
            <a:xfrm>
              <a:off x="248752" y="2973585"/>
              <a:ext cx="26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2D-CAD</a:t>
              </a:r>
              <a:endParaRPr lang="de-DE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3223231" y="1104206"/>
            <a:ext cx="2616368" cy="2238711"/>
            <a:chOff x="3223231" y="1104206"/>
            <a:chExt cx="2616368" cy="2238711"/>
          </a:xfrm>
        </p:grpSpPr>
        <p:pic>
          <p:nvPicPr>
            <p:cNvPr id="5" name="Picture 3" descr="C:\Users\MARVIN~1.NOL\AppData\Local\Temp\vmware-Marvin.Noll\VMwareDnD\90beb3b7\keyedited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89" t="5614" r="20602" b="6838"/>
            <a:stretch/>
          </p:blipFill>
          <p:spPr bwMode="auto">
            <a:xfrm>
              <a:off x="3697475" y="1104206"/>
              <a:ext cx="1667880" cy="1758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feld 66"/>
            <p:cNvSpPr txBox="1"/>
            <p:nvPr/>
          </p:nvSpPr>
          <p:spPr>
            <a:xfrm>
              <a:off x="3223231" y="2973585"/>
              <a:ext cx="26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3</a:t>
              </a:r>
              <a:r>
                <a:rPr lang="de-DE" dirty="0" smtClean="0"/>
                <a:t>D-CAD</a:t>
              </a:r>
              <a:endParaRPr lang="de-DE" dirty="0"/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6147909" y="1087760"/>
            <a:ext cx="2616368" cy="2255157"/>
            <a:chOff x="6147909" y="1087760"/>
            <a:chExt cx="2616368" cy="2255157"/>
          </a:xfrm>
        </p:grpSpPr>
        <p:grpSp>
          <p:nvGrpSpPr>
            <p:cNvPr id="56" name="Gruppieren 55"/>
            <p:cNvGrpSpPr/>
            <p:nvPr/>
          </p:nvGrpSpPr>
          <p:grpSpPr>
            <a:xfrm>
              <a:off x="6606557" y="1087760"/>
              <a:ext cx="1699073" cy="1791650"/>
              <a:chOff x="362562" y="3598227"/>
              <a:chExt cx="2419350" cy="2551173"/>
            </a:xfrm>
          </p:grpSpPr>
          <p:pic>
            <p:nvPicPr>
              <p:cNvPr id="12" name="Picture 3" descr="C:\Users\MARVIN~1.NOL\AppData\Local\Temp\vmware-Marvin.Noll\VMwareDnD\90beb3b7\keyedited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GlowDiffused trans="65000" intensity="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89" t="5614" r="20602" b="6838"/>
              <a:stretch/>
            </p:blipFill>
            <p:spPr bwMode="auto">
              <a:xfrm>
                <a:off x="362562" y="3598227"/>
                <a:ext cx="2419350" cy="25511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Gruppieren 12"/>
              <p:cNvGrpSpPr/>
              <p:nvPr/>
            </p:nvGrpSpPr>
            <p:grpSpPr>
              <a:xfrm>
                <a:off x="510222" y="3984242"/>
                <a:ext cx="2224026" cy="2109546"/>
                <a:chOff x="364923" y="2900252"/>
                <a:chExt cx="2224026" cy="2109546"/>
              </a:xfrm>
            </p:grpSpPr>
            <p:sp>
              <p:nvSpPr>
                <p:cNvPr id="14" name="Freihandform 13"/>
                <p:cNvSpPr/>
                <p:nvPr/>
              </p:nvSpPr>
              <p:spPr bwMode="auto">
                <a:xfrm>
                  <a:off x="1448261" y="4391139"/>
                  <a:ext cx="293891" cy="616425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293891"/>
                    <a:gd name="connsiteY0" fmla="*/ 6825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8251 h 616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3891" h="616425">
                      <a:moveTo>
                        <a:pt x="0" y="68251"/>
                      </a:moveTo>
                      <a:lnTo>
                        <a:pt x="211921" y="616425"/>
                      </a:lnTo>
                      <a:lnTo>
                        <a:pt x="293891" y="0"/>
                      </a:lnTo>
                      <a:lnTo>
                        <a:pt x="0" y="6825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15" name="Freihandform 14"/>
                <p:cNvSpPr/>
                <p:nvPr/>
              </p:nvSpPr>
              <p:spPr bwMode="auto">
                <a:xfrm>
                  <a:off x="1293957" y="4466078"/>
                  <a:ext cx="364376" cy="543391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16751"/>
                    <a:gd name="connsiteY0" fmla="*/ 541486 h 541815"/>
                    <a:gd name="connsiteX1" fmla="*/ 114766 w 316751"/>
                    <a:gd name="connsiteY1" fmla="*/ 0 h 541815"/>
                    <a:gd name="connsiteX2" fmla="*/ 316751 w 316751"/>
                    <a:gd name="connsiteY2" fmla="*/ 541815 h 541815"/>
                    <a:gd name="connsiteX3" fmla="*/ 0 w 316751"/>
                    <a:gd name="connsiteY3" fmla="*/ 541486 h 541815"/>
                    <a:gd name="connsiteX0" fmla="*/ 0 w 337706"/>
                    <a:gd name="connsiteY0" fmla="*/ 554821 h 554821"/>
                    <a:gd name="connsiteX1" fmla="*/ 135721 w 337706"/>
                    <a:gd name="connsiteY1" fmla="*/ 0 h 554821"/>
                    <a:gd name="connsiteX2" fmla="*/ 337706 w 337706"/>
                    <a:gd name="connsiteY2" fmla="*/ 541815 h 554821"/>
                    <a:gd name="connsiteX3" fmla="*/ 0 w 337706"/>
                    <a:gd name="connsiteY3" fmla="*/ 554821 h 554821"/>
                    <a:gd name="connsiteX0" fmla="*/ 0 w 347231"/>
                    <a:gd name="connsiteY0" fmla="*/ 554821 h 554821"/>
                    <a:gd name="connsiteX1" fmla="*/ 135721 w 347231"/>
                    <a:gd name="connsiteY1" fmla="*/ 0 h 554821"/>
                    <a:gd name="connsiteX2" fmla="*/ 347231 w 347231"/>
                    <a:gd name="connsiteY2" fmla="*/ 541815 h 554821"/>
                    <a:gd name="connsiteX3" fmla="*/ 0 w 347231"/>
                    <a:gd name="connsiteY3" fmla="*/ 554821 h 554821"/>
                    <a:gd name="connsiteX0" fmla="*/ 0 w 465341"/>
                    <a:gd name="connsiteY0" fmla="*/ 528151 h 541815"/>
                    <a:gd name="connsiteX1" fmla="*/ 253831 w 465341"/>
                    <a:gd name="connsiteY1" fmla="*/ 0 h 541815"/>
                    <a:gd name="connsiteX2" fmla="*/ 465341 w 465341"/>
                    <a:gd name="connsiteY2" fmla="*/ 541815 h 541815"/>
                    <a:gd name="connsiteX3" fmla="*/ 0 w 465341"/>
                    <a:gd name="connsiteY3" fmla="*/ 528151 h 541815"/>
                    <a:gd name="connsiteX0" fmla="*/ 0 w 364376"/>
                    <a:gd name="connsiteY0" fmla="*/ 543391 h 543391"/>
                    <a:gd name="connsiteX1" fmla="*/ 152866 w 364376"/>
                    <a:gd name="connsiteY1" fmla="*/ 0 h 543391"/>
                    <a:gd name="connsiteX2" fmla="*/ 364376 w 364376"/>
                    <a:gd name="connsiteY2" fmla="*/ 541815 h 543391"/>
                    <a:gd name="connsiteX3" fmla="*/ 0 w 364376"/>
                    <a:gd name="connsiteY3" fmla="*/ 543391 h 543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376" h="543391">
                      <a:moveTo>
                        <a:pt x="0" y="543391"/>
                      </a:moveTo>
                      <a:lnTo>
                        <a:pt x="152866" y="0"/>
                      </a:lnTo>
                      <a:lnTo>
                        <a:pt x="364376" y="541815"/>
                      </a:lnTo>
                      <a:lnTo>
                        <a:pt x="0" y="54339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16" name="Freihandform 15"/>
                <p:cNvSpPr/>
                <p:nvPr/>
              </p:nvSpPr>
              <p:spPr bwMode="auto">
                <a:xfrm>
                  <a:off x="364923" y="3916699"/>
                  <a:ext cx="314846" cy="616754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846" h="616754">
                      <a:moveTo>
                        <a:pt x="0" y="0"/>
                      </a:moveTo>
                      <a:lnTo>
                        <a:pt x="177631" y="616754"/>
                      </a:lnTo>
                      <a:lnTo>
                        <a:pt x="314846" y="3622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17" name="Freihandform 16"/>
                <p:cNvSpPr/>
                <p:nvPr/>
              </p:nvSpPr>
              <p:spPr bwMode="auto">
                <a:xfrm>
                  <a:off x="674053" y="4272572"/>
                  <a:ext cx="248171" cy="500549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248171"/>
                    <a:gd name="connsiteY0" fmla="*/ 0 h 553889"/>
                    <a:gd name="connsiteX1" fmla="*/ 183346 w 248171"/>
                    <a:gd name="connsiteY1" fmla="*/ 553889 h 553889"/>
                    <a:gd name="connsiteX2" fmla="*/ 248171 w 248171"/>
                    <a:gd name="connsiteY2" fmla="*/ 131774 h 553889"/>
                    <a:gd name="connsiteX3" fmla="*/ 0 w 248171"/>
                    <a:gd name="connsiteY3" fmla="*/ 0 h 553889"/>
                    <a:gd name="connsiteX0" fmla="*/ 0 w 248171"/>
                    <a:gd name="connsiteY0" fmla="*/ 0 h 500549"/>
                    <a:gd name="connsiteX1" fmla="*/ 69046 w 248171"/>
                    <a:gd name="connsiteY1" fmla="*/ 500549 h 500549"/>
                    <a:gd name="connsiteX2" fmla="*/ 248171 w 248171"/>
                    <a:gd name="connsiteY2" fmla="*/ 131774 h 500549"/>
                    <a:gd name="connsiteX3" fmla="*/ 0 w 248171"/>
                    <a:gd name="connsiteY3" fmla="*/ 0 h 500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8171" h="500549">
                      <a:moveTo>
                        <a:pt x="0" y="0"/>
                      </a:moveTo>
                      <a:lnTo>
                        <a:pt x="69046" y="500549"/>
                      </a:lnTo>
                      <a:lnTo>
                        <a:pt x="248171" y="1317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18" name="Freihandform 17"/>
                <p:cNvSpPr/>
                <p:nvPr/>
              </p:nvSpPr>
              <p:spPr bwMode="auto">
                <a:xfrm>
                  <a:off x="1004139" y="4467983"/>
                  <a:ext cx="290081" cy="541815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211921"/>
                    <a:gd name="connsiteY0" fmla="*/ 0 h 551984"/>
                    <a:gd name="connsiteX1" fmla="*/ 211921 w 211921"/>
                    <a:gd name="connsiteY1" fmla="*/ 551984 h 551984"/>
                    <a:gd name="connsiteX2" fmla="*/ 137681 w 211921"/>
                    <a:gd name="connsiteY2" fmla="*/ 44144 h 551984"/>
                    <a:gd name="connsiteX3" fmla="*/ 0 w 211921"/>
                    <a:gd name="connsiteY3" fmla="*/ 0 h 551984"/>
                    <a:gd name="connsiteX0" fmla="*/ 0 w 234836"/>
                    <a:gd name="connsiteY0" fmla="*/ 0 h 551984"/>
                    <a:gd name="connsiteX1" fmla="*/ 211921 w 234836"/>
                    <a:gd name="connsiteY1" fmla="*/ 551984 h 551984"/>
                    <a:gd name="connsiteX2" fmla="*/ 234836 w 234836"/>
                    <a:gd name="connsiteY2" fmla="*/ 2234 h 551984"/>
                    <a:gd name="connsiteX3" fmla="*/ 0 w 234836"/>
                    <a:gd name="connsiteY3" fmla="*/ 0 h 551984"/>
                    <a:gd name="connsiteX0" fmla="*/ 0 w 236741"/>
                    <a:gd name="connsiteY0" fmla="*/ 7291 h 549750"/>
                    <a:gd name="connsiteX1" fmla="*/ 213826 w 236741"/>
                    <a:gd name="connsiteY1" fmla="*/ 549750 h 549750"/>
                    <a:gd name="connsiteX2" fmla="*/ 236741 w 236741"/>
                    <a:gd name="connsiteY2" fmla="*/ 0 h 549750"/>
                    <a:gd name="connsiteX3" fmla="*/ 0 w 236741"/>
                    <a:gd name="connsiteY3" fmla="*/ 7291 h 549750"/>
                    <a:gd name="connsiteX0" fmla="*/ 22394 w 259135"/>
                    <a:gd name="connsiteY0" fmla="*/ 7291 h 530700"/>
                    <a:gd name="connsiteX1" fmla="*/ 0 w 259135"/>
                    <a:gd name="connsiteY1" fmla="*/ 530700 h 530700"/>
                    <a:gd name="connsiteX2" fmla="*/ 259135 w 259135"/>
                    <a:gd name="connsiteY2" fmla="*/ 0 h 530700"/>
                    <a:gd name="connsiteX3" fmla="*/ 22394 w 259135"/>
                    <a:gd name="connsiteY3" fmla="*/ 7291 h 530700"/>
                    <a:gd name="connsiteX0" fmla="*/ 22394 w 306760"/>
                    <a:gd name="connsiteY0" fmla="*/ 0 h 523409"/>
                    <a:gd name="connsiteX1" fmla="*/ 0 w 306760"/>
                    <a:gd name="connsiteY1" fmla="*/ 523409 h 523409"/>
                    <a:gd name="connsiteX2" fmla="*/ 306760 w 306760"/>
                    <a:gd name="connsiteY2" fmla="*/ 181304 h 523409"/>
                    <a:gd name="connsiteX3" fmla="*/ 22394 w 306760"/>
                    <a:gd name="connsiteY3" fmla="*/ 0 h 523409"/>
                    <a:gd name="connsiteX0" fmla="*/ 49064 w 306760"/>
                    <a:gd name="connsiteY0" fmla="*/ 0 h 534839"/>
                    <a:gd name="connsiteX1" fmla="*/ 0 w 306760"/>
                    <a:gd name="connsiteY1" fmla="*/ 534839 h 534839"/>
                    <a:gd name="connsiteX2" fmla="*/ 306760 w 306760"/>
                    <a:gd name="connsiteY2" fmla="*/ 192734 h 534839"/>
                    <a:gd name="connsiteX3" fmla="*/ 49064 w 306760"/>
                    <a:gd name="connsiteY3" fmla="*/ 0 h 534839"/>
                    <a:gd name="connsiteX0" fmla="*/ 49064 w 230560"/>
                    <a:gd name="connsiteY0" fmla="*/ 0 h 534839"/>
                    <a:gd name="connsiteX1" fmla="*/ 0 w 230560"/>
                    <a:gd name="connsiteY1" fmla="*/ 534839 h 534839"/>
                    <a:gd name="connsiteX2" fmla="*/ 230560 w 230560"/>
                    <a:gd name="connsiteY2" fmla="*/ 61289 h 534839"/>
                    <a:gd name="connsiteX3" fmla="*/ 49064 w 230560"/>
                    <a:gd name="connsiteY3" fmla="*/ 0 h 534839"/>
                    <a:gd name="connsiteX0" fmla="*/ 0 w 210016"/>
                    <a:gd name="connsiteY0" fmla="*/ 461476 h 522765"/>
                    <a:gd name="connsiteX1" fmla="*/ 210016 w 210016"/>
                    <a:gd name="connsiteY1" fmla="*/ 0 h 522765"/>
                    <a:gd name="connsiteX2" fmla="*/ 181496 w 210016"/>
                    <a:gd name="connsiteY2" fmla="*/ 522765 h 522765"/>
                    <a:gd name="connsiteX3" fmla="*/ 0 w 210016"/>
                    <a:gd name="connsiteY3" fmla="*/ 461476 h 522765"/>
                    <a:gd name="connsiteX0" fmla="*/ 0 w 211921"/>
                    <a:gd name="connsiteY0" fmla="*/ 467191 h 522765"/>
                    <a:gd name="connsiteX1" fmla="*/ 211921 w 211921"/>
                    <a:gd name="connsiteY1" fmla="*/ 0 h 522765"/>
                    <a:gd name="connsiteX2" fmla="*/ 183401 w 211921"/>
                    <a:gd name="connsiteY2" fmla="*/ 522765 h 522765"/>
                    <a:gd name="connsiteX3" fmla="*/ 0 w 211921"/>
                    <a:gd name="connsiteY3" fmla="*/ 467191 h 522765"/>
                    <a:gd name="connsiteX0" fmla="*/ 0 w 290081"/>
                    <a:gd name="connsiteY0" fmla="*/ 467191 h 541815"/>
                    <a:gd name="connsiteX1" fmla="*/ 211921 w 290081"/>
                    <a:gd name="connsiteY1" fmla="*/ 0 h 541815"/>
                    <a:gd name="connsiteX2" fmla="*/ 290081 w 290081"/>
                    <a:gd name="connsiteY2" fmla="*/ 541815 h 541815"/>
                    <a:gd name="connsiteX3" fmla="*/ 0 w 290081"/>
                    <a:gd name="connsiteY3" fmla="*/ 467191 h 541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081" h="541815">
                      <a:moveTo>
                        <a:pt x="0" y="467191"/>
                      </a:moveTo>
                      <a:lnTo>
                        <a:pt x="211921" y="0"/>
                      </a:lnTo>
                      <a:lnTo>
                        <a:pt x="290081" y="541815"/>
                      </a:lnTo>
                      <a:lnTo>
                        <a:pt x="0" y="46719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19" name="Freihandform 18"/>
                <p:cNvSpPr/>
                <p:nvPr/>
              </p:nvSpPr>
              <p:spPr bwMode="auto">
                <a:xfrm>
                  <a:off x="541225" y="4282087"/>
                  <a:ext cx="198641" cy="490380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293891"/>
                    <a:gd name="connsiteY0" fmla="*/ 0 h 553889"/>
                    <a:gd name="connsiteX1" fmla="*/ 183346 w 293891"/>
                    <a:gd name="connsiteY1" fmla="*/ 553889 h 553889"/>
                    <a:gd name="connsiteX2" fmla="*/ 293891 w 293891"/>
                    <a:gd name="connsiteY2" fmla="*/ 57479 h 553889"/>
                    <a:gd name="connsiteX3" fmla="*/ 0 w 293891"/>
                    <a:gd name="connsiteY3" fmla="*/ 0 h 553889"/>
                    <a:gd name="connsiteX0" fmla="*/ 0 w 293891"/>
                    <a:gd name="connsiteY0" fmla="*/ 0 h 529124"/>
                    <a:gd name="connsiteX1" fmla="*/ 82381 w 293891"/>
                    <a:gd name="connsiteY1" fmla="*/ 529124 h 529124"/>
                    <a:gd name="connsiteX2" fmla="*/ 293891 w 293891"/>
                    <a:gd name="connsiteY2" fmla="*/ 57479 h 529124"/>
                    <a:gd name="connsiteX3" fmla="*/ 0 w 293891"/>
                    <a:gd name="connsiteY3" fmla="*/ 0 h 529124"/>
                    <a:gd name="connsiteX0" fmla="*/ 43349 w 211510"/>
                    <a:gd name="connsiteY0" fmla="*/ 0 h 599609"/>
                    <a:gd name="connsiteX1" fmla="*/ 0 w 211510"/>
                    <a:gd name="connsiteY1" fmla="*/ 599609 h 599609"/>
                    <a:gd name="connsiteX2" fmla="*/ 211510 w 211510"/>
                    <a:gd name="connsiteY2" fmla="*/ 127964 h 599609"/>
                    <a:gd name="connsiteX3" fmla="*/ 43349 w 211510"/>
                    <a:gd name="connsiteY3" fmla="*/ 0 h 599609"/>
                    <a:gd name="connsiteX0" fmla="*/ 43349 w 241990"/>
                    <a:gd name="connsiteY0" fmla="*/ 0 h 599609"/>
                    <a:gd name="connsiteX1" fmla="*/ 0 w 241990"/>
                    <a:gd name="connsiteY1" fmla="*/ 599609 h 599609"/>
                    <a:gd name="connsiteX2" fmla="*/ 241990 w 241990"/>
                    <a:gd name="connsiteY2" fmla="*/ 238454 h 599609"/>
                    <a:gd name="connsiteX3" fmla="*/ 43349 w 241990"/>
                    <a:gd name="connsiteY3" fmla="*/ 0 h 599609"/>
                    <a:gd name="connsiteX0" fmla="*/ 0 w 198641"/>
                    <a:gd name="connsiteY0" fmla="*/ 251926 h 490380"/>
                    <a:gd name="connsiteX1" fmla="*/ 137626 w 198641"/>
                    <a:gd name="connsiteY1" fmla="*/ 0 h 490380"/>
                    <a:gd name="connsiteX2" fmla="*/ 198641 w 198641"/>
                    <a:gd name="connsiteY2" fmla="*/ 490380 h 490380"/>
                    <a:gd name="connsiteX3" fmla="*/ 0 w 198641"/>
                    <a:gd name="connsiteY3" fmla="*/ 251926 h 490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641" h="490380">
                      <a:moveTo>
                        <a:pt x="0" y="251926"/>
                      </a:moveTo>
                      <a:lnTo>
                        <a:pt x="137626" y="0"/>
                      </a:lnTo>
                      <a:lnTo>
                        <a:pt x="198641" y="490380"/>
                      </a:lnTo>
                      <a:lnTo>
                        <a:pt x="0" y="251926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20" name="Freihandform 19"/>
                <p:cNvSpPr/>
                <p:nvPr/>
              </p:nvSpPr>
              <p:spPr bwMode="auto">
                <a:xfrm>
                  <a:off x="746499" y="4416090"/>
                  <a:ext cx="259601" cy="518955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211921"/>
                    <a:gd name="connsiteY0" fmla="*/ 0 h 551984"/>
                    <a:gd name="connsiteX1" fmla="*/ 211921 w 211921"/>
                    <a:gd name="connsiteY1" fmla="*/ 551984 h 551984"/>
                    <a:gd name="connsiteX2" fmla="*/ 137681 w 211921"/>
                    <a:gd name="connsiteY2" fmla="*/ 44144 h 551984"/>
                    <a:gd name="connsiteX3" fmla="*/ 0 w 211921"/>
                    <a:gd name="connsiteY3" fmla="*/ 0 h 551984"/>
                    <a:gd name="connsiteX0" fmla="*/ 0 w 234836"/>
                    <a:gd name="connsiteY0" fmla="*/ 0 h 551984"/>
                    <a:gd name="connsiteX1" fmla="*/ 211921 w 234836"/>
                    <a:gd name="connsiteY1" fmla="*/ 551984 h 551984"/>
                    <a:gd name="connsiteX2" fmla="*/ 234836 w 234836"/>
                    <a:gd name="connsiteY2" fmla="*/ 2234 h 551984"/>
                    <a:gd name="connsiteX3" fmla="*/ 0 w 234836"/>
                    <a:gd name="connsiteY3" fmla="*/ 0 h 551984"/>
                    <a:gd name="connsiteX0" fmla="*/ 0 w 236741"/>
                    <a:gd name="connsiteY0" fmla="*/ 7291 h 549750"/>
                    <a:gd name="connsiteX1" fmla="*/ 213826 w 236741"/>
                    <a:gd name="connsiteY1" fmla="*/ 549750 h 549750"/>
                    <a:gd name="connsiteX2" fmla="*/ 236741 w 236741"/>
                    <a:gd name="connsiteY2" fmla="*/ 0 h 549750"/>
                    <a:gd name="connsiteX3" fmla="*/ 0 w 236741"/>
                    <a:gd name="connsiteY3" fmla="*/ 7291 h 549750"/>
                    <a:gd name="connsiteX0" fmla="*/ 22394 w 259135"/>
                    <a:gd name="connsiteY0" fmla="*/ 7291 h 530700"/>
                    <a:gd name="connsiteX1" fmla="*/ 0 w 259135"/>
                    <a:gd name="connsiteY1" fmla="*/ 530700 h 530700"/>
                    <a:gd name="connsiteX2" fmla="*/ 259135 w 259135"/>
                    <a:gd name="connsiteY2" fmla="*/ 0 h 530700"/>
                    <a:gd name="connsiteX3" fmla="*/ 22394 w 259135"/>
                    <a:gd name="connsiteY3" fmla="*/ 7291 h 530700"/>
                    <a:gd name="connsiteX0" fmla="*/ 22394 w 318190"/>
                    <a:gd name="connsiteY0" fmla="*/ 0 h 523409"/>
                    <a:gd name="connsiteX1" fmla="*/ 0 w 318190"/>
                    <a:gd name="connsiteY1" fmla="*/ 523409 h 523409"/>
                    <a:gd name="connsiteX2" fmla="*/ 318190 w 318190"/>
                    <a:gd name="connsiteY2" fmla="*/ 101294 h 523409"/>
                    <a:gd name="connsiteX3" fmla="*/ 22394 w 318190"/>
                    <a:gd name="connsiteY3" fmla="*/ 0 h 523409"/>
                    <a:gd name="connsiteX0" fmla="*/ 58589 w 318190"/>
                    <a:gd name="connsiteY0" fmla="*/ 0 h 580559"/>
                    <a:gd name="connsiteX1" fmla="*/ 0 w 318190"/>
                    <a:gd name="connsiteY1" fmla="*/ 580559 h 580559"/>
                    <a:gd name="connsiteX2" fmla="*/ 318190 w 318190"/>
                    <a:gd name="connsiteY2" fmla="*/ 158444 h 580559"/>
                    <a:gd name="connsiteX3" fmla="*/ 58589 w 318190"/>
                    <a:gd name="connsiteY3" fmla="*/ 0 h 580559"/>
                    <a:gd name="connsiteX0" fmla="*/ 0 w 259601"/>
                    <a:gd name="connsiteY0" fmla="*/ 360511 h 518955"/>
                    <a:gd name="connsiteX1" fmla="*/ 173821 w 259601"/>
                    <a:gd name="connsiteY1" fmla="*/ 0 h 518955"/>
                    <a:gd name="connsiteX2" fmla="*/ 259601 w 259601"/>
                    <a:gd name="connsiteY2" fmla="*/ 518955 h 518955"/>
                    <a:gd name="connsiteX3" fmla="*/ 0 w 259601"/>
                    <a:gd name="connsiteY3" fmla="*/ 360511 h 51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601" h="518955">
                      <a:moveTo>
                        <a:pt x="0" y="360511"/>
                      </a:moveTo>
                      <a:lnTo>
                        <a:pt x="173821" y="0"/>
                      </a:lnTo>
                      <a:lnTo>
                        <a:pt x="259601" y="518955"/>
                      </a:lnTo>
                      <a:lnTo>
                        <a:pt x="0" y="36051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21" name="Freihandform 20"/>
                <p:cNvSpPr/>
                <p:nvPr/>
              </p:nvSpPr>
              <p:spPr bwMode="auto">
                <a:xfrm>
                  <a:off x="2026518" y="4012627"/>
                  <a:ext cx="221446" cy="711675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293891"/>
                    <a:gd name="connsiteY0" fmla="*/ 6825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8251 h 616425"/>
                    <a:gd name="connsiteX0" fmla="*/ 0 w 299606"/>
                    <a:gd name="connsiteY0" fmla="*/ 123496 h 616425"/>
                    <a:gd name="connsiteX1" fmla="*/ 217636 w 299606"/>
                    <a:gd name="connsiteY1" fmla="*/ 616425 h 616425"/>
                    <a:gd name="connsiteX2" fmla="*/ 299606 w 299606"/>
                    <a:gd name="connsiteY2" fmla="*/ 0 h 616425"/>
                    <a:gd name="connsiteX3" fmla="*/ 0 w 299606"/>
                    <a:gd name="connsiteY3" fmla="*/ 123496 h 616425"/>
                    <a:gd name="connsiteX0" fmla="*/ 0 w 217636"/>
                    <a:gd name="connsiteY0" fmla="*/ 218746 h 711675"/>
                    <a:gd name="connsiteX1" fmla="*/ 217636 w 217636"/>
                    <a:gd name="connsiteY1" fmla="*/ 711675 h 711675"/>
                    <a:gd name="connsiteX2" fmla="*/ 192926 w 217636"/>
                    <a:gd name="connsiteY2" fmla="*/ 0 h 711675"/>
                    <a:gd name="connsiteX3" fmla="*/ 0 w 217636"/>
                    <a:gd name="connsiteY3" fmla="*/ 218746 h 711675"/>
                    <a:gd name="connsiteX0" fmla="*/ 0 w 221446"/>
                    <a:gd name="connsiteY0" fmla="*/ 218746 h 711675"/>
                    <a:gd name="connsiteX1" fmla="*/ 221446 w 221446"/>
                    <a:gd name="connsiteY1" fmla="*/ 711675 h 711675"/>
                    <a:gd name="connsiteX2" fmla="*/ 196736 w 221446"/>
                    <a:gd name="connsiteY2" fmla="*/ 0 h 711675"/>
                    <a:gd name="connsiteX3" fmla="*/ 0 w 221446"/>
                    <a:gd name="connsiteY3" fmla="*/ 218746 h 711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1446" h="711675">
                      <a:moveTo>
                        <a:pt x="0" y="218746"/>
                      </a:moveTo>
                      <a:lnTo>
                        <a:pt x="221446" y="711675"/>
                      </a:lnTo>
                      <a:lnTo>
                        <a:pt x="196736" y="0"/>
                      </a:lnTo>
                      <a:lnTo>
                        <a:pt x="0" y="218746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22" name="Freihandform 21"/>
                <p:cNvSpPr/>
                <p:nvPr/>
              </p:nvSpPr>
              <p:spPr bwMode="auto">
                <a:xfrm>
                  <a:off x="1662143" y="4391724"/>
                  <a:ext cx="398666" cy="617686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293891"/>
                    <a:gd name="connsiteY0" fmla="*/ 6825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8251 h 616425"/>
                    <a:gd name="connsiteX0" fmla="*/ 0 w 293891"/>
                    <a:gd name="connsiteY0" fmla="*/ 276691 h 276691"/>
                    <a:gd name="connsiteX1" fmla="*/ 59521 w 293891"/>
                    <a:gd name="connsiteY1" fmla="*/ 0 h 276691"/>
                    <a:gd name="connsiteX2" fmla="*/ 293891 w 293891"/>
                    <a:gd name="connsiteY2" fmla="*/ 208440 h 276691"/>
                    <a:gd name="connsiteX3" fmla="*/ 0 w 293891"/>
                    <a:gd name="connsiteY3" fmla="*/ 276691 h 276691"/>
                    <a:gd name="connsiteX0" fmla="*/ 0 w 402476"/>
                    <a:gd name="connsiteY0" fmla="*/ 276691 h 553245"/>
                    <a:gd name="connsiteX1" fmla="*/ 59521 w 402476"/>
                    <a:gd name="connsiteY1" fmla="*/ 0 h 553245"/>
                    <a:gd name="connsiteX2" fmla="*/ 402476 w 402476"/>
                    <a:gd name="connsiteY2" fmla="*/ 553245 h 553245"/>
                    <a:gd name="connsiteX3" fmla="*/ 0 w 402476"/>
                    <a:gd name="connsiteY3" fmla="*/ 276691 h 553245"/>
                    <a:gd name="connsiteX0" fmla="*/ 0 w 398666"/>
                    <a:gd name="connsiteY0" fmla="*/ 699601 h 699601"/>
                    <a:gd name="connsiteX1" fmla="*/ 55711 w 398666"/>
                    <a:gd name="connsiteY1" fmla="*/ 0 h 699601"/>
                    <a:gd name="connsiteX2" fmla="*/ 398666 w 398666"/>
                    <a:gd name="connsiteY2" fmla="*/ 553245 h 699601"/>
                    <a:gd name="connsiteX3" fmla="*/ 0 w 398666"/>
                    <a:gd name="connsiteY3" fmla="*/ 699601 h 699601"/>
                    <a:gd name="connsiteX0" fmla="*/ 0 w 398666"/>
                    <a:gd name="connsiteY0" fmla="*/ 617686 h 617686"/>
                    <a:gd name="connsiteX1" fmla="*/ 82381 w 398666"/>
                    <a:gd name="connsiteY1" fmla="*/ 0 h 617686"/>
                    <a:gd name="connsiteX2" fmla="*/ 398666 w 398666"/>
                    <a:gd name="connsiteY2" fmla="*/ 471330 h 617686"/>
                    <a:gd name="connsiteX3" fmla="*/ 0 w 398666"/>
                    <a:gd name="connsiteY3" fmla="*/ 617686 h 6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8666" h="617686">
                      <a:moveTo>
                        <a:pt x="0" y="617686"/>
                      </a:moveTo>
                      <a:lnTo>
                        <a:pt x="82381" y="0"/>
                      </a:lnTo>
                      <a:lnTo>
                        <a:pt x="398666" y="471330"/>
                      </a:lnTo>
                      <a:lnTo>
                        <a:pt x="0" y="617686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23" name="Freihandform 22"/>
                <p:cNvSpPr/>
                <p:nvPr/>
              </p:nvSpPr>
              <p:spPr bwMode="auto">
                <a:xfrm>
                  <a:off x="2026463" y="4240177"/>
                  <a:ext cx="228655" cy="625306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293891"/>
                    <a:gd name="connsiteY0" fmla="*/ 6825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8251 h 616425"/>
                    <a:gd name="connsiteX0" fmla="*/ 0 w 293891"/>
                    <a:gd name="connsiteY0" fmla="*/ 276691 h 276691"/>
                    <a:gd name="connsiteX1" fmla="*/ 59521 w 293891"/>
                    <a:gd name="connsiteY1" fmla="*/ 0 h 276691"/>
                    <a:gd name="connsiteX2" fmla="*/ 293891 w 293891"/>
                    <a:gd name="connsiteY2" fmla="*/ 208440 h 276691"/>
                    <a:gd name="connsiteX3" fmla="*/ 0 w 293891"/>
                    <a:gd name="connsiteY3" fmla="*/ 276691 h 276691"/>
                    <a:gd name="connsiteX0" fmla="*/ 0 w 402476"/>
                    <a:gd name="connsiteY0" fmla="*/ 276691 h 553245"/>
                    <a:gd name="connsiteX1" fmla="*/ 59521 w 402476"/>
                    <a:gd name="connsiteY1" fmla="*/ 0 h 553245"/>
                    <a:gd name="connsiteX2" fmla="*/ 402476 w 402476"/>
                    <a:gd name="connsiteY2" fmla="*/ 553245 h 553245"/>
                    <a:gd name="connsiteX3" fmla="*/ 0 w 402476"/>
                    <a:gd name="connsiteY3" fmla="*/ 276691 h 553245"/>
                    <a:gd name="connsiteX0" fmla="*/ 0 w 398666"/>
                    <a:gd name="connsiteY0" fmla="*/ 699601 h 699601"/>
                    <a:gd name="connsiteX1" fmla="*/ 55711 w 398666"/>
                    <a:gd name="connsiteY1" fmla="*/ 0 h 699601"/>
                    <a:gd name="connsiteX2" fmla="*/ 398666 w 398666"/>
                    <a:gd name="connsiteY2" fmla="*/ 553245 h 699601"/>
                    <a:gd name="connsiteX3" fmla="*/ 0 w 398666"/>
                    <a:gd name="connsiteY3" fmla="*/ 699601 h 699601"/>
                    <a:gd name="connsiteX0" fmla="*/ 0 w 398666"/>
                    <a:gd name="connsiteY0" fmla="*/ 617686 h 617686"/>
                    <a:gd name="connsiteX1" fmla="*/ 82381 w 398666"/>
                    <a:gd name="connsiteY1" fmla="*/ 0 h 617686"/>
                    <a:gd name="connsiteX2" fmla="*/ 398666 w 398666"/>
                    <a:gd name="connsiteY2" fmla="*/ 471330 h 617686"/>
                    <a:gd name="connsiteX3" fmla="*/ 0 w 398666"/>
                    <a:gd name="connsiteY3" fmla="*/ 617686 h 617686"/>
                    <a:gd name="connsiteX0" fmla="*/ 0 w 461531"/>
                    <a:gd name="connsiteY0" fmla="*/ 577681 h 577681"/>
                    <a:gd name="connsiteX1" fmla="*/ 145246 w 461531"/>
                    <a:gd name="connsiteY1" fmla="*/ 0 h 577681"/>
                    <a:gd name="connsiteX2" fmla="*/ 461531 w 461531"/>
                    <a:gd name="connsiteY2" fmla="*/ 471330 h 577681"/>
                    <a:gd name="connsiteX3" fmla="*/ 0 w 461531"/>
                    <a:gd name="connsiteY3" fmla="*/ 577681 h 577681"/>
                    <a:gd name="connsiteX0" fmla="*/ 0 w 194831"/>
                    <a:gd name="connsiteY0" fmla="*/ 577681 h 577681"/>
                    <a:gd name="connsiteX1" fmla="*/ 145246 w 194831"/>
                    <a:gd name="connsiteY1" fmla="*/ 0 h 577681"/>
                    <a:gd name="connsiteX2" fmla="*/ 194831 w 194831"/>
                    <a:gd name="connsiteY2" fmla="*/ 438945 h 577681"/>
                    <a:gd name="connsiteX3" fmla="*/ 0 w 194831"/>
                    <a:gd name="connsiteY3" fmla="*/ 577681 h 577681"/>
                    <a:gd name="connsiteX0" fmla="*/ 33824 w 228655"/>
                    <a:gd name="connsiteY0" fmla="*/ 619591 h 619591"/>
                    <a:gd name="connsiteX1" fmla="*/ 0 w 228655"/>
                    <a:gd name="connsiteY1" fmla="*/ 0 h 619591"/>
                    <a:gd name="connsiteX2" fmla="*/ 228655 w 228655"/>
                    <a:gd name="connsiteY2" fmla="*/ 480855 h 619591"/>
                    <a:gd name="connsiteX3" fmla="*/ 33824 w 228655"/>
                    <a:gd name="connsiteY3" fmla="*/ 619591 h 619591"/>
                    <a:gd name="connsiteX0" fmla="*/ 33824 w 228655"/>
                    <a:gd name="connsiteY0" fmla="*/ 625306 h 625306"/>
                    <a:gd name="connsiteX1" fmla="*/ 0 w 228655"/>
                    <a:gd name="connsiteY1" fmla="*/ 0 h 625306"/>
                    <a:gd name="connsiteX2" fmla="*/ 228655 w 228655"/>
                    <a:gd name="connsiteY2" fmla="*/ 480855 h 625306"/>
                    <a:gd name="connsiteX3" fmla="*/ 33824 w 228655"/>
                    <a:gd name="connsiteY3" fmla="*/ 625306 h 62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655" h="625306">
                      <a:moveTo>
                        <a:pt x="33824" y="625306"/>
                      </a:moveTo>
                      <a:lnTo>
                        <a:pt x="0" y="0"/>
                      </a:lnTo>
                      <a:lnTo>
                        <a:pt x="228655" y="480855"/>
                      </a:lnTo>
                      <a:lnTo>
                        <a:pt x="33824" y="625306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24" name="Freihandform 23"/>
                <p:cNvSpPr/>
                <p:nvPr/>
              </p:nvSpPr>
              <p:spPr bwMode="auto">
                <a:xfrm>
                  <a:off x="2375598" y="3298730"/>
                  <a:ext cx="198586" cy="805020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293891"/>
                    <a:gd name="connsiteY0" fmla="*/ 6825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8251 h 616425"/>
                    <a:gd name="connsiteX0" fmla="*/ 0 w 299606"/>
                    <a:gd name="connsiteY0" fmla="*/ 123496 h 616425"/>
                    <a:gd name="connsiteX1" fmla="*/ 217636 w 299606"/>
                    <a:gd name="connsiteY1" fmla="*/ 616425 h 616425"/>
                    <a:gd name="connsiteX2" fmla="*/ 299606 w 299606"/>
                    <a:gd name="connsiteY2" fmla="*/ 0 h 616425"/>
                    <a:gd name="connsiteX3" fmla="*/ 0 w 299606"/>
                    <a:gd name="connsiteY3" fmla="*/ 123496 h 616425"/>
                    <a:gd name="connsiteX0" fmla="*/ 0 w 217636"/>
                    <a:gd name="connsiteY0" fmla="*/ 218746 h 711675"/>
                    <a:gd name="connsiteX1" fmla="*/ 217636 w 217636"/>
                    <a:gd name="connsiteY1" fmla="*/ 711675 h 711675"/>
                    <a:gd name="connsiteX2" fmla="*/ 192926 w 217636"/>
                    <a:gd name="connsiteY2" fmla="*/ 0 h 711675"/>
                    <a:gd name="connsiteX3" fmla="*/ 0 w 217636"/>
                    <a:gd name="connsiteY3" fmla="*/ 218746 h 711675"/>
                    <a:gd name="connsiteX0" fmla="*/ 0 w 221446"/>
                    <a:gd name="connsiteY0" fmla="*/ 218746 h 711675"/>
                    <a:gd name="connsiteX1" fmla="*/ 221446 w 221446"/>
                    <a:gd name="connsiteY1" fmla="*/ 711675 h 711675"/>
                    <a:gd name="connsiteX2" fmla="*/ 196736 w 221446"/>
                    <a:gd name="connsiteY2" fmla="*/ 0 h 711675"/>
                    <a:gd name="connsiteX3" fmla="*/ 0 w 221446"/>
                    <a:gd name="connsiteY3" fmla="*/ 218746 h 711675"/>
                    <a:gd name="connsiteX0" fmla="*/ 0 w 295741"/>
                    <a:gd name="connsiteY0" fmla="*/ 300661 h 711675"/>
                    <a:gd name="connsiteX1" fmla="*/ 295741 w 295741"/>
                    <a:gd name="connsiteY1" fmla="*/ 711675 h 711675"/>
                    <a:gd name="connsiteX2" fmla="*/ 271031 w 295741"/>
                    <a:gd name="connsiteY2" fmla="*/ 0 h 711675"/>
                    <a:gd name="connsiteX3" fmla="*/ 0 w 295741"/>
                    <a:gd name="connsiteY3" fmla="*/ 300661 h 711675"/>
                    <a:gd name="connsiteX0" fmla="*/ 0 w 295741"/>
                    <a:gd name="connsiteY0" fmla="*/ 435916 h 846930"/>
                    <a:gd name="connsiteX1" fmla="*/ 295741 w 295741"/>
                    <a:gd name="connsiteY1" fmla="*/ 846930 h 846930"/>
                    <a:gd name="connsiteX2" fmla="*/ 46241 w 295741"/>
                    <a:gd name="connsiteY2" fmla="*/ 0 h 846930"/>
                    <a:gd name="connsiteX3" fmla="*/ 0 w 295741"/>
                    <a:gd name="connsiteY3" fmla="*/ 435916 h 846930"/>
                    <a:gd name="connsiteX0" fmla="*/ 0 w 198586"/>
                    <a:gd name="connsiteY0" fmla="*/ 435916 h 805020"/>
                    <a:gd name="connsiteX1" fmla="*/ 198586 w 198586"/>
                    <a:gd name="connsiteY1" fmla="*/ 805020 h 805020"/>
                    <a:gd name="connsiteX2" fmla="*/ 46241 w 198586"/>
                    <a:gd name="connsiteY2" fmla="*/ 0 h 805020"/>
                    <a:gd name="connsiteX3" fmla="*/ 0 w 198586"/>
                    <a:gd name="connsiteY3" fmla="*/ 435916 h 80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8586" h="805020">
                      <a:moveTo>
                        <a:pt x="0" y="435916"/>
                      </a:moveTo>
                      <a:lnTo>
                        <a:pt x="198586" y="805020"/>
                      </a:lnTo>
                      <a:lnTo>
                        <a:pt x="46241" y="0"/>
                      </a:lnTo>
                      <a:lnTo>
                        <a:pt x="0" y="435916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25" name="Freihandform 24"/>
                <p:cNvSpPr/>
                <p:nvPr/>
              </p:nvSpPr>
              <p:spPr bwMode="auto">
                <a:xfrm>
                  <a:off x="2231284" y="4015718"/>
                  <a:ext cx="251515" cy="703411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293891"/>
                    <a:gd name="connsiteY0" fmla="*/ 6825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8251 h 616425"/>
                    <a:gd name="connsiteX0" fmla="*/ 0 w 299606"/>
                    <a:gd name="connsiteY0" fmla="*/ 123496 h 616425"/>
                    <a:gd name="connsiteX1" fmla="*/ 217636 w 299606"/>
                    <a:gd name="connsiteY1" fmla="*/ 616425 h 616425"/>
                    <a:gd name="connsiteX2" fmla="*/ 299606 w 299606"/>
                    <a:gd name="connsiteY2" fmla="*/ 0 h 616425"/>
                    <a:gd name="connsiteX3" fmla="*/ 0 w 299606"/>
                    <a:gd name="connsiteY3" fmla="*/ 123496 h 616425"/>
                    <a:gd name="connsiteX0" fmla="*/ 0 w 217636"/>
                    <a:gd name="connsiteY0" fmla="*/ 218746 h 711675"/>
                    <a:gd name="connsiteX1" fmla="*/ 217636 w 217636"/>
                    <a:gd name="connsiteY1" fmla="*/ 711675 h 711675"/>
                    <a:gd name="connsiteX2" fmla="*/ 192926 w 217636"/>
                    <a:gd name="connsiteY2" fmla="*/ 0 h 711675"/>
                    <a:gd name="connsiteX3" fmla="*/ 0 w 217636"/>
                    <a:gd name="connsiteY3" fmla="*/ 218746 h 711675"/>
                    <a:gd name="connsiteX0" fmla="*/ 0 w 221446"/>
                    <a:gd name="connsiteY0" fmla="*/ 218746 h 711675"/>
                    <a:gd name="connsiteX1" fmla="*/ 221446 w 221446"/>
                    <a:gd name="connsiteY1" fmla="*/ 711675 h 711675"/>
                    <a:gd name="connsiteX2" fmla="*/ 196736 w 221446"/>
                    <a:gd name="connsiteY2" fmla="*/ 0 h 711675"/>
                    <a:gd name="connsiteX3" fmla="*/ 0 w 221446"/>
                    <a:gd name="connsiteY3" fmla="*/ 218746 h 711675"/>
                    <a:gd name="connsiteX0" fmla="*/ 218609 w 415345"/>
                    <a:gd name="connsiteY0" fmla="*/ 370036 h 370036"/>
                    <a:gd name="connsiteX1" fmla="*/ 0 w 415345"/>
                    <a:gd name="connsiteY1" fmla="*/ 0 h 370036"/>
                    <a:gd name="connsiteX2" fmla="*/ 415345 w 415345"/>
                    <a:gd name="connsiteY2" fmla="*/ 151290 h 370036"/>
                    <a:gd name="connsiteX3" fmla="*/ 218609 w 415345"/>
                    <a:gd name="connsiteY3" fmla="*/ 370036 h 370036"/>
                    <a:gd name="connsiteX0" fmla="*/ 22394 w 415345"/>
                    <a:gd name="connsiteY0" fmla="*/ 703411 h 703411"/>
                    <a:gd name="connsiteX1" fmla="*/ 0 w 415345"/>
                    <a:gd name="connsiteY1" fmla="*/ 0 h 703411"/>
                    <a:gd name="connsiteX2" fmla="*/ 415345 w 415345"/>
                    <a:gd name="connsiteY2" fmla="*/ 151290 h 703411"/>
                    <a:gd name="connsiteX3" fmla="*/ 22394 w 415345"/>
                    <a:gd name="connsiteY3" fmla="*/ 703411 h 703411"/>
                    <a:gd name="connsiteX0" fmla="*/ 22394 w 251515"/>
                    <a:gd name="connsiteY0" fmla="*/ 703411 h 703411"/>
                    <a:gd name="connsiteX1" fmla="*/ 0 w 251515"/>
                    <a:gd name="connsiteY1" fmla="*/ 0 h 703411"/>
                    <a:gd name="connsiteX2" fmla="*/ 251515 w 251515"/>
                    <a:gd name="connsiteY2" fmla="*/ 397035 h 703411"/>
                    <a:gd name="connsiteX3" fmla="*/ 22394 w 251515"/>
                    <a:gd name="connsiteY3" fmla="*/ 703411 h 703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1515" h="703411">
                      <a:moveTo>
                        <a:pt x="22394" y="703411"/>
                      </a:moveTo>
                      <a:lnTo>
                        <a:pt x="0" y="0"/>
                      </a:lnTo>
                      <a:lnTo>
                        <a:pt x="251515" y="397035"/>
                      </a:lnTo>
                      <a:lnTo>
                        <a:pt x="22394" y="70341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26" name="Freihandform 25"/>
                <p:cNvSpPr/>
                <p:nvPr/>
              </p:nvSpPr>
              <p:spPr bwMode="auto">
                <a:xfrm>
                  <a:off x="2376530" y="3743700"/>
                  <a:ext cx="200080" cy="665311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293891"/>
                    <a:gd name="connsiteY0" fmla="*/ 6825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8251 h 616425"/>
                    <a:gd name="connsiteX0" fmla="*/ 0 w 299606"/>
                    <a:gd name="connsiteY0" fmla="*/ 123496 h 616425"/>
                    <a:gd name="connsiteX1" fmla="*/ 217636 w 299606"/>
                    <a:gd name="connsiteY1" fmla="*/ 616425 h 616425"/>
                    <a:gd name="connsiteX2" fmla="*/ 299606 w 299606"/>
                    <a:gd name="connsiteY2" fmla="*/ 0 h 616425"/>
                    <a:gd name="connsiteX3" fmla="*/ 0 w 299606"/>
                    <a:gd name="connsiteY3" fmla="*/ 123496 h 616425"/>
                    <a:gd name="connsiteX0" fmla="*/ 0 w 217636"/>
                    <a:gd name="connsiteY0" fmla="*/ 218746 h 711675"/>
                    <a:gd name="connsiteX1" fmla="*/ 217636 w 217636"/>
                    <a:gd name="connsiteY1" fmla="*/ 711675 h 711675"/>
                    <a:gd name="connsiteX2" fmla="*/ 192926 w 217636"/>
                    <a:gd name="connsiteY2" fmla="*/ 0 h 711675"/>
                    <a:gd name="connsiteX3" fmla="*/ 0 w 217636"/>
                    <a:gd name="connsiteY3" fmla="*/ 218746 h 711675"/>
                    <a:gd name="connsiteX0" fmla="*/ 0 w 221446"/>
                    <a:gd name="connsiteY0" fmla="*/ 218746 h 711675"/>
                    <a:gd name="connsiteX1" fmla="*/ 221446 w 221446"/>
                    <a:gd name="connsiteY1" fmla="*/ 711675 h 711675"/>
                    <a:gd name="connsiteX2" fmla="*/ 196736 w 221446"/>
                    <a:gd name="connsiteY2" fmla="*/ 0 h 711675"/>
                    <a:gd name="connsiteX3" fmla="*/ 0 w 221446"/>
                    <a:gd name="connsiteY3" fmla="*/ 218746 h 711675"/>
                    <a:gd name="connsiteX0" fmla="*/ 0 w 410041"/>
                    <a:gd name="connsiteY0" fmla="*/ 597841 h 711675"/>
                    <a:gd name="connsiteX1" fmla="*/ 410041 w 410041"/>
                    <a:gd name="connsiteY1" fmla="*/ 711675 h 711675"/>
                    <a:gd name="connsiteX2" fmla="*/ 385331 w 410041"/>
                    <a:gd name="connsiteY2" fmla="*/ 0 h 711675"/>
                    <a:gd name="connsiteX3" fmla="*/ 0 w 410041"/>
                    <a:gd name="connsiteY3" fmla="*/ 597841 h 711675"/>
                    <a:gd name="connsiteX0" fmla="*/ 0 w 410041"/>
                    <a:gd name="connsiteY0" fmla="*/ 308281 h 422115"/>
                    <a:gd name="connsiteX1" fmla="*/ 410041 w 410041"/>
                    <a:gd name="connsiteY1" fmla="*/ 422115 h 422115"/>
                    <a:gd name="connsiteX2" fmla="*/ 93866 w 410041"/>
                    <a:gd name="connsiteY2" fmla="*/ 0 h 422115"/>
                    <a:gd name="connsiteX3" fmla="*/ 0 w 410041"/>
                    <a:gd name="connsiteY3" fmla="*/ 308281 h 422115"/>
                    <a:gd name="connsiteX0" fmla="*/ 106214 w 200080"/>
                    <a:gd name="connsiteY0" fmla="*/ 665311 h 665311"/>
                    <a:gd name="connsiteX1" fmla="*/ 0 w 200080"/>
                    <a:gd name="connsiteY1" fmla="*/ 0 h 665311"/>
                    <a:gd name="connsiteX2" fmla="*/ 200080 w 200080"/>
                    <a:gd name="connsiteY2" fmla="*/ 357030 h 665311"/>
                    <a:gd name="connsiteX3" fmla="*/ 106214 w 200080"/>
                    <a:gd name="connsiteY3" fmla="*/ 665311 h 665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80" h="665311">
                      <a:moveTo>
                        <a:pt x="106214" y="665311"/>
                      </a:moveTo>
                      <a:lnTo>
                        <a:pt x="0" y="0"/>
                      </a:lnTo>
                      <a:lnTo>
                        <a:pt x="200080" y="357030"/>
                      </a:lnTo>
                      <a:lnTo>
                        <a:pt x="106214" y="66531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27" name="Freihandform 26"/>
                <p:cNvSpPr/>
                <p:nvPr/>
              </p:nvSpPr>
              <p:spPr bwMode="auto">
                <a:xfrm>
                  <a:off x="722688" y="3816324"/>
                  <a:ext cx="215786" cy="197654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5786" h="197654">
                      <a:moveTo>
                        <a:pt x="0" y="0"/>
                      </a:moveTo>
                      <a:lnTo>
                        <a:pt x="78571" y="197654"/>
                      </a:lnTo>
                      <a:lnTo>
                        <a:pt x="215786" y="746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28" name="Freihandform 27"/>
                <p:cNvSpPr/>
                <p:nvPr/>
              </p:nvSpPr>
              <p:spPr bwMode="auto">
                <a:xfrm>
                  <a:off x="544060" y="3721805"/>
                  <a:ext cx="176699" cy="143985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90974 w 137215"/>
                    <a:gd name="connsiteY0" fmla="*/ 70156 h 123030"/>
                    <a:gd name="connsiteX1" fmla="*/ 0 w 137215"/>
                    <a:gd name="connsiteY1" fmla="*/ 123030 h 123030"/>
                    <a:gd name="connsiteX2" fmla="*/ 137215 w 137215"/>
                    <a:gd name="connsiteY2" fmla="*/ 0 h 123030"/>
                    <a:gd name="connsiteX3" fmla="*/ 90974 w 137215"/>
                    <a:gd name="connsiteY3" fmla="*/ 70156 h 123030"/>
                    <a:gd name="connsiteX0" fmla="*/ 174794 w 221035"/>
                    <a:gd name="connsiteY0" fmla="*/ 70156 h 70156"/>
                    <a:gd name="connsiteX1" fmla="*/ 0 w 221035"/>
                    <a:gd name="connsiteY1" fmla="*/ 44925 h 70156"/>
                    <a:gd name="connsiteX2" fmla="*/ 221035 w 221035"/>
                    <a:gd name="connsiteY2" fmla="*/ 0 h 70156"/>
                    <a:gd name="connsiteX3" fmla="*/ 174794 w 221035"/>
                    <a:gd name="connsiteY3" fmla="*/ 70156 h 70156"/>
                    <a:gd name="connsiteX0" fmla="*/ 174794 w 174794"/>
                    <a:gd name="connsiteY0" fmla="*/ 144451 h 144451"/>
                    <a:gd name="connsiteX1" fmla="*/ 0 w 174794"/>
                    <a:gd name="connsiteY1" fmla="*/ 119220 h 144451"/>
                    <a:gd name="connsiteX2" fmla="*/ 108640 w 174794"/>
                    <a:gd name="connsiteY2" fmla="*/ 0 h 144451"/>
                    <a:gd name="connsiteX3" fmla="*/ 174794 w 174794"/>
                    <a:gd name="connsiteY3" fmla="*/ 144451 h 144451"/>
                    <a:gd name="connsiteX0" fmla="*/ 176699 w 176699"/>
                    <a:gd name="connsiteY0" fmla="*/ 144451 h 199230"/>
                    <a:gd name="connsiteX1" fmla="*/ 0 w 176699"/>
                    <a:gd name="connsiteY1" fmla="*/ 199230 h 199230"/>
                    <a:gd name="connsiteX2" fmla="*/ 110545 w 176699"/>
                    <a:gd name="connsiteY2" fmla="*/ 0 h 199230"/>
                    <a:gd name="connsiteX3" fmla="*/ 176699 w 176699"/>
                    <a:gd name="connsiteY3" fmla="*/ 144451 h 199230"/>
                    <a:gd name="connsiteX0" fmla="*/ 176699 w 176699"/>
                    <a:gd name="connsiteY0" fmla="*/ 89206 h 143985"/>
                    <a:gd name="connsiteX1" fmla="*/ 0 w 176699"/>
                    <a:gd name="connsiteY1" fmla="*/ 143985 h 143985"/>
                    <a:gd name="connsiteX2" fmla="*/ 36250 w 176699"/>
                    <a:gd name="connsiteY2" fmla="*/ 0 h 143985"/>
                    <a:gd name="connsiteX3" fmla="*/ 176699 w 176699"/>
                    <a:gd name="connsiteY3" fmla="*/ 89206 h 14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6699" h="143985">
                      <a:moveTo>
                        <a:pt x="176699" y="89206"/>
                      </a:moveTo>
                      <a:lnTo>
                        <a:pt x="0" y="143985"/>
                      </a:lnTo>
                      <a:lnTo>
                        <a:pt x="36250" y="0"/>
                      </a:lnTo>
                      <a:lnTo>
                        <a:pt x="176699" y="89206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29" name="Freihandform 28"/>
                <p:cNvSpPr/>
                <p:nvPr/>
              </p:nvSpPr>
              <p:spPr bwMode="auto">
                <a:xfrm>
                  <a:off x="629350" y="3820537"/>
                  <a:ext cx="170984" cy="195886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90974 w 137215"/>
                    <a:gd name="connsiteY0" fmla="*/ 70156 h 123030"/>
                    <a:gd name="connsiteX1" fmla="*/ 0 w 137215"/>
                    <a:gd name="connsiteY1" fmla="*/ 123030 h 123030"/>
                    <a:gd name="connsiteX2" fmla="*/ 137215 w 137215"/>
                    <a:gd name="connsiteY2" fmla="*/ 0 h 123030"/>
                    <a:gd name="connsiteX3" fmla="*/ 90974 w 137215"/>
                    <a:gd name="connsiteY3" fmla="*/ 70156 h 123030"/>
                    <a:gd name="connsiteX0" fmla="*/ 174794 w 221035"/>
                    <a:gd name="connsiteY0" fmla="*/ 70156 h 70156"/>
                    <a:gd name="connsiteX1" fmla="*/ 0 w 221035"/>
                    <a:gd name="connsiteY1" fmla="*/ 44925 h 70156"/>
                    <a:gd name="connsiteX2" fmla="*/ 221035 w 221035"/>
                    <a:gd name="connsiteY2" fmla="*/ 0 h 70156"/>
                    <a:gd name="connsiteX3" fmla="*/ 174794 w 221035"/>
                    <a:gd name="connsiteY3" fmla="*/ 70156 h 70156"/>
                    <a:gd name="connsiteX0" fmla="*/ 174794 w 174794"/>
                    <a:gd name="connsiteY0" fmla="*/ 144451 h 144451"/>
                    <a:gd name="connsiteX1" fmla="*/ 0 w 174794"/>
                    <a:gd name="connsiteY1" fmla="*/ 119220 h 144451"/>
                    <a:gd name="connsiteX2" fmla="*/ 108640 w 174794"/>
                    <a:gd name="connsiteY2" fmla="*/ 0 h 144451"/>
                    <a:gd name="connsiteX3" fmla="*/ 174794 w 174794"/>
                    <a:gd name="connsiteY3" fmla="*/ 144451 h 144451"/>
                    <a:gd name="connsiteX0" fmla="*/ 241469 w 241469"/>
                    <a:gd name="connsiteY0" fmla="*/ 195886 h 195886"/>
                    <a:gd name="connsiteX1" fmla="*/ 0 w 241469"/>
                    <a:gd name="connsiteY1" fmla="*/ 119220 h 195886"/>
                    <a:gd name="connsiteX2" fmla="*/ 108640 w 241469"/>
                    <a:gd name="connsiteY2" fmla="*/ 0 h 195886"/>
                    <a:gd name="connsiteX3" fmla="*/ 241469 w 241469"/>
                    <a:gd name="connsiteY3" fmla="*/ 195886 h 195886"/>
                    <a:gd name="connsiteX0" fmla="*/ 224324 w 224324"/>
                    <a:gd name="connsiteY0" fmla="*/ 195886 h 195886"/>
                    <a:gd name="connsiteX1" fmla="*/ 0 w 224324"/>
                    <a:gd name="connsiteY1" fmla="*/ 145890 h 195886"/>
                    <a:gd name="connsiteX2" fmla="*/ 91495 w 224324"/>
                    <a:gd name="connsiteY2" fmla="*/ 0 h 195886"/>
                    <a:gd name="connsiteX3" fmla="*/ 224324 w 224324"/>
                    <a:gd name="connsiteY3" fmla="*/ 195886 h 195886"/>
                    <a:gd name="connsiteX0" fmla="*/ 224324 w 224324"/>
                    <a:gd name="connsiteY0" fmla="*/ 186361 h 186361"/>
                    <a:gd name="connsiteX1" fmla="*/ 0 w 224324"/>
                    <a:gd name="connsiteY1" fmla="*/ 136365 h 186361"/>
                    <a:gd name="connsiteX2" fmla="*/ 154360 w 224324"/>
                    <a:gd name="connsiteY2" fmla="*/ 0 h 186361"/>
                    <a:gd name="connsiteX3" fmla="*/ 224324 w 224324"/>
                    <a:gd name="connsiteY3" fmla="*/ 186361 h 186361"/>
                    <a:gd name="connsiteX0" fmla="*/ 230039 w 230039"/>
                    <a:gd name="connsiteY0" fmla="*/ 195886 h 195886"/>
                    <a:gd name="connsiteX1" fmla="*/ 0 w 230039"/>
                    <a:gd name="connsiteY1" fmla="*/ 136365 h 195886"/>
                    <a:gd name="connsiteX2" fmla="*/ 154360 w 230039"/>
                    <a:gd name="connsiteY2" fmla="*/ 0 h 195886"/>
                    <a:gd name="connsiteX3" fmla="*/ 230039 w 230039"/>
                    <a:gd name="connsiteY3" fmla="*/ 195886 h 195886"/>
                    <a:gd name="connsiteX0" fmla="*/ 170984 w 170984"/>
                    <a:gd name="connsiteY0" fmla="*/ 195886 h 195886"/>
                    <a:gd name="connsiteX1" fmla="*/ 0 w 170984"/>
                    <a:gd name="connsiteY1" fmla="*/ 174465 h 195886"/>
                    <a:gd name="connsiteX2" fmla="*/ 95305 w 170984"/>
                    <a:gd name="connsiteY2" fmla="*/ 0 h 195886"/>
                    <a:gd name="connsiteX3" fmla="*/ 170984 w 170984"/>
                    <a:gd name="connsiteY3" fmla="*/ 195886 h 19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0984" h="195886">
                      <a:moveTo>
                        <a:pt x="170984" y="195886"/>
                      </a:moveTo>
                      <a:lnTo>
                        <a:pt x="0" y="174465"/>
                      </a:lnTo>
                      <a:lnTo>
                        <a:pt x="95305" y="0"/>
                      </a:lnTo>
                      <a:lnTo>
                        <a:pt x="170984" y="195886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30" name="Freihandform 29"/>
                <p:cNvSpPr/>
                <p:nvPr/>
              </p:nvSpPr>
              <p:spPr bwMode="auto">
                <a:xfrm>
                  <a:off x="578803" y="3651060"/>
                  <a:ext cx="182935" cy="167311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90974 w 137215"/>
                    <a:gd name="connsiteY0" fmla="*/ 70156 h 123030"/>
                    <a:gd name="connsiteX1" fmla="*/ 0 w 137215"/>
                    <a:gd name="connsiteY1" fmla="*/ 123030 h 123030"/>
                    <a:gd name="connsiteX2" fmla="*/ 137215 w 137215"/>
                    <a:gd name="connsiteY2" fmla="*/ 0 h 123030"/>
                    <a:gd name="connsiteX3" fmla="*/ 90974 w 137215"/>
                    <a:gd name="connsiteY3" fmla="*/ 70156 h 123030"/>
                    <a:gd name="connsiteX0" fmla="*/ 174794 w 221035"/>
                    <a:gd name="connsiteY0" fmla="*/ 70156 h 70156"/>
                    <a:gd name="connsiteX1" fmla="*/ 0 w 221035"/>
                    <a:gd name="connsiteY1" fmla="*/ 44925 h 70156"/>
                    <a:gd name="connsiteX2" fmla="*/ 221035 w 221035"/>
                    <a:gd name="connsiteY2" fmla="*/ 0 h 70156"/>
                    <a:gd name="connsiteX3" fmla="*/ 174794 w 221035"/>
                    <a:gd name="connsiteY3" fmla="*/ 70156 h 70156"/>
                    <a:gd name="connsiteX0" fmla="*/ 174794 w 174794"/>
                    <a:gd name="connsiteY0" fmla="*/ 144451 h 144451"/>
                    <a:gd name="connsiteX1" fmla="*/ 0 w 174794"/>
                    <a:gd name="connsiteY1" fmla="*/ 119220 h 144451"/>
                    <a:gd name="connsiteX2" fmla="*/ 108640 w 174794"/>
                    <a:gd name="connsiteY2" fmla="*/ 0 h 144451"/>
                    <a:gd name="connsiteX3" fmla="*/ 174794 w 174794"/>
                    <a:gd name="connsiteY3" fmla="*/ 144451 h 144451"/>
                    <a:gd name="connsiteX0" fmla="*/ 275759 w 275759"/>
                    <a:gd name="connsiteY0" fmla="*/ 144451 h 144451"/>
                    <a:gd name="connsiteX1" fmla="*/ 0 w 275759"/>
                    <a:gd name="connsiteY1" fmla="*/ 119220 h 144451"/>
                    <a:gd name="connsiteX2" fmla="*/ 209605 w 275759"/>
                    <a:gd name="connsiteY2" fmla="*/ 0 h 144451"/>
                    <a:gd name="connsiteX3" fmla="*/ 275759 w 275759"/>
                    <a:gd name="connsiteY3" fmla="*/ 144451 h 144451"/>
                    <a:gd name="connsiteX0" fmla="*/ 150029 w 209605"/>
                    <a:gd name="connsiteY0" fmla="*/ 214936 h 214936"/>
                    <a:gd name="connsiteX1" fmla="*/ 0 w 209605"/>
                    <a:gd name="connsiteY1" fmla="*/ 119220 h 214936"/>
                    <a:gd name="connsiteX2" fmla="*/ 209605 w 209605"/>
                    <a:gd name="connsiteY2" fmla="*/ 0 h 214936"/>
                    <a:gd name="connsiteX3" fmla="*/ 150029 w 209605"/>
                    <a:gd name="connsiteY3" fmla="*/ 214936 h 214936"/>
                    <a:gd name="connsiteX0" fmla="*/ 150029 w 182935"/>
                    <a:gd name="connsiteY0" fmla="*/ 167311 h 167311"/>
                    <a:gd name="connsiteX1" fmla="*/ 0 w 182935"/>
                    <a:gd name="connsiteY1" fmla="*/ 71595 h 167311"/>
                    <a:gd name="connsiteX2" fmla="*/ 182935 w 182935"/>
                    <a:gd name="connsiteY2" fmla="*/ 0 h 167311"/>
                    <a:gd name="connsiteX3" fmla="*/ 150029 w 182935"/>
                    <a:gd name="connsiteY3" fmla="*/ 167311 h 167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935" h="167311">
                      <a:moveTo>
                        <a:pt x="150029" y="167311"/>
                      </a:moveTo>
                      <a:lnTo>
                        <a:pt x="0" y="71595"/>
                      </a:lnTo>
                      <a:lnTo>
                        <a:pt x="182935" y="0"/>
                      </a:lnTo>
                      <a:lnTo>
                        <a:pt x="150029" y="16731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31" name="Freihandform 30"/>
                <p:cNvSpPr/>
                <p:nvPr/>
              </p:nvSpPr>
              <p:spPr bwMode="auto">
                <a:xfrm>
                  <a:off x="538141" y="3820537"/>
                  <a:ext cx="186745" cy="169216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90974 w 137215"/>
                    <a:gd name="connsiteY0" fmla="*/ 70156 h 123030"/>
                    <a:gd name="connsiteX1" fmla="*/ 0 w 137215"/>
                    <a:gd name="connsiteY1" fmla="*/ 123030 h 123030"/>
                    <a:gd name="connsiteX2" fmla="*/ 137215 w 137215"/>
                    <a:gd name="connsiteY2" fmla="*/ 0 h 123030"/>
                    <a:gd name="connsiteX3" fmla="*/ 90974 w 137215"/>
                    <a:gd name="connsiteY3" fmla="*/ 70156 h 123030"/>
                    <a:gd name="connsiteX0" fmla="*/ 174794 w 221035"/>
                    <a:gd name="connsiteY0" fmla="*/ 70156 h 70156"/>
                    <a:gd name="connsiteX1" fmla="*/ 0 w 221035"/>
                    <a:gd name="connsiteY1" fmla="*/ 44925 h 70156"/>
                    <a:gd name="connsiteX2" fmla="*/ 221035 w 221035"/>
                    <a:gd name="connsiteY2" fmla="*/ 0 h 70156"/>
                    <a:gd name="connsiteX3" fmla="*/ 174794 w 221035"/>
                    <a:gd name="connsiteY3" fmla="*/ 70156 h 70156"/>
                    <a:gd name="connsiteX0" fmla="*/ 174794 w 174794"/>
                    <a:gd name="connsiteY0" fmla="*/ 144451 h 144451"/>
                    <a:gd name="connsiteX1" fmla="*/ 0 w 174794"/>
                    <a:gd name="connsiteY1" fmla="*/ 119220 h 144451"/>
                    <a:gd name="connsiteX2" fmla="*/ 108640 w 174794"/>
                    <a:gd name="connsiteY2" fmla="*/ 0 h 144451"/>
                    <a:gd name="connsiteX3" fmla="*/ 174794 w 174794"/>
                    <a:gd name="connsiteY3" fmla="*/ 144451 h 144451"/>
                    <a:gd name="connsiteX0" fmla="*/ 241469 w 241469"/>
                    <a:gd name="connsiteY0" fmla="*/ 195886 h 195886"/>
                    <a:gd name="connsiteX1" fmla="*/ 0 w 241469"/>
                    <a:gd name="connsiteY1" fmla="*/ 119220 h 195886"/>
                    <a:gd name="connsiteX2" fmla="*/ 108640 w 241469"/>
                    <a:gd name="connsiteY2" fmla="*/ 0 h 195886"/>
                    <a:gd name="connsiteX3" fmla="*/ 241469 w 241469"/>
                    <a:gd name="connsiteY3" fmla="*/ 195886 h 195886"/>
                    <a:gd name="connsiteX0" fmla="*/ 224324 w 224324"/>
                    <a:gd name="connsiteY0" fmla="*/ 195886 h 195886"/>
                    <a:gd name="connsiteX1" fmla="*/ 0 w 224324"/>
                    <a:gd name="connsiteY1" fmla="*/ 145890 h 195886"/>
                    <a:gd name="connsiteX2" fmla="*/ 91495 w 224324"/>
                    <a:gd name="connsiteY2" fmla="*/ 0 h 195886"/>
                    <a:gd name="connsiteX3" fmla="*/ 224324 w 224324"/>
                    <a:gd name="connsiteY3" fmla="*/ 195886 h 195886"/>
                    <a:gd name="connsiteX0" fmla="*/ 224324 w 224324"/>
                    <a:gd name="connsiteY0" fmla="*/ 186361 h 186361"/>
                    <a:gd name="connsiteX1" fmla="*/ 0 w 224324"/>
                    <a:gd name="connsiteY1" fmla="*/ 136365 h 186361"/>
                    <a:gd name="connsiteX2" fmla="*/ 154360 w 224324"/>
                    <a:gd name="connsiteY2" fmla="*/ 0 h 186361"/>
                    <a:gd name="connsiteX3" fmla="*/ 224324 w 224324"/>
                    <a:gd name="connsiteY3" fmla="*/ 186361 h 186361"/>
                    <a:gd name="connsiteX0" fmla="*/ 230039 w 230039"/>
                    <a:gd name="connsiteY0" fmla="*/ 195886 h 195886"/>
                    <a:gd name="connsiteX1" fmla="*/ 0 w 230039"/>
                    <a:gd name="connsiteY1" fmla="*/ 136365 h 195886"/>
                    <a:gd name="connsiteX2" fmla="*/ 154360 w 230039"/>
                    <a:gd name="connsiteY2" fmla="*/ 0 h 195886"/>
                    <a:gd name="connsiteX3" fmla="*/ 230039 w 230039"/>
                    <a:gd name="connsiteY3" fmla="*/ 195886 h 195886"/>
                    <a:gd name="connsiteX0" fmla="*/ 170984 w 170984"/>
                    <a:gd name="connsiteY0" fmla="*/ 195886 h 195886"/>
                    <a:gd name="connsiteX1" fmla="*/ 0 w 170984"/>
                    <a:gd name="connsiteY1" fmla="*/ 174465 h 195886"/>
                    <a:gd name="connsiteX2" fmla="*/ 95305 w 170984"/>
                    <a:gd name="connsiteY2" fmla="*/ 0 h 195886"/>
                    <a:gd name="connsiteX3" fmla="*/ 170984 w 170984"/>
                    <a:gd name="connsiteY3" fmla="*/ 195886 h 195886"/>
                    <a:gd name="connsiteX0" fmla="*/ 170984 w 255325"/>
                    <a:gd name="connsiteY0" fmla="*/ 134926 h 134926"/>
                    <a:gd name="connsiteX1" fmla="*/ 0 w 255325"/>
                    <a:gd name="connsiteY1" fmla="*/ 113505 h 134926"/>
                    <a:gd name="connsiteX2" fmla="*/ 255325 w 255325"/>
                    <a:gd name="connsiteY2" fmla="*/ 0 h 134926"/>
                    <a:gd name="connsiteX3" fmla="*/ 170984 w 255325"/>
                    <a:gd name="connsiteY3" fmla="*/ 134926 h 134926"/>
                    <a:gd name="connsiteX0" fmla="*/ 157649 w 255325"/>
                    <a:gd name="connsiteY0" fmla="*/ 169216 h 169216"/>
                    <a:gd name="connsiteX1" fmla="*/ 0 w 255325"/>
                    <a:gd name="connsiteY1" fmla="*/ 113505 h 169216"/>
                    <a:gd name="connsiteX2" fmla="*/ 255325 w 255325"/>
                    <a:gd name="connsiteY2" fmla="*/ 0 h 169216"/>
                    <a:gd name="connsiteX3" fmla="*/ 157649 w 255325"/>
                    <a:gd name="connsiteY3" fmla="*/ 169216 h 169216"/>
                    <a:gd name="connsiteX0" fmla="*/ 89069 w 186745"/>
                    <a:gd name="connsiteY0" fmla="*/ 169216 h 169216"/>
                    <a:gd name="connsiteX1" fmla="*/ 0 w 186745"/>
                    <a:gd name="connsiteY1" fmla="*/ 52545 h 169216"/>
                    <a:gd name="connsiteX2" fmla="*/ 186745 w 186745"/>
                    <a:gd name="connsiteY2" fmla="*/ 0 h 169216"/>
                    <a:gd name="connsiteX3" fmla="*/ 89069 w 186745"/>
                    <a:gd name="connsiteY3" fmla="*/ 169216 h 16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745" h="169216">
                      <a:moveTo>
                        <a:pt x="89069" y="169216"/>
                      </a:moveTo>
                      <a:lnTo>
                        <a:pt x="0" y="52545"/>
                      </a:lnTo>
                      <a:lnTo>
                        <a:pt x="186745" y="0"/>
                      </a:lnTo>
                      <a:lnTo>
                        <a:pt x="89069" y="169216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32" name="Freihandform 31"/>
                <p:cNvSpPr/>
                <p:nvPr/>
              </p:nvSpPr>
              <p:spPr bwMode="auto">
                <a:xfrm>
                  <a:off x="720498" y="3649013"/>
                  <a:ext cx="191939" cy="172560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90974 w 137215"/>
                    <a:gd name="connsiteY0" fmla="*/ 70156 h 123030"/>
                    <a:gd name="connsiteX1" fmla="*/ 0 w 137215"/>
                    <a:gd name="connsiteY1" fmla="*/ 123030 h 123030"/>
                    <a:gd name="connsiteX2" fmla="*/ 137215 w 137215"/>
                    <a:gd name="connsiteY2" fmla="*/ 0 h 123030"/>
                    <a:gd name="connsiteX3" fmla="*/ 90974 w 137215"/>
                    <a:gd name="connsiteY3" fmla="*/ 70156 h 123030"/>
                    <a:gd name="connsiteX0" fmla="*/ 174794 w 221035"/>
                    <a:gd name="connsiteY0" fmla="*/ 70156 h 70156"/>
                    <a:gd name="connsiteX1" fmla="*/ 0 w 221035"/>
                    <a:gd name="connsiteY1" fmla="*/ 44925 h 70156"/>
                    <a:gd name="connsiteX2" fmla="*/ 221035 w 221035"/>
                    <a:gd name="connsiteY2" fmla="*/ 0 h 70156"/>
                    <a:gd name="connsiteX3" fmla="*/ 174794 w 221035"/>
                    <a:gd name="connsiteY3" fmla="*/ 70156 h 70156"/>
                    <a:gd name="connsiteX0" fmla="*/ 174794 w 174794"/>
                    <a:gd name="connsiteY0" fmla="*/ 144451 h 144451"/>
                    <a:gd name="connsiteX1" fmla="*/ 0 w 174794"/>
                    <a:gd name="connsiteY1" fmla="*/ 119220 h 144451"/>
                    <a:gd name="connsiteX2" fmla="*/ 108640 w 174794"/>
                    <a:gd name="connsiteY2" fmla="*/ 0 h 144451"/>
                    <a:gd name="connsiteX3" fmla="*/ 174794 w 174794"/>
                    <a:gd name="connsiteY3" fmla="*/ 144451 h 144451"/>
                    <a:gd name="connsiteX0" fmla="*/ 275759 w 275759"/>
                    <a:gd name="connsiteY0" fmla="*/ 144451 h 144451"/>
                    <a:gd name="connsiteX1" fmla="*/ 0 w 275759"/>
                    <a:gd name="connsiteY1" fmla="*/ 119220 h 144451"/>
                    <a:gd name="connsiteX2" fmla="*/ 209605 w 275759"/>
                    <a:gd name="connsiteY2" fmla="*/ 0 h 144451"/>
                    <a:gd name="connsiteX3" fmla="*/ 275759 w 275759"/>
                    <a:gd name="connsiteY3" fmla="*/ 144451 h 144451"/>
                    <a:gd name="connsiteX0" fmla="*/ 150029 w 209605"/>
                    <a:gd name="connsiteY0" fmla="*/ 214936 h 214936"/>
                    <a:gd name="connsiteX1" fmla="*/ 0 w 209605"/>
                    <a:gd name="connsiteY1" fmla="*/ 119220 h 214936"/>
                    <a:gd name="connsiteX2" fmla="*/ 209605 w 209605"/>
                    <a:gd name="connsiteY2" fmla="*/ 0 h 214936"/>
                    <a:gd name="connsiteX3" fmla="*/ 150029 w 209605"/>
                    <a:gd name="connsiteY3" fmla="*/ 214936 h 214936"/>
                    <a:gd name="connsiteX0" fmla="*/ 150029 w 182935"/>
                    <a:gd name="connsiteY0" fmla="*/ 167311 h 167311"/>
                    <a:gd name="connsiteX1" fmla="*/ 0 w 182935"/>
                    <a:gd name="connsiteY1" fmla="*/ 71595 h 167311"/>
                    <a:gd name="connsiteX2" fmla="*/ 182935 w 182935"/>
                    <a:gd name="connsiteY2" fmla="*/ 0 h 167311"/>
                    <a:gd name="connsiteX3" fmla="*/ 150029 w 182935"/>
                    <a:gd name="connsiteY3" fmla="*/ 167311 h 167311"/>
                    <a:gd name="connsiteX0" fmla="*/ 315764 w 348670"/>
                    <a:gd name="connsiteY0" fmla="*/ 167311 h 172560"/>
                    <a:gd name="connsiteX1" fmla="*/ 0 w 348670"/>
                    <a:gd name="connsiteY1" fmla="*/ 172560 h 172560"/>
                    <a:gd name="connsiteX2" fmla="*/ 348670 w 348670"/>
                    <a:gd name="connsiteY2" fmla="*/ 0 h 172560"/>
                    <a:gd name="connsiteX3" fmla="*/ 315764 w 348670"/>
                    <a:gd name="connsiteY3" fmla="*/ 167311 h 172560"/>
                    <a:gd name="connsiteX0" fmla="*/ 315764 w 315764"/>
                    <a:gd name="connsiteY0" fmla="*/ 173026 h 178275"/>
                    <a:gd name="connsiteX1" fmla="*/ 0 w 315764"/>
                    <a:gd name="connsiteY1" fmla="*/ 178275 h 178275"/>
                    <a:gd name="connsiteX2" fmla="*/ 47680 w 315764"/>
                    <a:gd name="connsiteY2" fmla="*/ 0 h 178275"/>
                    <a:gd name="connsiteX3" fmla="*/ 315764 w 315764"/>
                    <a:gd name="connsiteY3" fmla="*/ 173026 h 178275"/>
                    <a:gd name="connsiteX0" fmla="*/ 191939 w 191939"/>
                    <a:gd name="connsiteY0" fmla="*/ 91111 h 178275"/>
                    <a:gd name="connsiteX1" fmla="*/ 0 w 191939"/>
                    <a:gd name="connsiteY1" fmla="*/ 178275 h 178275"/>
                    <a:gd name="connsiteX2" fmla="*/ 47680 w 191939"/>
                    <a:gd name="connsiteY2" fmla="*/ 0 h 178275"/>
                    <a:gd name="connsiteX3" fmla="*/ 191939 w 191939"/>
                    <a:gd name="connsiteY3" fmla="*/ 91111 h 178275"/>
                    <a:gd name="connsiteX0" fmla="*/ 191939 w 191939"/>
                    <a:gd name="connsiteY0" fmla="*/ 85396 h 172560"/>
                    <a:gd name="connsiteX1" fmla="*/ 0 w 191939"/>
                    <a:gd name="connsiteY1" fmla="*/ 172560 h 172560"/>
                    <a:gd name="connsiteX2" fmla="*/ 41965 w 191939"/>
                    <a:gd name="connsiteY2" fmla="*/ 0 h 172560"/>
                    <a:gd name="connsiteX3" fmla="*/ 191939 w 191939"/>
                    <a:gd name="connsiteY3" fmla="*/ 85396 h 172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939" h="172560">
                      <a:moveTo>
                        <a:pt x="191939" y="85396"/>
                      </a:moveTo>
                      <a:lnTo>
                        <a:pt x="0" y="172560"/>
                      </a:lnTo>
                      <a:lnTo>
                        <a:pt x="41965" y="0"/>
                      </a:lnTo>
                      <a:lnTo>
                        <a:pt x="191939" y="85396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33" name="Freihandform 32"/>
                <p:cNvSpPr/>
                <p:nvPr/>
              </p:nvSpPr>
              <p:spPr bwMode="auto">
                <a:xfrm>
                  <a:off x="719632" y="3735905"/>
                  <a:ext cx="220514" cy="155881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90974 w 137215"/>
                    <a:gd name="connsiteY0" fmla="*/ 70156 h 123030"/>
                    <a:gd name="connsiteX1" fmla="*/ 0 w 137215"/>
                    <a:gd name="connsiteY1" fmla="*/ 123030 h 123030"/>
                    <a:gd name="connsiteX2" fmla="*/ 137215 w 137215"/>
                    <a:gd name="connsiteY2" fmla="*/ 0 h 123030"/>
                    <a:gd name="connsiteX3" fmla="*/ 90974 w 137215"/>
                    <a:gd name="connsiteY3" fmla="*/ 70156 h 123030"/>
                    <a:gd name="connsiteX0" fmla="*/ 174794 w 221035"/>
                    <a:gd name="connsiteY0" fmla="*/ 70156 h 70156"/>
                    <a:gd name="connsiteX1" fmla="*/ 0 w 221035"/>
                    <a:gd name="connsiteY1" fmla="*/ 44925 h 70156"/>
                    <a:gd name="connsiteX2" fmla="*/ 221035 w 221035"/>
                    <a:gd name="connsiteY2" fmla="*/ 0 h 70156"/>
                    <a:gd name="connsiteX3" fmla="*/ 174794 w 221035"/>
                    <a:gd name="connsiteY3" fmla="*/ 70156 h 70156"/>
                    <a:gd name="connsiteX0" fmla="*/ 174794 w 174794"/>
                    <a:gd name="connsiteY0" fmla="*/ 144451 h 144451"/>
                    <a:gd name="connsiteX1" fmla="*/ 0 w 174794"/>
                    <a:gd name="connsiteY1" fmla="*/ 119220 h 144451"/>
                    <a:gd name="connsiteX2" fmla="*/ 108640 w 174794"/>
                    <a:gd name="connsiteY2" fmla="*/ 0 h 144451"/>
                    <a:gd name="connsiteX3" fmla="*/ 174794 w 174794"/>
                    <a:gd name="connsiteY3" fmla="*/ 144451 h 144451"/>
                    <a:gd name="connsiteX0" fmla="*/ 275759 w 275759"/>
                    <a:gd name="connsiteY0" fmla="*/ 144451 h 144451"/>
                    <a:gd name="connsiteX1" fmla="*/ 0 w 275759"/>
                    <a:gd name="connsiteY1" fmla="*/ 119220 h 144451"/>
                    <a:gd name="connsiteX2" fmla="*/ 209605 w 275759"/>
                    <a:gd name="connsiteY2" fmla="*/ 0 h 144451"/>
                    <a:gd name="connsiteX3" fmla="*/ 275759 w 275759"/>
                    <a:gd name="connsiteY3" fmla="*/ 144451 h 144451"/>
                    <a:gd name="connsiteX0" fmla="*/ 150029 w 209605"/>
                    <a:gd name="connsiteY0" fmla="*/ 214936 h 214936"/>
                    <a:gd name="connsiteX1" fmla="*/ 0 w 209605"/>
                    <a:gd name="connsiteY1" fmla="*/ 119220 h 214936"/>
                    <a:gd name="connsiteX2" fmla="*/ 209605 w 209605"/>
                    <a:gd name="connsiteY2" fmla="*/ 0 h 214936"/>
                    <a:gd name="connsiteX3" fmla="*/ 150029 w 209605"/>
                    <a:gd name="connsiteY3" fmla="*/ 214936 h 214936"/>
                    <a:gd name="connsiteX0" fmla="*/ 150029 w 182935"/>
                    <a:gd name="connsiteY0" fmla="*/ 167311 h 167311"/>
                    <a:gd name="connsiteX1" fmla="*/ 0 w 182935"/>
                    <a:gd name="connsiteY1" fmla="*/ 71595 h 167311"/>
                    <a:gd name="connsiteX2" fmla="*/ 182935 w 182935"/>
                    <a:gd name="connsiteY2" fmla="*/ 0 h 167311"/>
                    <a:gd name="connsiteX3" fmla="*/ 150029 w 182935"/>
                    <a:gd name="connsiteY3" fmla="*/ 167311 h 167311"/>
                    <a:gd name="connsiteX0" fmla="*/ 315764 w 348670"/>
                    <a:gd name="connsiteY0" fmla="*/ 167311 h 172560"/>
                    <a:gd name="connsiteX1" fmla="*/ 0 w 348670"/>
                    <a:gd name="connsiteY1" fmla="*/ 172560 h 172560"/>
                    <a:gd name="connsiteX2" fmla="*/ 348670 w 348670"/>
                    <a:gd name="connsiteY2" fmla="*/ 0 h 172560"/>
                    <a:gd name="connsiteX3" fmla="*/ 315764 w 348670"/>
                    <a:gd name="connsiteY3" fmla="*/ 167311 h 172560"/>
                    <a:gd name="connsiteX0" fmla="*/ 315764 w 315764"/>
                    <a:gd name="connsiteY0" fmla="*/ 173026 h 178275"/>
                    <a:gd name="connsiteX1" fmla="*/ 0 w 315764"/>
                    <a:gd name="connsiteY1" fmla="*/ 178275 h 178275"/>
                    <a:gd name="connsiteX2" fmla="*/ 47680 w 315764"/>
                    <a:gd name="connsiteY2" fmla="*/ 0 h 178275"/>
                    <a:gd name="connsiteX3" fmla="*/ 315764 w 315764"/>
                    <a:gd name="connsiteY3" fmla="*/ 173026 h 178275"/>
                    <a:gd name="connsiteX0" fmla="*/ 191939 w 191939"/>
                    <a:gd name="connsiteY0" fmla="*/ 91111 h 178275"/>
                    <a:gd name="connsiteX1" fmla="*/ 0 w 191939"/>
                    <a:gd name="connsiteY1" fmla="*/ 178275 h 178275"/>
                    <a:gd name="connsiteX2" fmla="*/ 47680 w 191939"/>
                    <a:gd name="connsiteY2" fmla="*/ 0 h 178275"/>
                    <a:gd name="connsiteX3" fmla="*/ 191939 w 191939"/>
                    <a:gd name="connsiteY3" fmla="*/ 91111 h 178275"/>
                    <a:gd name="connsiteX0" fmla="*/ 411014 w 411014"/>
                    <a:gd name="connsiteY0" fmla="*/ 91111 h 119220"/>
                    <a:gd name="connsiteX1" fmla="*/ 0 w 411014"/>
                    <a:gd name="connsiteY1" fmla="*/ 119220 h 119220"/>
                    <a:gd name="connsiteX2" fmla="*/ 266755 w 411014"/>
                    <a:gd name="connsiteY2" fmla="*/ 0 h 119220"/>
                    <a:gd name="connsiteX3" fmla="*/ 411014 w 411014"/>
                    <a:gd name="connsiteY3" fmla="*/ 91111 h 119220"/>
                    <a:gd name="connsiteX0" fmla="*/ 220514 w 266755"/>
                    <a:gd name="connsiteY0" fmla="*/ 193981 h 193981"/>
                    <a:gd name="connsiteX1" fmla="*/ 0 w 266755"/>
                    <a:gd name="connsiteY1" fmla="*/ 119220 h 193981"/>
                    <a:gd name="connsiteX2" fmla="*/ 266755 w 266755"/>
                    <a:gd name="connsiteY2" fmla="*/ 0 h 193981"/>
                    <a:gd name="connsiteX3" fmla="*/ 220514 w 266755"/>
                    <a:gd name="connsiteY3" fmla="*/ 193981 h 193981"/>
                    <a:gd name="connsiteX0" fmla="*/ 220514 w 220514"/>
                    <a:gd name="connsiteY0" fmla="*/ 155881 h 155881"/>
                    <a:gd name="connsiteX1" fmla="*/ 0 w 220514"/>
                    <a:gd name="connsiteY1" fmla="*/ 81120 h 155881"/>
                    <a:gd name="connsiteX2" fmla="*/ 188650 w 220514"/>
                    <a:gd name="connsiteY2" fmla="*/ 0 h 155881"/>
                    <a:gd name="connsiteX3" fmla="*/ 220514 w 220514"/>
                    <a:gd name="connsiteY3" fmla="*/ 155881 h 155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514" h="155881">
                      <a:moveTo>
                        <a:pt x="220514" y="155881"/>
                      </a:moveTo>
                      <a:lnTo>
                        <a:pt x="0" y="81120"/>
                      </a:lnTo>
                      <a:lnTo>
                        <a:pt x="188650" y="0"/>
                      </a:lnTo>
                      <a:lnTo>
                        <a:pt x="220514" y="15588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34" name="Freihandform 33"/>
                <p:cNvSpPr/>
                <p:nvPr/>
              </p:nvSpPr>
              <p:spPr bwMode="auto">
                <a:xfrm>
                  <a:off x="1329229" y="4271061"/>
                  <a:ext cx="215786" cy="197654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5786" h="197654">
                      <a:moveTo>
                        <a:pt x="0" y="0"/>
                      </a:moveTo>
                      <a:lnTo>
                        <a:pt x="78571" y="197654"/>
                      </a:lnTo>
                      <a:lnTo>
                        <a:pt x="215786" y="746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35" name="Freihandform 34"/>
                <p:cNvSpPr/>
                <p:nvPr/>
              </p:nvSpPr>
              <p:spPr bwMode="auto">
                <a:xfrm>
                  <a:off x="1150601" y="4176542"/>
                  <a:ext cx="176699" cy="143985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90974 w 137215"/>
                    <a:gd name="connsiteY0" fmla="*/ 70156 h 123030"/>
                    <a:gd name="connsiteX1" fmla="*/ 0 w 137215"/>
                    <a:gd name="connsiteY1" fmla="*/ 123030 h 123030"/>
                    <a:gd name="connsiteX2" fmla="*/ 137215 w 137215"/>
                    <a:gd name="connsiteY2" fmla="*/ 0 h 123030"/>
                    <a:gd name="connsiteX3" fmla="*/ 90974 w 137215"/>
                    <a:gd name="connsiteY3" fmla="*/ 70156 h 123030"/>
                    <a:gd name="connsiteX0" fmla="*/ 174794 w 221035"/>
                    <a:gd name="connsiteY0" fmla="*/ 70156 h 70156"/>
                    <a:gd name="connsiteX1" fmla="*/ 0 w 221035"/>
                    <a:gd name="connsiteY1" fmla="*/ 44925 h 70156"/>
                    <a:gd name="connsiteX2" fmla="*/ 221035 w 221035"/>
                    <a:gd name="connsiteY2" fmla="*/ 0 h 70156"/>
                    <a:gd name="connsiteX3" fmla="*/ 174794 w 221035"/>
                    <a:gd name="connsiteY3" fmla="*/ 70156 h 70156"/>
                    <a:gd name="connsiteX0" fmla="*/ 174794 w 174794"/>
                    <a:gd name="connsiteY0" fmla="*/ 144451 h 144451"/>
                    <a:gd name="connsiteX1" fmla="*/ 0 w 174794"/>
                    <a:gd name="connsiteY1" fmla="*/ 119220 h 144451"/>
                    <a:gd name="connsiteX2" fmla="*/ 108640 w 174794"/>
                    <a:gd name="connsiteY2" fmla="*/ 0 h 144451"/>
                    <a:gd name="connsiteX3" fmla="*/ 174794 w 174794"/>
                    <a:gd name="connsiteY3" fmla="*/ 144451 h 144451"/>
                    <a:gd name="connsiteX0" fmla="*/ 176699 w 176699"/>
                    <a:gd name="connsiteY0" fmla="*/ 144451 h 199230"/>
                    <a:gd name="connsiteX1" fmla="*/ 0 w 176699"/>
                    <a:gd name="connsiteY1" fmla="*/ 199230 h 199230"/>
                    <a:gd name="connsiteX2" fmla="*/ 110545 w 176699"/>
                    <a:gd name="connsiteY2" fmla="*/ 0 h 199230"/>
                    <a:gd name="connsiteX3" fmla="*/ 176699 w 176699"/>
                    <a:gd name="connsiteY3" fmla="*/ 144451 h 199230"/>
                    <a:gd name="connsiteX0" fmla="*/ 176699 w 176699"/>
                    <a:gd name="connsiteY0" fmla="*/ 89206 h 143985"/>
                    <a:gd name="connsiteX1" fmla="*/ 0 w 176699"/>
                    <a:gd name="connsiteY1" fmla="*/ 143985 h 143985"/>
                    <a:gd name="connsiteX2" fmla="*/ 36250 w 176699"/>
                    <a:gd name="connsiteY2" fmla="*/ 0 h 143985"/>
                    <a:gd name="connsiteX3" fmla="*/ 176699 w 176699"/>
                    <a:gd name="connsiteY3" fmla="*/ 89206 h 143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6699" h="143985">
                      <a:moveTo>
                        <a:pt x="176699" y="89206"/>
                      </a:moveTo>
                      <a:lnTo>
                        <a:pt x="0" y="143985"/>
                      </a:lnTo>
                      <a:lnTo>
                        <a:pt x="36250" y="0"/>
                      </a:lnTo>
                      <a:lnTo>
                        <a:pt x="176699" y="89206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36" name="Freihandform 35"/>
                <p:cNvSpPr/>
                <p:nvPr/>
              </p:nvSpPr>
              <p:spPr bwMode="auto">
                <a:xfrm>
                  <a:off x="1235891" y="4275274"/>
                  <a:ext cx="170984" cy="195886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90974 w 137215"/>
                    <a:gd name="connsiteY0" fmla="*/ 70156 h 123030"/>
                    <a:gd name="connsiteX1" fmla="*/ 0 w 137215"/>
                    <a:gd name="connsiteY1" fmla="*/ 123030 h 123030"/>
                    <a:gd name="connsiteX2" fmla="*/ 137215 w 137215"/>
                    <a:gd name="connsiteY2" fmla="*/ 0 h 123030"/>
                    <a:gd name="connsiteX3" fmla="*/ 90974 w 137215"/>
                    <a:gd name="connsiteY3" fmla="*/ 70156 h 123030"/>
                    <a:gd name="connsiteX0" fmla="*/ 174794 w 221035"/>
                    <a:gd name="connsiteY0" fmla="*/ 70156 h 70156"/>
                    <a:gd name="connsiteX1" fmla="*/ 0 w 221035"/>
                    <a:gd name="connsiteY1" fmla="*/ 44925 h 70156"/>
                    <a:gd name="connsiteX2" fmla="*/ 221035 w 221035"/>
                    <a:gd name="connsiteY2" fmla="*/ 0 h 70156"/>
                    <a:gd name="connsiteX3" fmla="*/ 174794 w 221035"/>
                    <a:gd name="connsiteY3" fmla="*/ 70156 h 70156"/>
                    <a:gd name="connsiteX0" fmla="*/ 174794 w 174794"/>
                    <a:gd name="connsiteY0" fmla="*/ 144451 h 144451"/>
                    <a:gd name="connsiteX1" fmla="*/ 0 w 174794"/>
                    <a:gd name="connsiteY1" fmla="*/ 119220 h 144451"/>
                    <a:gd name="connsiteX2" fmla="*/ 108640 w 174794"/>
                    <a:gd name="connsiteY2" fmla="*/ 0 h 144451"/>
                    <a:gd name="connsiteX3" fmla="*/ 174794 w 174794"/>
                    <a:gd name="connsiteY3" fmla="*/ 144451 h 144451"/>
                    <a:gd name="connsiteX0" fmla="*/ 241469 w 241469"/>
                    <a:gd name="connsiteY0" fmla="*/ 195886 h 195886"/>
                    <a:gd name="connsiteX1" fmla="*/ 0 w 241469"/>
                    <a:gd name="connsiteY1" fmla="*/ 119220 h 195886"/>
                    <a:gd name="connsiteX2" fmla="*/ 108640 w 241469"/>
                    <a:gd name="connsiteY2" fmla="*/ 0 h 195886"/>
                    <a:gd name="connsiteX3" fmla="*/ 241469 w 241469"/>
                    <a:gd name="connsiteY3" fmla="*/ 195886 h 195886"/>
                    <a:gd name="connsiteX0" fmla="*/ 224324 w 224324"/>
                    <a:gd name="connsiteY0" fmla="*/ 195886 h 195886"/>
                    <a:gd name="connsiteX1" fmla="*/ 0 w 224324"/>
                    <a:gd name="connsiteY1" fmla="*/ 145890 h 195886"/>
                    <a:gd name="connsiteX2" fmla="*/ 91495 w 224324"/>
                    <a:gd name="connsiteY2" fmla="*/ 0 h 195886"/>
                    <a:gd name="connsiteX3" fmla="*/ 224324 w 224324"/>
                    <a:gd name="connsiteY3" fmla="*/ 195886 h 195886"/>
                    <a:gd name="connsiteX0" fmla="*/ 224324 w 224324"/>
                    <a:gd name="connsiteY0" fmla="*/ 186361 h 186361"/>
                    <a:gd name="connsiteX1" fmla="*/ 0 w 224324"/>
                    <a:gd name="connsiteY1" fmla="*/ 136365 h 186361"/>
                    <a:gd name="connsiteX2" fmla="*/ 154360 w 224324"/>
                    <a:gd name="connsiteY2" fmla="*/ 0 h 186361"/>
                    <a:gd name="connsiteX3" fmla="*/ 224324 w 224324"/>
                    <a:gd name="connsiteY3" fmla="*/ 186361 h 186361"/>
                    <a:gd name="connsiteX0" fmla="*/ 230039 w 230039"/>
                    <a:gd name="connsiteY0" fmla="*/ 195886 h 195886"/>
                    <a:gd name="connsiteX1" fmla="*/ 0 w 230039"/>
                    <a:gd name="connsiteY1" fmla="*/ 136365 h 195886"/>
                    <a:gd name="connsiteX2" fmla="*/ 154360 w 230039"/>
                    <a:gd name="connsiteY2" fmla="*/ 0 h 195886"/>
                    <a:gd name="connsiteX3" fmla="*/ 230039 w 230039"/>
                    <a:gd name="connsiteY3" fmla="*/ 195886 h 195886"/>
                    <a:gd name="connsiteX0" fmla="*/ 170984 w 170984"/>
                    <a:gd name="connsiteY0" fmla="*/ 195886 h 195886"/>
                    <a:gd name="connsiteX1" fmla="*/ 0 w 170984"/>
                    <a:gd name="connsiteY1" fmla="*/ 174465 h 195886"/>
                    <a:gd name="connsiteX2" fmla="*/ 95305 w 170984"/>
                    <a:gd name="connsiteY2" fmla="*/ 0 h 195886"/>
                    <a:gd name="connsiteX3" fmla="*/ 170984 w 170984"/>
                    <a:gd name="connsiteY3" fmla="*/ 195886 h 19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0984" h="195886">
                      <a:moveTo>
                        <a:pt x="170984" y="195886"/>
                      </a:moveTo>
                      <a:lnTo>
                        <a:pt x="0" y="174465"/>
                      </a:lnTo>
                      <a:lnTo>
                        <a:pt x="95305" y="0"/>
                      </a:lnTo>
                      <a:lnTo>
                        <a:pt x="170984" y="195886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37" name="Freihandform 36"/>
                <p:cNvSpPr/>
                <p:nvPr/>
              </p:nvSpPr>
              <p:spPr bwMode="auto">
                <a:xfrm>
                  <a:off x="1185344" y="4105797"/>
                  <a:ext cx="182935" cy="167311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90974 w 137215"/>
                    <a:gd name="connsiteY0" fmla="*/ 70156 h 123030"/>
                    <a:gd name="connsiteX1" fmla="*/ 0 w 137215"/>
                    <a:gd name="connsiteY1" fmla="*/ 123030 h 123030"/>
                    <a:gd name="connsiteX2" fmla="*/ 137215 w 137215"/>
                    <a:gd name="connsiteY2" fmla="*/ 0 h 123030"/>
                    <a:gd name="connsiteX3" fmla="*/ 90974 w 137215"/>
                    <a:gd name="connsiteY3" fmla="*/ 70156 h 123030"/>
                    <a:gd name="connsiteX0" fmla="*/ 174794 w 221035"/>
                    <a:gd name="connsiteY0" fmla="*/ 70156 h 70156"/>
                    <a:gd name="connsiteX1" fmla="*/ 0 w 221035"/>
                    <a:gd name="connsiteY1" fmla="*/ 44925 h 70156"/>
                    <a:gd name="connsiteX2" fmla="*/ 221035 w 221035"/>
                    <a:gd name="connsiteY2" fmla="*/ 0 h 70156"/>
                    <a:gd name="connsiteX3" fmla="*/ 174794 w 221035"/>
                    <a:gd name="connsiteY3" fmla="*/ 70156 h 70156"/>
                    <a:gd name="connsiteX0" fmla="*/ 174794 w 174794"/>
                    <a:gd name="connsiteY0" fmla="*/ 144451 h 144451"/>
                    <a:gd name="connsiteX1" fmla="*/ 0 w 174794"/>
                    <a:gd name="connsiteY1" fmla="*/ 119220 h 144451"/>
                    <a:gd name="connsiteX2" fmla="*/ 108640 w 174794"/>
                    <a:gd name="connsiteY2" fmla="*/ 0 h 144451"/>
                    <a:gd name="connsiteX3" fmla="*/ 174794 w 174794"/>
                    <a:gd name="connsiteY3" fmla="*/ 144451 h 144451"/>
                    <a:gd name="connsiteX0" fmla="*/ 275759 w 275759"/>
                    <a:gd name="connsiteY0" fmla="*/ 144451 h 144451"/>
                    <a:gd name="connsiteX1" fmla="*/ 0 w 275759"/>
                    <a:gd name="connsiteY1" fmla="*/ 119220 h 144451"/>
                    <a:gd name="connsiteX2" fmla="*/ 209605 w 275759"/>
                    <a:gd name="connsiteY2" fmla="*/ 0 h 144451"/>
                    <a:gd name="connsiteX3" fmla="*/ 275759 w 275759"/>
                    <a:gd name="connsiteY3" fmla="*/ 144451 h 144451"/>
                    <a:gd name="connsiteX0" fmla="*/ 150029 w 209605"/>
                    <a:gd name="connsiteY0" fmla="*/ 214936 h 214936"/>
                    <a:gd name="connsiteX1" fmla="*/ 0 w 209605"/>
                    <a:gd name="connsiteY1" fmla="*/ 119220 h 214936"/>
                    <a:gd name="connsiteX2" fmla="*/ 209605 w 209605"/>
                    <a:gd name="connsiteY2" fmla="*/ 0 h 214936"/>
                    <a:gd name="connsiteX3" fmla="*/ 150029 w 209605"/>
                    <a:gd name="connsiteY3" fmla="*/ 214936 h 214936"/>
                    <a:gd name="connsiteX0" fmla="*/ 150029 w 182935"/>
                    <a:gd name="connsiteY0" fmla="*/ 167311 h 167311"/>
                    <a:gd name="connsiteX1" fmla="*/ 0 w 182935"/>
                    <a:gd name="connsiteY1" fmla="*/ 71595 h 167311"/>
                    <a:gd name="connsiteX2" fmla="*/ 182935 w 182935"/>
                    <a:gd name="connsiteY2" fmla="*/ 0 h 167311"/>
                    <a:gd name="connsiteX3" fmla="*/ 150029 w 182935"/>
                    <a:gd name="connsiteY3" fmla="*/ 167311 h 167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935" h="167311">
                      <a:moveTo>
                        <a:pt x="150029" y="167311"/>
                      </a:moveTo>
                      <a:lnTo>
                        <a:pt x="0" y="71595"/>
                      </a:lnTo>
                      <a:lnTo>
                        <a:pt x="182935" y="0"/>
                      </a:lnTo>
                      <a:lnTo>
                        <a:pt x="150029" y="16731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38" name="Freihandform 37"/>
                <p:cNvSpPr/>
                <p:nvPr/>
              </p:nvSpPr>
              <p:spPr bwMode="auto">
                <a:xfrm>
                  <a:off x="1144682" y="4275274"/>
                  <a:ext cx="186745" cy="169216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90974 w 137215"/>
                    <a:gd name="connsiteY0" fmla="*/ 70156 h 123030"/>
                    <a:gd name="connsiteX1" fmla="*/ 0 w 137215"/>
                    <a:gd name="connsiteY1" fmla="*/ 123030 h 123030"/>
                    <a:gd name="connsiteX2" fmla="*/ 137215 w 137215"/>
                    <a:gd name="connsiteY2" fmla="*/ 0 h 123030"/>
                    <a:gd name="connsiteX3" fmla="*/ 90974 w 137215"/>
                    <a:gd name="connsiteY3" fmla="*/ 70156 h 123030"/>
                    <a:gd name="connsiteX0" fmla="*/ 174794 w 221035"/>
                    <a:gd name="connsiteY0" fmla="*/ 70156 h 70156"/>
                    <a:gd name="connsiteX1" fmla="*/ 0 w 221035"/>
                    <a:gd name="connsiteY1" fmla="*/ 44925 h 70156"/>
                    <a:gd name="connsiteX2" fmla="*/ 221035 w 221035"/>
                    <a:gd name="connsiteY2" fmla="*/ 0 h 70156"/>
                    <a:gd name="connsiteX3" fmla="*/ 174794 w 221035"/>
                    <a:gd name="connsiteY3" fmla="*/ 70156 h 70156"/>
                    <a:gd name="connsiteX0" fmla="*/ 174794 w 174794"/>
                    <a:gd name="connsiteY0" fmla="*/ 144451 h 144451"/>
                    <a:gd name="connsiteX1" fmla="*/ 0 w 174794"/>
                    <a:gd name="connsiteY1" fmla="*/ 119220 h 144451"/>
                    <a:gd name="connsiteX2" fmla="*/ 108640 w 174794"/>
                    <a:gd name="connsiteY2" fmla="*/ 0 h 144451"/>
                    <a:gd name="connsiteX3" fmla="*/ 174794 w 174794"/>
                    <a:gd name="connsiteY3" fmla="*/ 144451 h 144451"/>
                    <a:gd name="connsiteX0" fmla="*/ 241469 w 241469"/>
                    <a:gd name="connsiteY0" fmla="*/ 195886 h 195886"/>
                    <a:gd name="connsiteX1" fmla="*/ 0 w 241469"/>
                    <a:gd name="connsiteY1" fmla="*/ 119220 h 195886"/>
                    <a:gd name="connsiteX2" fmla="*/ 108640 w 241469"/>
                    <a:gd name="connsiteY2" fmla="*/ 0 h 195886"/>
                    <a:gd name="connsiteX3" fmla="*/ 241469 w 241469"/>
                    <a:gd name="connsiteY3" fmla="*/ 195886 h 195886"/>
                    <a:gd name="connsiteX0" fmla="*/ 224324 w 224324"/>
                    <a:gd name="connsiteY0" fmla="*/ 195886 h 195886"/>
                    <a:gd name="connsiteX1" fmla="*/ 0 w 224324"/>
                    <a:gd name="connsiteY1" fmla="*/ 145890 h 195886"/>
                    <a:gd name="connsiteX2" fmla="*/ 91495 w 224324"/>
                    <a:gd name="connsiteY2" fmla="*/ 0 h 195886"/>
                    <a:gd name="connsiteX3" fmla="*/ 224324 w 224324"/>
                    <a:gd name="connsiteY3" fmla="*/ 195886 h 195886"/>
                    <a:gd name="connsiteX0" fmla="*/ 224324 w 224324"/>
                    <a:gd name="connsiteY0" fmla="*/ 186361 h 186361"/>
                    <a:gd name="connsiteX1" fmla="*/ 0 w 224324"/>
                    <a:gd name="connsiteY1" fmla="*/ 136365 h 186361"/>
                    <a:gd name="connsiteX2" fmla="*/ 154360 w 224324"/>
                    <a:gd name="connsiteY2" fmla="*/ 0 h 186361"/>
                    <a:gd name="connsiteX3" fmla="*/ 224324 w 224324"/>
                    <a:gd name="connsiteY3" fmla="*/ 186361 h 186361"/>
                    <a:gd name="connsiteX0" fmla="*/ 230039 w 230039"/>
                    <a:gd name="connsiteY0" fmla="*/ 195886 h 195886"/>
                    <a:gd name="connsiteX1" fmla="*/ 0 w 230039"/>
                    <a:gd name="connsiteY1" fmla="*/ 136365 h 195886"/>
                    <a:gd name="connsiteX2" fmla="*/ 154360 w 230039"/>
                    <a:gd name="connsiteY2" fmla="*/ 0 h 195886"/>
                    <a:gd name="connsiteX3" fmla="*/ 230039 w 230039"/>
                    <a:gd name="connsiteY3" fmla="*/ 195886 h 195886"/>
                    <a:gd name="connsiteX0" fmla="*/ 170984 w 170984"/>
                    <a:gd name="connsiteY0" fmla="*/ 195886 h 195886"/>
                    <a:gd name="connsiteX1" fmla="*/ 0 w 170984"/>
                    <a:gd name="connsiteY1" fmla="*/ 174465 h 195886"/>
                    <a:gd name="connsiteX2" fmla="*/ 95305 w 170984"/>
                    <a:gd name="connsiteY2" fmla="*/ 0 h 195886"/>
                    <a:gd name="connsiteX3" fmla="*/ 170984 w 170984"/>
                    <a:gd name="connsiteY3" fmla="*/ 195886 h 195886"/>
                    <a:gd name="connsiteX0" fmla="*/ 170984 w 255325"/>
                    <a:gd name="connsiteY0" fmla="*/ 134926 h 134926"/>
                    <a:gd name="connsiteX1" fmla="*/ 0 w 255325"/>
                    <a:gd name="connsiteY1" fmla="*/ 113505 h 134926"/>
                    <a:gd name="connsiteX2" fmla="*/ 255325 w 255325"/>
                    <a:gd name="connsiteY2" fmla="*/ 0 h 134926"/>
                    <a:gd name="connsiteX3" fmla="*/ 170984 w 255325"/>
                    <a:gd name="connsiteY3" fmla="*/ 134926 h 134926"/>
                    <a:gd name="connsiteX0" fmla="*/ 157649 w 255325"/>
                    <a:gd name="connsiteY0" fmla="*/ 169216 h 169216"/>
                    <a:gd name="connsiteX1" fmla="*/ 0 w 255325"/>
                    <a:gd name="connsiteY1" fmla="*/ 113505 h 169216"/>
                    <a:gd name="connsiteX2" fmla="*/ 255325 w 255325"/>
                    <a:gd name="connsiteY2" fmla="*/ 0 h 169216"/>
                    <a:gd name="connsiteX3" fmla="*/ 157649 w 255325"/>
                    <a:gd name="connsiteY3" fmla="*/ 169216 h 169216"/>
                    <a:gd name="connsiteX0" fmla="*/ 89069 w 186745"/>
                    <a:gd name="connsiteY0" fmla="*/ 169216 h 169216"/>
                    <a:gd name="connsiteX1" fmla="*/ 0 w 186745"/>
                    <a:gd name="connsiteY1" fmla="*/ 52545 h 169216"/>
                    <a:gd name="connsiteX2" fmla="*/ 186745 w 186745"/>
                    <a:gd name="connsiteY2" fmla="*/ 0 h 169216"/>
                    <a:gd name="connsiteX3" fmla="*/ 89069 w 186745"/>
                    <a:gd name="connsiteY3" fmla="*/ 169216 h 169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745" h="169216">
                      <a:moveTo>
                        <a:pt x="89069" y="169216"/>
                      </a:moveTo>
                      <a:lnTo>
                        <a:pt x="0" y="52545"/>
                      </a:lnTo>
                      <a:lnTo>
                        <a:pt x="186745" y="0"/>
                      </a:lnTo>
                      <a:lnTo>
                        <a:pt x="89069" y="169216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39" name="Freihandform 38"/>
                <p:cNvSpPr/>
                <p:nvPr/>
              </p:nvSpPr>
              <p:spPr bwMode="auto">
                <a:xfrm>
                  <a:off x="1327039" y="4103750"/>
                  <a:ext cx="191939" cy="172560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90974 w 137215"/>
                    <a:gd name="connsiteY0" fmla="*/ 70156 h 123030"/>
                    <a:gd name="connsiteX1" fmla="*/ 0 w 137215"/>
                    <a:gd name="connsiteY1" fmla="*/ 123030 h 123030"/>
                    <a:gd name="connsiteX2" fmla="*/ 137215 w 137215"/>
                    <a:gd name="connsiteY2" fmla="*/ 0 h 123030"/>
                    <a:gd name="connsiteX3" fmla="*/ 90974 w 137215"/>
                    <a:gd name="connsiteY3" fmla="*/ 70156 h 123030"/>
                    <a:gd name="connsiteX0" fmla="*/ 174794 w 221035"/>
                    <a:gd name="connsiteY0" fmla="*/ 70156 h 70156"/>
                    <a:gd name="connsiteX1" fmla="*/ 0 w 221035"/>
                    <a:gd name="connsiteY1" fmla="*/ 44925 h 70156"/>
                    <a:gd name="connsiteX2" fmla="*/ 221035 w 221035"/>
                    <a:gd name="connsiteY2" fmla="*/ 0 h 70156"/>
                    <a:gd name="connsiteX3" fmla="*/ 174794 w 221035"/>
                    <a:gd name="connsiteY3" fmla="*/ 70156 h 70156"/>
                    <a:gd name="connsiteX0" fmla="*/ 174794 w 174794"/>
                    <a:gd name="connsiteY0" fmla="*/ 144451 h 144451"/>
                    <a:gd name="connsiteX1" fmla="*/ 0 w 174794"/>
                    <a:gd name="connsiteY1" fmla="*/ 119220 h 144451"/>
                    <a:gd name="connsiteX2" fmla="*/ 108640 w 174794"/>
                    <a:gd name="connsiteY2" fmla="*/ 0 h 144451"/>
                    <a:gd name="connsiteX3" fmla="*/ 174794 w 174794"/>
                    <a:gd name="connsiteY3" fmla="*/ 144451 h 144451"/>
                    <a:gd name="connsiteX0" fmla="*/ 275759 w 275759"/>
                    <a:gd name="connsiteY0" fmla="*/ 144451 h 144451"/>
                    <a:gd name="connsiteX1" fmla="*/ 0 w 275759"/>
                    <a:gd name="connsiteY1" fmla="*/ 119220 h 144451"/>
                    <a:gd name="connsiteX2" fmla="*/ 209605 w 275759"/>
                    <a:gd name="connsiteY2" fmla="*/ 0 h 144451"/>
                    <a:gd name="connsiteX3" fmla="*/ 275759 w 275759"/>
                    <a:gd name="connsiteY3" fmla="*/ 144451 h 144451"/>
                    <a:gd name="connsiteX0" fmla="*/ 150029 w 209605"/>
                    <a:gd name="connsiteY0" fmla="*/ 214936 h 214936"/>
                    <a:gd name="connsiteX1" fmla="*/ 0 w 209605"/>
                    <a:gd name="connsiteY1" fmla="*/ 119220 h 214936"/>
                    <a:gd name="connsiteX2" fmla="*/ 209605 w 209605"/>
                    <a:gd name="connsiteY2" fmla="*/ 0 h 214936"/>
                    <a:gd name="connsiteX3" fmla="*/ 150029 w 209605"/>
                    <a:gd name="connsiteY3" fmla="*/ 214936 h 214936"/>
                    <a:gd name="connsiteX0" fmla="*/ 150029 w 182935"/>
                    <a:gd name="connsiteY0" fmla="*/ 167311 h 167311"/>
                    <a:gd name="connsiteX1" fmla="*/ 0 w 182935"/>
                    <a:gd name="connsiteY1" fmla="*/ 71595 h 167311"/>
                    <a:gd name="connsiteX2" fmla="*/ 182935 w 182935"/>
                    <a:gd name="connsiteY2" fmla="*/ 0 h 167311"/>
                    <a:gd name="connsiteX3" fmla="*/ 150029 w 182935"/>
                    <a:gd name="connsiteY3" fmla="*/ 167311 h 167311"/>
                    <a:gd name="connsiteX0" fmla="*/ 315764 w 348670"/>
                    <a:gd name="connsiteY0" fmla="*/ 167311 h 172560"/>
                    <a:gd name="connsiteX1" fmla="*/ 0 w 348670"/>
                    <a:gd name="connsiteY1" fmla="*/ 172560 h 172560"/>
                    <a:gd name="connsiteX2" fmla="*/ 348670 w 348670"/>
                    <a:gd name="connsiteY2" fmla="*/ 0 h 172560"/>
                    <a:gd name="connsiteX3" fmla="*/ 315764 w 348670"/>
                    <a:gd name="connsiteY3" fmla="*/ 167311 h 172560"/>
                    <a:gd name="connsiteX0" fmla="*/ 315764 w 315764"/>
                    <a:gd name="connsiteY0" fmla="*/ 173026 h 178275"/>
                    <a:gd name="connsiteX1" fmla="*/ 0 w 315764"/>
                    <a:gd name="connsiteY1" fmla="*/ 178275 h 178275"/>
                    <a:gd name="connsiteX2" fmla="*/ 47680 w 315764"/>
                    <a:gd name="connsiteY2" fmla="*/ 0 h 178275"/>
                    <a:gd name="connsiteX3" fmla="*/ 315764 w 315764"/>
                    <a:gd name="connsiteY3" fmla="*/ 173026 h 178275"/>
                    <a:gd name="connsiteX0" fmla="*/ 191939 w 191939"/>
                    <a:gd name="connsiteY0" fmla="*/ 91111 h 178275"/>
                    <a:gd name="connsiteX1" fmla="*/ 0 w 191939"/>
                    <a:gd name="connsiteY1" fmla="*/ 178275 h 178275"/>
                    <a:gd name="connsiteX2" fmla="*/ 47680 w 191939"/>
                    <a:gd name="connsiteY2" fmla="*/ 0 h 178275"/>
                    <a:gd name="connsiteX3" fmla="*/ 191939 w 191939"/>
                    <a:gd name="connsiteY3" fmla="*/ 91111 h 178275"/>
                    <a:gd name="connsiteX0" fmla="*/ 191939 w 191939"/>
                    <a:gd name="connsiteY0" fmla="*/ 85396 h 172560"/>
                    <a:gd name="connsiteX1" fmla="*/ 0 w 191939"/>
                    <a:gd name="connsiteY1" fmla="*/ 172560 h 172560"/>
                    <a:gd name="connsiteX2" fmla="*/ 41965 w 191939"/>
                    <a:gd name="connsiteY2" fmla="*/ 0 h 172560"/>
                    <a:gd name="connsiteX3" fmla="*/ 191939 w 191939"/>
                    <a:gd name="connsiteY3" fmla="*/ 85396 h 172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939" h="172560">
                      <a:moveTo>
                        <a:pt x="191939" y="85396"/>
                      </a:moveTo>
                      <a:lnTo>
                        <a:pt x="0" y="172560"/>
                      </a:lnTo>
                      <a:lnTo>
                        <a:pt x="41965" y="0"/>
                      </a:lnTo>
                      <a:lnTo>
                        <a:pt x="191939" y="85396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40" name="Freihandform 39"/>
                <p:cNvSpPr/>
                <p:nvPr/>
              </p:nvSpPr>
              <p:spPr bwMode="auto">
                <a:xfrm>
                  <a:off x="1326173" y="4190642"/>
                  <a:ext cx="220514" cy="155881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90974 w 137215"/>
                    <a:gd name="connsiteY0" fmla="*/ 70156 h 123030"/>
                    <a:gd name="connsiteX1" fmla="*/ 0 w 137215"/>
                    <a:gd name="connsiteY1" fmla="*/ 123030 h 123030"/>
                    <a:gd name="connsiteX2" fmla="*/ 137215 w 137215"/>
                    <a:gd name="connsiteY2" fmla="*/ 0 h 123030"/>
                    <a:gd name="connsiteX3" fmla="*/ 90974 w 137215"/>
                    <a:gd name="connsiteY3" fmla="*/ 70156 h 123030"/>
                    <a:gd name="connsiteX0" fmla="*/ 174794 w 221035"/>
                    <a:gd name="connsiteY0" fmla="*/ 70156 h 70156"/>
                    <a:gd name="connsiteX1" fmla="*/ 0 w 221035"/>
                    <a:gd name="connsiteY1" fmla="*/ 44925 h 70156"/>
                    <a:gd name="connsiteX2" fmla="*/ 221035 w 221035"/>
                    <a:gd name="connsiteY2" fmla="*/ 0 h 70156"/>
                    <a:gd name="connsiteX3" fmla="*/ 174794 w 221035"/>
                    <a:gd name="connsiteY3" fmla="*/ 70156 h 70156"/>
                    <a:gd name="connsiteX0" fmla="*/ 174794 w 174794"/>
                    <a:gd name="connsiteY0" fmla="*/ 144451 h 144451"/>
                    <a:gd name="connsiteX1" fmla="*/ 0 w 174794"/>
                    <a:gd name="connsiteY1" fmla="*/ 119220 h 144451"/>
                    <a:gd name="connsiteX2" fmla="*/ 108640 w 174794"/>
                    <a:gd name="connsiteY2" fmla="*/ 0 h 144451"/>
                    <a:gd name="connsiteX3" fmla="*/ 174794 w 174794"/>
                    <a:gd name="connsiteY3" fmla="*/ 144451 h 144451"/>
                    <a:gd name="connsiteX0" fmla="*/ 275759 w 275759"/>
                    <a:gd name="connsiteY0" fmla="*/ 144451 h 144451"/>
                    <a:gd name="connsiteX1" fmla="*/ 0 w 275759"/>
                    <a:gd name="connsiteY1" fmla="*/ 119220 h 144451"/>
                    <a:gd name="connsiteX2" fmla="*/ 209605 w 275759"/>
                    <a:gd name="connsiteY2" fmla="*/ 0 h 144451"/>
                    <a:gd name="connsiteX3" fmla="*/ 275759 w 275759"/>
                    <a:gd name="connsiteY3" fmla="*/ 144451 h 144451"/>
                    <a:gd name="connsiteX0" fmla="*/ 150029 w 209605"/>
                    <a:gd name="connsiteY0" fmla="*/ 214936 h 214936"/>
                    <a:gd name="connsiteX1" fmla="*/ 0 w 209605"/>
                    <a:gd name="connsiteY1" fmla="*/ 119220 h 214936"/>
                    <a:gd name="connsiteX2" fmla="*/ 209605 w 209605"/>
                    <a:gd name="connsiteY2" fmla="*/ 0 h 214936"/>
                    <a:gd name="connsiteX3" fmla="*/ 150029 w 209605"/>
                    <a:gd name="connsiteY3" fmla="*/ 214936 h 214936"/>
                    <a:gd name="connsiteX0" fmla="*/ 150029 w 182935"/>
                    <a:gd name="connsiteY0" fmla="*/ 167311 h 167311"/>
                    <a:gd name="connsiteX1" fmla="*/ 0 w 182935"/>
                    <a:gd name="connsiteY1" fmla="*/ 71595 h 167311"/>
                    <a:gd name="connsiteX2" fmla="*/ 182935 w 182935"/>
                    <a:gd name="connsiteY2" fmla="*/ 0 h 167311"/>
                    <a:gd name="connsiteX3" fmla="*/ 150029 w 182935"/>
                    <a:gd name="connsiteY3" fmla="*/ 167311 h 167311"/>
                    <a:gd name="connsiteX0" fmla="*/ 315764 w 348670"/>
                    <a:gd name="connsiteY0" fmla="*/ 167311 h 172560"/>
                    <a:gd name="connsiteX1" fmla="*/ 0 w 348670"/>
                    <a:gd name="connsiteY1" fmla="*/ 172560 h 172560"/>
                    <a:gd name="connsiteX2" fmla="*/ 348670 w 348670"/>
                    <a:gd name="connsiteY2" fmla="*/ 0 h 172560"/>
                    <a:gd name="connsiteX3" fmla="*/ 315764 w 348670"/>
                    <a:gd name="connsiteY3" fmla="*/ 167311 h 172560"/>
                    <a:gd name="connsiteX0" fmla="*/ 315764 w 315764"/>
                    <a:gd name="connsiteY0" fmla="*/ 173026 h 178275"/>
                    <a:gd name="connsiteX1" fmla="*/ 0 w 315764"/>
                    <a:gd name="connsiteY1" fmla="*/ 178275 h 178275"/>
                    <a:gd name="connsiteX2" fmla="*/ 47680 w 315764"/>
                    <a:gd name="connsiteY2" fmla="*/ 0 h 178275"/>
                    <a:gd name="connsiteX3" fmla="*/ 315764 w 315764"/>
                    <a:gd name="connsiteY3" fmla="*/ 173026 h 178275"/>
                    <a:gd name="connsiteX0" fmla="*/ 191939 w 191939"/>
                    <a:gd name="connsiteY0" fmla="*/ 91111 h 178275"/>
                    <a:gd name="connsiteX1" fmla="*/ 0 w 191939"/>
                    <a:gd name="connsiteY1" fmla="*/ 178275 h 178275"/>
                    <a:gd name="connsiteX2" fmla="*/ 47680 w 191939"/>
                    <a:gd name="connsiteY2" fmla="*/ 0 h 178275"/>
                    <a:gd name="connsiteX3" fmla="*/ 191939 w 191939"/>
                    <a:gd name="connsiteY3" fmla="*/ 91111 h 178275"/>
                    <a:gd name="connsiteX0" fmla="*/ 411014 w 411014"/>
                    <a:gd name="connsiteY0" fmla="*/ 91111 h 119220"/>
                    <a:gd name="connsiteX1" fmla="*/ 0 w 411014"/>
                    <a:gd name="connsiteY1" fmla="*/ 119220 h 119220"/>
                    <a:gd name="connsiteX2" fmla="*/ 266755 w 411014"/>
                    <a:gd name="connsiteY2" fmla="*/ 0 h 119220"/>
                    <a:gd name="connsiteX3" fmla="*/ 411014 w 411014"/>
                    <a:gd name="connsiteY3" fmla="*/ 91111 h 119220"/>
                    <a:gd name="connsiteX0" fmla="*/ 220514 w 266755"/>
                    <a:gd name="connsiteY0" fmla="*/ 193981 h 193981"/>
                    <a:gd name="connsiteX1" fmla="*/ 0 w 266755"/>
                    <a:gd name="connsiteY1" fmla="*/ 119220 h 193981"/>
                    <a:gd name="connsiteX2" fmla="*/ 266755 w 266755"/>
                    <a:gd name="connsiteY2" fmla="*/ 0 h 193981"/>
                    <a:gd name="connsiteX3" fmla="*/ 220514 w 266755"/>
                    <a:gd name="connsiteY3" fmla="*/ 193981 h 193981"/>
                    <a:gd name="connsiteX0" fmla="*/ 220514 w 220514"/>
                    <a:gd name="connsiteY0" fmla="*/ 155881 h 155881"/>
                    <a:gd name="connsiteX1" fmla="*/ 0 w 220514"/>
                    <a:gd name="connsiteY1" fmla="*/ 81120 h 155881"/>
                    <a:gd name="connsiteX2" fmla="*/ 188650 w 220514"/>
                    <a:gd name="connsiteY2" fmla="*/ 0 h 155881"/>
                    <a:gd name="connsiteX3" fmla="*/ 220514 w 220514"/>
                    <a:gd name="connsiteY3" fmla="*/ 155881 h 155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514" h="155881">
                      <a:moveTo>
                        <a:pt x="220514" y="155881"/>
                      </a:moveTo>
                      <a:lnTo>
                        <a:pt x="0" y="81120"/>
                      </a:lnTo>
                      <a:lnTo>
                        <a:pt x="188650" y="0"/>
                      </a:lnTo>
                      <a:lnTo>
                        <a:pt x="220514" y="15588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41" name="Freihandform 40"/>
                <p:cNvSpPr/>
                <p:nvPr/>
              </p:nvSpPr>
              <p:spPr bwMode="auto">
                <a:xfrm>
                  <a:off x="1214210" y="4459758"/>
                  <a:ext cx="236741" cy="547845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211921"/>
                    <a:gd name="connsiteY0" fmla="*/ 0 h 551984"/>
                    <a:gd name="connsiteX1" fmla="*/ 211921 w 211921"/>
                    <a:gd name="connsiteY1" fmla="*/ 551984 h 551984"/>
                    <a:gd name="connsiteX2" fmla="*/ 137681 w 211921"/>
                    <a:gd name="connsiteY2" fmla="*/ 44144 h 551984"/>
                    <a:gd name="connsiteX3" fmla="*/ 0 w 211921"/>
                    <a:gd name="connsiteY3" fmla="*/ 0 h 551984"/>
                    <a:gd name="connsiteX0" fmla="*/ 0 w 234836"/>
                    <a:gd name="connsiteY0" fmla="*/ 0 h 551984"/>
                    <a:gd name="connsiteX1" fmla="*/ 211921 w 234836"/>
                    <a:gd name="connsiteY1" fmla="*/ 551984 h 551984"/>
                    <a:gd name="connsiteX2" fmla="*/ 234836 w 234836"/>
                    <a:gd name="connsiteY2" fmla="*/ 2234 h 551984"/>
                    <a:gd name="connsiteX3" fmla="*/ 0 w 234836"/>
                    <a:gd name="connsiteY3" fmla="*/ 0 h 551984"/>
                    <a:gd name="connsiteX0" fmla="*/ 0 w 236741"/>
                    <a:gd name="connsiteY0" fmla="*/ 7291 h 549750"/>
                    <a:gd name="connsiteX1" fmla="*/ 213826 w 236741"/>
                    <a:gd name="connsiteY1" fmla="*/ 549750 h 549750"/>
                    <a:gd name="connsiteX2" fmla="*/ 236741 w 236741"/>
                    <a:gd name="connsiteY2" fmla="*/ 0 h 549750"/>
                    <a:gd name="connsiteX3" fmla="*/ 0 w 236741"/>
                    <a:gd name="connsiteY3" fmla="*/ 7291 h 549750"/>
                    <a:gd name="connsiteX0" fmla="*/ 22394 w 259135"/>
                    <a:gd name="connsiteY0" fmla="*/ 7291 h 530700"/>
                    <a:gd name="connsiteX1" fmla="*/ 0 w 259135"/>
                    <a:gd name="connsiteY1" fmla="*/ 530700 h 530700"/>
                    <a:gd name="connsiteX2" fmla="*/ 259135 w 259135"/>
                    <a:gd name="connsiteY2" fmla="*/ 0 h 530700"/>
                    <a:gd name="connsiteX3" fmla="*/ 22394 w 259135"/>
                    <a:gd name="connsiteY3" fmla="*/ 7291 h 530700"/>
                    <a:gd name="connsiteX0" fmla="*/ 0 w 236741"/>
                    <a:gd name="connsiteY0" fmla="*/ 7291 h 547845"/>
                    <a:gd name="connsiteX1" fmla="*/ 82381 w 236741"/>
                    <a:gd name="connsiteY1" fmla="*/ 547845 h 547845"/>
                    <a:gd name="connsiteX2" fmla="*/ 236741 w 236741"/>
                    <a:gd name="connsiteY2" fmla="*/ 0 h 547845"/>
                    <a:gd name="connsiteX3" fmla="*/ 0 w 236741"/>
                    <a:gd name="connsiteY3" fmla="*/ 7291 h 54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741" h="547845">
                      <a:moveTo>
                        <a:pt x="0" y="7291"/>
                      </a:moveTo>
                      <a:lnTo>
                        <a:pt x="82381" y="547845"/>
                      </a:lnTo>
                      <a:lnTo>
                        <a:pt x="236741" y="0"/>
                      </a:lnTo>
                      <a:lnTo>
                        <a:pt x="0" y="729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42" name="Freihandform 41"/>
                <p:cNvSpPr/>
                <p:nvPr/>
              </p:nvSpPr>
              <p:spPr bwMode="auto">
                <a:xfrm>
                  <a:off x="848914" y="2903828"/>
                  <a:ext cx="1287725" cy="1197779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90974 w 137215"/>
                    <a:gd name="connsiteY0" fmla="*/ 70156 h 123030"/>
                    <a:gd name="connsiteX1" fmla="*/ 0 w 137215"/>
                    <a:gd name="connsiteY1" fmla="*/ 123030 h 123030"/>
                    <a:gd name="connsiteX2" fmla="*/ 137215 w 137215"/>
                    <a:gd name="connsiteY2" fmla="*/ 0 h 123030"/>
                    <a:gd name="connsiteX3" fmla="*/ 90974 w 137215"/>
                    <a:gd name="connsiteY3" fmla="*/ 70156 h 123030"/>
                    <a:gd name="connsiteX0" fmla="*/ 174794 w 221035"/>
                    <a:gd name="connsiteY0" fmla="*/ 70156 h 70156"/>
                    <a:gd name="connsiteX1" fmla="*/ 0 w 221035"/>
                    <a:gd name="connsiteY1" fmla="*/ 44925 h 70156"/>
                    <a:gd name="connsiteX2" fmla="*/ 221035 w 221035"/>
                    <a:gd name="connsiteY2" fmla="*/ 0 h 70156"/>
                    <a:gd name="connsiteX3" fmla="*/ 174794 w 221035"/>
                    <a:gd name="connsiteY3" fmla="*/ 70156 h 70156"/>
                    <a:gd name="connsiteX0" fmla="*/ 174794 w 174794"/>
                    <a:gd name="connsiteY0" fmla="*/ 144451 h 144451"/>
                    <a:gd name="connsiteX1" fmla="*/ 0 w 174794"/>
                    <a:gd name="connsiteY1" fmla="*/ 119220 h 144451"/>
                    <a:gd name="connsiteX2" fmla="*/ 108640 w 174794"/>
                    <a:gd name="connsiteY2" fmla="*/ 0 h 144451"/>
                    <a:gd name="connsiteX3" fmla="*/ 174794 w 174794"/>
                    <a:gd name="connsiteY3" fmla="*/ 144451 h 144451"/>
                    <a:gd name="connsiteX0" fmla="*/ 275759 w 275759"/>
                    <a:gd name="connsiteY0" fmla="*/ 144451 h 144451"/>
                    <a:gd name="connsiteX1" fmla="*/ 0 w 275759"/>
                    <a:gd name="connsiteY1" fmla="*/ 119220 h 144451"/>
                    <a:gd name="connsiteX2" fmla="*/ 209605 w 275759"/>
                    <a:gd name="connsiteY2" fmla="*/ 0 h 144451"/>
                    <a:gd name="connsiteX3" fmla="*/ 275759 w 275759"/>
                    <a:gd name="connsiteY3" fmla="*/ 144451 h 144451"/>
                    <a:gd name="connsiteX0" fmla="*/ 150029 w 209605"/>
                    <a:gd name="connsiteY0" fmla="*/ 214936 h 214936"/>
                    <a:gd name="connsiteX1" fmla="*/ 0 w 209605"/>
                    <a:gd name="connsiteY1" fmla="*/ 119220 h 214936"/>
                    <a:gd name="connsiteX2" fmla="*/ 209605 w 209605"/>
                    <a:gd name="connsiteY2" fmla="*/ 0 h 214936"/>
                    <a:gd name="connsiteX3" fmla="*/ 150029 w 209605"/>
                    <a:gd name="connsiteY3" fmla="*/ 214936 h 214936"/>
                    <a:gd name="connsiteX0" fmla="*/ 150029 w 182935"/>
                    <a:gd name="connsiteY0" fmla="*/ 167311 h 167311"/>
                    <a:gd name="connsiteX1" fmla="*/ 0 w 182935"/>
                    <a:gd name="connsiteY1" fmla="*/ 71595 h 167311"/>
                    <a:gd name="connsiteX2" fmla="*/ 182935 w 182935"/>
                    <a:gd name="connsiteY2" fmla="*/ 0 h 167311"/>
                    <a:gd name="connsiteX3" fmla="*/ 150029 w 182935"/>
                    <a:gd name="connsiteY3" fmla="*/ 167311 h 167311"/>
                    <a:gd name="connsiteX0" fmla="*/ 315764 w 348670"/>
                    <a:gd name="connsiteY0" fmla="*/ 167311 h 172560"/>
                    <a:gd name="connsiteX1" fmla="*/ 0 w 348670"/>
                    <a:gd name="connsiteY1" fmla="*/ 172560 h 172560"/>
                    <a:gd name="connsiteX2" fmla="*/ 348670 w 348670"/>
                    <a:gd name="connsiteY2" fmla="*/ 0 h 172560"/>
                    <a:gd name="connsiteX3" fmla="*/ 315764 w 348670"/>
                    <a:gd name="connsiteY3" fmla="*/ 167311 h 172560"/>
                    <a:gd name="connsiteX0" fmla="*/ 315764 w 315764"/>
                    <a:gd name="connsiteY0" fmla="*/ 173026 h 178275"/>
                    <a:gd name="connsiteX1" fmla="*/ 0 w 315764"/>
                    <a:gd name="connsiteY1" fmla="*/ 178275 h 178275"/>
                    <a:gd name="connsiteX2" fmla="*/ 47680 w 315764"/>
                    <a:gd name="connsiteY2" fmla="*/ 0 h 178275"/>
                    <a:gd name="connsiteX3" fmla="*/ 315764 w 315764"/>
                    <a:gd name="connsiteY3" fmla="*/ 173026 h 178275"/>
                    <a:gd name="connsiteX0" fmla="*/ 191939 w 191939"/>
                    <a:gd name="connsiteY0" fmla="*/ 91111 h 178275"/>
                    <a:gd name="connsiteX1" fmla="*/ 0 w 191939"/>
                    <a:gd name="connsiteY1" fmla="*/ 178275 h 178275"/>
                    <a:gd name="connsiteX2" fmla="*/ 47680 w 191939"/>
                    <a:gd name="connsiteY2" fmla="*/ 0 h 178275"/>
                    <a:gd name="connsiteX3" fmla="*/ 191939 w 191939"/>
                    <a:gd name="connsiteY3" fmla="*/ 91111 h 178275"/>
                    <a:gd name="connsiteX0" fmla="*/ 191939 w 191939"/>
                    <a:gd name="connsiteY0" fmla="*/ 85396 h 172560"/>
                    <a:gd name="connsiteX1" fmla="*/ 0 w 191939"/>
                    <a:gd name="connsiteY1" fmla="*/ 172560 h 172560"/>
                    <a:gd name="connsiteX2" fmla="*/ 41965 w 191939"/>
                    <a:gd name="connsiteY2" fmla="*/ 0 h 172560"/>
                    <a:gd name="connsiteX3" fmla="*/ 191939 w 191939"/>
                    <a:gd name="connsiteY3" fmla="*/ 85396 h 172560"/>
                    <a:gd name="connsiteX0" fmla="*/ 330949 w 330949"/>
                    <a:gd name="connsiteY0" fmla="*/ 0 h 87164"/>
                    <a:gd name="connsiteX1" fmla="*/ 139010 w 330949"/>
                    <a:gd name="connsiteY1" fmla="*/ 87164 h 87164"/>
                    <a:gd name="connsiteX2" fmla="*/ 0 w 330949"/>
                    <a:gd name="connsiteY2" fmla="*/ 70814 h 87164"/>
                    <a:gd name="connsiteX3" fmla="*/ 330949 w 330949"/>
                    <a:gd name="connsiteY3" fmla="*/ 0 h 87164"/>
                    <a:gd name="connsiteX0" fmla="*/ 134734 w 139010"/>
                    <a:gd name="connsiteY0" fmla="*/ 0 h 151934"/>
                    <a:gd name="connsiteX1" fmla="*/ 139010 w 139010"/>
                    <a:gd name="connsiteY1" fmla="*/ 151934 h 151934"/>
                    <a:gd name="connsiteX2" fmla="*/ 0 w 139010"/>
                    <a:gd name="connsiteY2" fmla="*/ 135584 h 151934"/>
                    <a:gd name="connsiteX3" fmla="*/ 134734 w 139010"/>
                    <a:gd name="connsiteY3" fmla="*/ 0 h 151934"/>
                    <a:gd name="connsiteX0" fmla="*/ 134734 w 1287725"/>
                    <a:gd name="connsiteY0" fmla="*/ 0 h 1112054"/>
                    <a:gd name="connsiteX1" fmla="*/ 1287725 w 1287725"/>
                    <a:gd name="connsiteY1" fmla="*/ 1112054 h 1112054"/>
                    <a:gd name="connsiteX2" fmla="*/ 0 w 1287725"/>
                    <a:gd name="connsiteY2" fmla="*/ 135584 h 1112054"/>
                    <a:gd name="connsiteX3" fmla="*/ 134734 w 1287725"/>
                    <a:gd name="connsiteY3" fmla="*/ 0 h 1112054"/>
                    <a:gd name="connsiteX0" fmla="*/ 220459 w 1287725"/>
                    <a:gd name="connsiteY0" fmla="*/ 0 h 1197779"/>
                    <a:gd name="connsiteX1" fmla="*/ 1287725 w 1287725"/>
                    <a:gd name="connsiteY1" fmla="*/ 1197779 h 1197779"/>
                    <a:gd name="connsiteX2" fmla="*/ 0 w 1287725"/>
                    <a:gd name="connsiteY2" fmla="*/ 221309 h 1197779"/>
                    <a:gd name="connsiteX3" fmla="*/ 220459 w 1287725"/>
                    <a:gd name="connsiteY3" fmla="*/ 0 h 1197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87725" h="1197779">
                      <a:moveTo>
                        <a:pt x="220459" y="0"/>
                      </a:moveTo>
                      <a:lnTo>
                        <a:pt x="1287725" y="1197779"/>
                      </a:lnTo>
                      <a:lnTo>
                        <a:pt x="0" y="221309"/>
                      </a:lnTo>
                      <a:lnTo>
                        <a:pt x="220459" y="0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43" name="Freihandform 42"/>
                <p:cNvSpPr/>
                <p:nvPr/>
              </p:nvSpPr>
              <p:spPr bwMode="auto">
                <a:xfrm>
                  <a:off x="894166" y="3358410"/>
                  <a:ext cx="966356" cy="866309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0 w 215786"/>
                    <a:gd name="connsiteY0" fmla="*/ 0 h 306239"/>
                    <a:gd name="connsiteX1" fmla="*/ 150961 w 215786"/>
                    <a:gd name="connsiteY1" fmla="*/ 306239 h 306239"/>
                    <a:gd name="connsiteX2" fmla="*/ 215786 w 215786"/>
                    <a:gd name="connsiteY2" fmla="*/ 74624 h 306239"/>
                    <a:gd name="connsiteX3" fmla="*/ 0 w 215786"/>
                    <a:gd name="connsiteY3" fmla="*/ 0 h 306239"/>
                    <a:gd name="connsiteX0" fmla="*/ 0 w 265316"/>
                    <a:gd name="connsiteY0" fmla="*/ 0 h 306239"/>
                    <a:gd name="connsiteX1" fmla="*/ 150961 w 265316"/>
                    <a:gd name="connsiteY1" fmla="*/ 306239 h 306239"/>
                    <a:gd name="connsiteX2" fmla="*/ 265316 w 265316"/>
                    <a:gd name="connsiteY2" fmla="*/ 181304 h 306239"/>
                    <a:gd name="connsiteX3" fmla="*/ 0 w 265316"/>
                    <a:gd name="connsiteY3" fmla="*/ 0 h 306239"/>
                    <a:gd name="connsiteX0" fmla="*/ 0 w 966356"/>
                    <a:gd name="connsiteY0" fmla="*/ 0 h 866309"/>
                    <a:gd name="connsiteX1" fmla="*/ 852001 w 966356"/>
                    <a:gd name="connsiteY1" fmla="*/ 866309 h 866309"/>
                    <a:gd name="connsiteX2" fmla="*/ 966356 w 966356"/>
                    <a:gd name="connsiteY2" fmla="*/ 741374 h 866309"/>
                    <a:gd name="connsiteX3" fmla="*/ 0 w 966356"/>
                    <a:gd name="connsiteY3" fmla="*/ 0 h 86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356" h="866309">
                      <a:moveTo>
                        <a:pt x="0" y="0"/>
                      </a:moveTo>
                      <a:lnTo>
                        <a:pt x="852001" y="866309"/>
                      </a:lnTo>
                      <a:lnTo>
                        <a:pt x="966356" y="7413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44" name="Freihandform 43"/>
                <p:cNvSpPr/>
                <p:nvPr/>
              </p:nvSpPr>
              <p:spPr bwMode="auto">
                <a:xfrm rot="10800000">
                  <a:off x="788408" y="3358143"/>
                  <a:ext cx="958736" cy="868214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0 w 215786"/>
                    <a:gd name="connsiteY0" fmla="*/ 0 h 306239"/>
                    <a:gd name="connsiteX1" fmla="*/ 150961 w 215786"/>
                    <a:gd name="connsiteY1" fmla="*/ 306239 h 306239"/>
                    <a:gd name="connsiteX2" fmla="*/ 215786 w 215786"/>
                    <a:gd name="connsiteY2" fmla="*/ 74624 h 306239"/>
                    <a:gd name="connsiteX3" fmla="*/ 0 w 215786"/>
                    <a:gd name="connsiteY3" fmla="*/ 0 h 306239"/>
                    <a:gd name="connsiteX0" fmla="*/ 0 w 265316"/>
                    <a:gd name="connsiteY0" fmla="*/ 0 h 306239"/>
                    <a:gd name="connsiteX1" fmla="*/ 150961 w 265316"/>
                    <a:gd name="connsiteY1" fmla="*/ 306239 h 306239"/>
                    <a:gd name="connsiteX2" fmla="*/ 265316 w 265316"/>
                    <a:gd name="connsiteY2" fmla="*/ 181304 h 306239"/>
                    <a:gd name="connsiteX3" fmla="*/ 0 w 265316"/>
                    <a:gd name="connsiteY3" fmla="*/ 0 h 306239"/>
                    <a:gd name="connsiteX0" fmla="*/ 0 w 966356"/>
                    <a:gd name="connsiteY0" fmla="*/ 0 h 866309"/>
                    <a:gd name="connsiteX1" fmla="*/ 852001 w 966356"/>
                    <a:gd name="connsiteY1" fmla="*/ 866309 h 866309"/>
                    <a:gd name="connsiteX2" fmla="*/ 966356 w 966356"/>
                    <a:gd name="connsiteY2" fmla="*/ 741374 h 866309"/>
                    <a:gd name="connsiteX3" fmla="*/ 0 w 966356"/>
                    <a:gd name="connsiteY3" fmla="*/ 0 h 866309"/>
                    <a:gd name="connsiteX0" fmla="*/ 0 w 966356"/>
                    <a:gd name="connsiteY0" fmla="*/ 0 h 961559"/>
                    <a:gd name="connsiteX1" fmla="*/ 832951 w 966356"/>
                    <a:gd name="connsiteY1" fmla="*/ 961559 h 961559"/>
                    <a:gd name="connsiteX2" fmla="*/ 966356 w 966356"/>
                    <a:gd name="connsiteY2" fmla="*/ 741374 h 961559"/>
                    <a:gd name="connsiteX3" fmla="*/ 0 w 966356"/>
                    <a:gd name="connsiteY3" fmla="*/ 0 h 961559"/>
                    <a:gd name="connsiteX0" fmla="*/ 0 w 939686"/>
                    <a:gd name="connsiteY0" fmla="*/ 0 h 961559"/>
                    <a:gd name="connsiteX1" fmla="*/ 832951 w 939686"/>
                    <a:gd name="connsiteY1" fmla="*/ 961559 h 961559"/>
                    <a:gd name="connsiteX2" fmla="*/ 939686 w 939686"/>
                    <a:gd name="connsiteY2" fmla="*/ 849959 h 961559"/>
                    <a:gd name="connsiteX3" fmla="*/ 0 w 939686"/>
                    <a:gd name="connsiteY3" fmla="*/ 0 h 961559"/>
                    <a:gd name="connsiteX0" fmla="*/ 0 w 958736"/>
                    <a:gd name="connsiteY0" fmla="*/ 0 h 868214"/>
                    <a:gd name="connsiteX1" fmla="*/ 852001 w 958736"/>
                    <a:gd name="connsiteY1" fmla="*/ 868214 h 868214"/>
                    <a:gd name="connsiteX2" fmla="*/ 958736 w 958736"/>
                    <a:gd name="connsiteY2" fmla="*/ 756614 h 868214"/>
                    <a:gd name="connsiteX3" fmla="*/ 0 w 958736"/>
                    <a:gd name="connsiteY3" fmla="*/ 0 h 86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8736" h="868214">
                      <a:moveTo>
                        <a:pt x="0" y="0"/>
                      </a:moveTo>
                      <a:lnTo>
                        <a:pt x="852001" y="868214"/>
                      </a:lnTo>
                      <a:lnTo>
                        <a:pt x="958736" y="7566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45" name="Freihandform 44"/>
                <p:cNvSpPr/>
                <p:nvPr/>
              </p:nvSpPr>
              <p:spPr bwMode="auto">
                <a:xfrm>
                  <a:off x="1870370" y="3186767"/>
                  <a:ext cx="304745" cy="217339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0 w 768236"/>
                    <a:gd name="connsiteY0" fmla="*/ 0 h 507059"/>
                    <a:gd name="connsiteX1" fmla="*/ 78571 w 768236"/>
                    <a:gd name="connsiteY1" fmla="*/ 197654 h 507059"/>
                    <a:gd name="connsiteX2" fmla="*/ 768236 w 768236"/>
                    <a:gd name="connsiteY2" fmla="*/ 507059 h 507059"/>
                    <a:gd name="connsiteX3" fmla="*/ 0 w 768236"/>
                    <a:gd name="connsiteY3" fmla="*/ 0 h 507059"/>
                    <a:gd name="connsiteX0" fmla="*/ 0 w 768236"/>
                    <a:gd name="connsiteY0" fmla="*/ 0 h 750104"/>
                    <a:gd name="connsiteX1" fmla="*/ 577681 w 768236"/>
                    <a:gd name="connsiteY1" fmla="*/ 750104 h 750104"/>
                    <a:gd name="connsiteX2" fmla="*/ 768236 w 768236"/>
                    <a:gd name="connsiteY2" fmla="*/ 507059 h 750104"/>
                    <a:gd name="connsiteX3" fmla="*/ 0 w 768236"/>
                    <a:gd name="connsiteY3" fmla="*/ 0 h 750104"/>
                    <a:gd name="connsiteX0" fmla="*/ 0 w 1261631"/>
                    <a:gd name="connsiteY0" fmla="*/ 0 h 1197779"/>
                    <a:gd name="connsiteX1" fmla="*/ 1071076 w 1261631"/>
                    <a:gd name="connsiteY1" fmla="*/ 1197779 h 1197779"/>
                    <a:gd name="connsiteX2" fmla="*/ 1261631 w 1261631"/>
                    <a:gd name="connsiteY2" fmla="*/ 954734 h 1197779"/>
                    <a:gd name="connsiteX3" fmla="*/ 0 w 1261631"/>
                    <a:gd name="connsiteY3" fmla="*/ 0 h 1197779"/>
                    <a:gd name="connsiteX0" fmla="*/ 0 w 362471"/>
                    <a:gd name="connsiteY0" fmla="*/ 0 h 705019"/>
                    <a:gd name="connsiteX1" fmla="*/ 171916 w 362471"/>
                    <a:gd name="connsiteY1" fmla="*/ 705019 h 705019"/>
                    <a:gd name="connsiteX2" fmla="*/ 362471 w 362471"/>
                    <a:gd name="connsiteY2" fmla="*/ 461974 h 705019"/>
                    <a:gd name="connsiteX3" fmla="*/ 0 w 362471"/>
                    <a:gd name="connsiteY3" fmla="*/ 0 h 705019"/>
                    <a:gd name="connsiteX0" fmla="*/ 36309 w 208225"/>
                    <a:gd name="connsiteY0" fmla="*/ 0 h 705019"/>
                    <a:gd name="connsiteX1" fmla="*/ 208225 w 208225"/>
                    <a:gd name="connsiteY1" fmla="*/ 705019 h 705019"/>
                    <a:gd name="connsiteX2" fmla="*/ 0 w 208225"/>
                    <a:gd name="connsiteY2" fmla="*/ 304494 h 705019"/>
                    <a:gd name="connsiteX3" fmla="*/ 36309 w 208225"/>
                    <a:gd name="connsiteY3" fmla="*/ 0 h 705019"/>
                    <a:gd name="connsiteX0" fmla="*/ 36309 w 55825"/>
                    <a:gd name="connsiteY0" fmla="*/ 0 h 324019"/>
                    <a:gd name="connsiteX1" fmla="*/ 55825 w 55825"/>
                    <a:gd name="connsiteY1" fmla="*/ 324019 h 324019"/>
                    <a:gd name="connsiteX2" fmla="*/ 0 w 55825"/>
                    <a:gd name="connsiteY2" fmla="*/ 304494 h 324019"/>
                    <a:gd name="connsiteX3" fmla="*/ 36309 w 55825"/>
                    <a:gd name="connsiteY3" fmla="*/ 0 h 324019"/>
                    <a:gd name="connsiteX0" fmla="*/ 242049 w 261565"/>
                    <a:gd name="connsiteY0" fmla="*/ 0 h 324019"/>
                    <a:gd name="connsiteX1" fmla="*/ 261565 w 261565"/>
                    <a:gd name="connsiteY1" fmla="*/ 324019 h 324019"/>
                    <a:gd name="connsiteX2" fmla="*/ 0 w 261565"/>
                    <a:gd name="connsiteY2" fmla="*/ 210514 h 324019"/>
                    <a:gd name="connsiteX3" fmla="*/ 242049 w 261565"/>
                    <a:gd name="connsiteY3" fmla="*/ 0 h 324019"/>
                    <a:gd name="connsiteX0" fmla="*/ 242049 w 304745"/>
                    <a:gd name="connsiteY0" fmla="*/ 0 h 217339"/>
                    <a:gd name="connsiteX1" fmla="*/ 304745 w 304745"/>
                    <a:gd name="connsiteY1" fmla="*/ 217339 h 217339"/>
                    <a:gd name="connsiteX2" fmla="*/ 0 w 304745"/>
                    <a:gd name="connsiteY2" fmla="*/ 210514 h 217339"/>
                    <a:gd name="connsiteX3" fmla="*/ 242049 w 304745"/>
                    <a:gd name="connsiteY3" fmla="*/ 0 h 217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745" h="217339">
                      <a:moveTo>
                        <a:pt x="242049" y="0"/>
                      </a:moveTo>
                      <a:lnTo>
                        <a:pt x="304745" y="217339"/>
                      </a:lnTo>
                      <a:lnTo>
                        <a:pt x="0" y="210514"/>
                      </a:lnTo>
                      <a:lnTo>
                        <a:pt x="242049" y="0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46" name="Freihandform 45"/>
                <p:cNvSpPr/>
                <p:nvPr/>
              </p:nvSpPr>
              <p:spPr bwMode="auto">
                <a:xfrm>
                  <a:off x="1874817" y="3403267"/>
                  <a:ext cx="297349" cy="210345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0 w 768236"/>
                    <a:gd name="connsiteY0" fmla="*/ 0 h 507059"/>
                    <a:gd name="connsiteX1" fmla="*/ 78571 w 768236"/>
                    <a:gd name="connsiteY1" fmla="*/ 197654 h 507059"/>
                    <a:gd name="connsiteX2" fmla="*/ 768236 w 768236"/>
                    <a:gd name="connsiteY2" fmla="*/ 507059 h 507059"/>
                    <a:gd name="connsiteX3" fmla="*/ 0 w 768236"/>
                    <a:gd name="connsiteY3" fmla="*/ 0 h 507059"/>
                    <a:gd name="connsiteX0" fmla="*/ 0 w 768236"/>
                    <a:gd name="connsiteY0" fmla="*/ 0 h 750104"/>
                    <a:gd name="connsiteX1" fmla="*/ 577681 w 768236"/>
                    <a:gd name="connsiteY1" fmla="*/ 750104 h 750104"/>
                    <a:gd name="connsiteX2" fmla="*/ 768236 w 768236"/>
                    <a:gd name="connsiteY2" fmla="*/ 507059 h 750104"/>
                    <a:gd name="connsiteX3" fmla="*/ 0 w 768236"/>
                    <a:gd name="connsiteY3" fmla="*/ 0 h 750104"/>
                    <a:gd name="connsiteX0" fmla="*/ 0 w 1261631"/>
                    <a:gd name="connsiteY0" fmla="*/ 0 h 1197779"/>
                    <a:gd name="connsiteX1" fmla="*/ 1071076 w 1261631"/>
                    <a:gd name="connsiteY1" fmla="*/ 1197779 h 1197779"/>
                    <a:gd name="connsiteX2" fmla="*/ 1261631 w 1261631"/>
                    <a:gd name="connsiteY2" fmla="*/ 954734 h 1197779"/>
                    <a:gd name="connsiteX3" fmla="*/ 0 w 1261631"/>
                    <a:gd name="connsiteY3" fmla="*/ 0 h 1197779"/>
                    <a:gd name="connsiteX0" fmla="*/ 0 w 362471"/>
                    <a:gd name="connsiteY0" fmla="*/ 0 h 705019"/>
                    <a:gd name="connsiteX1" fmla="*/ 171916 w 362471"/>
                    <a:gd name="connsiteY1" fmla="*/ 705019 h 705019"/>
                    <a:gd name="connsiteX2" fmla="*/ 362471 w 362471"/>
                    <a:gd name="connsiteY2" fmla="*/ 461974 h 705019"/>
                    <a:gd name="connsiteX3" fmla="*/ 0 w 362471"/>
                    <a:gd name="connsiteY3" fmla="*/ 0 h 705019"/>
                    <a:gd name="connsiteX0" fmla="*/ 36309 w 208225"/>
                    <a:gd name="connsiteY0" fmla="*/ 0 h 705019"/>
                    <a:gd name="connsiteX1" fmla="*/ 208225 w 208225"/>
                    <a:gd name="connsiteY1" fmla="*/ 705019 h 705019"/>
                    <a:gd name="connsiteX2" fmla="*/ 0 w 208225"/>
                    <a:gd name="connsiteY2" fmla="*/ 304494 h 705019"/>
                    <a:gd name="connsiteX3" fmla="*/ 36309 w 208225"/>
                    <a:gd name="connsiteY3" fmla="*/ 0 h 705019"/>
                    <a:gd name="connsiteX0" fmla="*/ 36309 w 55825"/>
                    <a:gd name="connsiteY0" fmla="*/ 0 h 324019"/>
                    <a:gd name="connsiteX1" fmla="*/ 55825 w 55825"/>
                    <a:gd name="connsiteY1" fmla="*/ 324019 h 324019"/>
                    <a:gd name="connsiteX2" fmla="*/ 0 w 55825"/>
                    <a:gd name="connsiteY2" fmla="*/ 304494 h 324019"/>
                    <a:gd name="connsiteX3" fmla="*/ 36309 w 55825"/>
                    <a:gd name="connsiteY3" fmla="*/ 0 h 324019"/>
                    <a:gd name="connsiteX0" fmla="*/ 242049 w 261565"/>
                    <a:gd name="connsiteY0" fmla="*/ 0 h 324019"/>
                    <a:gd name="connsiteX1" fmla="*/ 261565 w 261565"/>
                    <a:gd name="connsiteY1" fmla="*/ 324019 h 324019"/>
                    <a:gd name="connsiteX2" fmla="*/ 0 w 261565"/>
                    <a:gd name="connsiteY2" fmla="*/ 210514 h 324019"/>
                    <a:gd name="connsiteX3" fmla="*/ 242049 w 261565"/>
                    <a:gd name="connsiteY3" fmla="*/ 0 h 324019"/>
                    <a:gd name="connsiteX0" fmla="*/ 242049 w 304745"/>
                    <a:gd name="connsiteY0" fmla="*/ 0 h 217339"/>
                    <a:gd name="connsiteX1" fmla="*/ 304745 w 304745"/>
                    <a:gd name="connsiteY1" fmla="*/ 217339 h 217339"/>
                    <a:gd name="connsiteX2" fmla="*/ 0 w 304745"/>
                    <a:gd name="connsiteY2" fmla="*/ 210514 h 217339"/>
                    <a:gd name="connsiteX3" fmla="*/ 242049 w 304745"/>
                    <a:gd name="connsiteY3" fmla="*/ 0 h 217339"/>
                    <a:gd name="connsiteX0" fmla="*/ 234429 w 297125"/>
                    <a:gd name="connsiteY0" fmla="*/ 0 h 217339"/>
                    <a:gd name="connsiteX1" fmla="*/ 297125 w 297125"/>
                    <a:gd name="connsiteY1" fmla="*/ 217339 h 217339"/>
                    <a:gd name="connsiteX2" fmla="*/ 0 w 297125"/>
                    <a:gd name="connsiteY2" fmla="*/ 199084 h 217339"/>
                    <a:gd name="connsiteX3" fmla="*/ 234429 w 297125"/>
                    <a:gd name="connsiteY3" fmla="*/ 0 h 217339"/>
                    <a:gd name="connsiteX0" fmla="*/ 297349 w 297349"/>
                    <a:gd name="connsiteY0" fmla="*/ 11261 h 210345"/>
                    <a:gd name="connsiteX1" fmla="*/ 0 w 297349"/>
                    <a:gd name="connsiteY1" fmla="*/ 0 h 210345"/>
                    <a:gd name="connsiteX2" fmla="*/ 62920 w 297349"/>
                    <a:gd name="connsiteY2" fmla="*/ 210345 h 210345"/>
                    <a:gd name="connsiteX3" fmla="*/ 297349 w 297349"/>
                    <a:gd name="connsiteY3" fmla="*/ 11261 h 21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7349" h="210345">
                      <a:moveTo>
                        <a:pt x="297349" y="11261"/>
                      </a:moveTo>
                      <a:lnTo>
                        <a:pt x="0" y="0"/>
                      </a:lnTo>
                      <a:lnTo>
                        <a:pt x="62920" y="210345"/>
                      </a:lnTo>
                      <a:lnTo>
                        <a:pt x="297349" y="1126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47" name="Freihandform 46"/>
                <p:cNvSpPr/>
                <p:nvPr/>
              </p:nvSpPr>
              <p:spPr bwMode="auto">
                <a:xfrm>
                  <a:off x="1075112" y="2900252"/>
                  <a:ext cx="1261631" cy="1197779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0 w 768236"/>
                    <a:gd name="connsiteY0" fmla="*/ 0 h 507059"/>
                    <a:gd name="connsiteX1" fmla="*/ 78571 w 768236"/>
                    <a:gd name="connsiteY1" fmla="*/ 197654 h 507059"/>
                    <a:gd name="connsiteX2" fmla="*/ 768236 w 768236"/>
                    <a:gd name="connsiteY2" fmla="*/ 507059 h 507059"/>
                    <a:gd name="connsiteX3" fmla="*/ 0 w 768236"/>
                    <a:gd name="connsiteY3" fmla="*/ 0 h 507059"/>
                    <a:gd name="connsiteX0" fmla="*/ 0 w 768236"/>
                    <a:gd name="connsiteY0" fmla="*/ 0 h 750104"/>
                    <a:gd name="connsiteX1" fmla="*/ 577681 w 768236"/>
                    <a:gd name="connsiteY1" fmla="*/ 750104 h 750104"/>
                    <a:gd name="connsiteX2" fmla="*/ 768236 w 768236"/>
                    <a:gd name="connsiteY2" fmla="*/ 507059 h 750104"/>
                    <a:gd name="connsiteX3" fmla="*/ 0 w 768236"/>
                    <a:gd name="connsiteY3" fmla="*/ 0 h 750104"/>
                    <a:gd name="connsiteX0" fmla="*/ 0 w 1261631"/>
                    <a:gd name="connsiteY0" fmla="*/ 0 h 1197779"/>
                    <a:gd name="connsiteX1" fmla="*/ 1071076 w 1261631"/>
                    <a:gd name="connsiteY1" fmla="*/ 1197779 h 1197779"/>
                    <a:gd name="connsiteX2" fmla="*/ 1261631 w 1261631"/>
                    <a:gd name="connsiteY2" fmla="*/ 954734 h 1197779"/>
                    <a:gd name="connsiteX3" fmla="*/ 0 w 1261631"/>
                    <a:gd name="connsiteY3" fmla="*/ 0 h 1197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1631" h="1197779">
                      <a:moveTo>
                        <a:pt x="0" y="0"/>
                      </a:moveTo>
                      <a:lnTo>
                        <a:pt x="1071076" y="1197779"/>
                      </a:lnTo>
                      <a:lnTo>
                        <a:pt x="1261631" y="954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48" name="Freihandform 47"/>
                <p:cNvSpPr/>
                <p:nvPr/>
              </p:nvSpPr>
              <p:spPr bwMode="auto">
                <a:xfrm>
                  <a:off x="2228448" y="3732673"/>
                  <a:ext cx="255736" cy="677385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293891"/>
                    <a:gd name="connsiteY0" fmla="*/ 6825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8251 h 616425"/>
                    <a:gd name="connsiteX0" fmla="*/ 0 w 299606"/>
                    <a:gd name="connsiteY0" fmla="*/ 123496 h 616425"/>
                    <a:gd name="connsiteX1" fmla="*/ 217636 w 299606"/>
                    <a:gd name="connsiteY1" fmla="*/ 616425 h 616425"/>
                    <a:gd name="connsiteX2" fmla="*/ 299606 w 299606"/>
                    <a:gd name="connsiteY2" fmla="*/ 0 h 616425"/>
                    <a:gd name="connsiteX3" fmla="*/ 0 w 299606"/>
                    <a:gd name="connsiteY3" fmla="*/ 123496 h 616425"/>
                    <a:gd name="connsiteX0" fmla="*/ 0 w 217636"/>
                    <a:gd name="connsiteY0" fmla="*/ 218746 h 711675"/>
                    <a:gd name="connsiteX1" fmla="*/ 217636 w 217636"/>
                    <a:gd name="connsiteY1" fmla="*/ 711675 h 711675"/>
                    <a:gd name="connsiteX2" fmla="*/ 192926 w 217636"/>
                    <a:gd name="connsiteY2" fmla="*/ 0 h 711675"/>
                    <a:gd name="connsiteX3" fmla="*/ 0 w 217636"/>
                    <a:gd name="connsiteY3" fmla="*/ 218746 h 711675"/>
                    <a:gd name="connsiteX0" fmla="*/ 0 w 221446"/>
                    <a:gd name="connsiteY0" fmla="*/ 218746 h 711675"/>
                    <a:gd name="connsiteX1" fmla="*/ 221446 w 221446"/>
                    <a:gd name="connsiteY1" fmla="*/ 711675 h 711675"/>
                    <a:gd name="connsiteX2" fmla="*/ 196736 w 221446"/>
                    <a:gd name="connsiteY2" fmla="*/ 0 h 711675"/>
                    <a:gd name="connsiteX3" fmla="*/ 0 w 221446"/>
                    <a:gd name="connsiteY3" fmla="*/ 218746 h 711675"/>
                    <a:gd name="connsiteX0" fmla="*/ 0 w 221446"/>
                    <a:gd name="connsiteY0" fmla="*/ 275896 h 768825"/>
                    <a:gd name="connsiteX1" fmla="*/ 221446 w 221446"/>
                    <a:gd name="connsiteY1" fmla="*/ 768825 h 768825"/>
                    <a:gd name="connsiteX2" fmla="*/ 143396 w 221446"/>
                    <a:gd name="connsiteY2" fmla="*/ 0 h 768825"/>
                    <a:gd name="connsiteX3" fmla="*/ 0 w 221446"/>
                    <a:gd name="connsiteY3" fmla="*/ 275896 h 768825"/>
                    <a:gd name="connsiteX0" fmla="*/ 0 w 255736"/>
                    <a:gd name="connsiteY0" fmla="*/ 275896 h 677385"/>
                    <a:gd name="connsiteX1" fmla="*/ 255736 w 255736"/>
                    <a:gd name="connsiteY1" fmla="*/ 677385 h 677385"/>
                    <a:gd name="connsiteX2" fmla="*/ 143396 w 255736"/>
                    <a:gd name="connsiteY2" fmla="*/ 0 h 677385"/>
                    <a:gd name="connsiteX3" fmla="*/ 0 w 255736"/>
                    <a:gd name="connsiteY3" fmla="*/ 275896 h 677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736" h="677385">
                      <a:moveTo>
                        <a:pt x="0" y="275896"/>
                      </a:moveTo>
                      <a:lnTo>
                        <a:pt x="255736" y="677385"/>
                      </a:lnTo>
                      <a:lnTo>
                        <a:pt x="143396" y="0"/>
                      </a:lnTo>
                      <a:lnTo>
                        <a:pt x="0" y="275896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49" name="Freihandform 48"/>
                <p:cNvSpPr/>
                <p:nvPr/>
              </p:nvSpPr>
              <p:spPr bwMode="auto">
                <a:xfrm>
                  <a:off x="820664" y="4037853"/>
                  <a:ext cx="223054" cy="223680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0 w 768236"/>
                    <a:gd name="connsiteY0" fmla="*/ 0 h 507059"/>
                    <a:gd name="connsiteX1" fmla="*/ 78571 w 768236"/>
                    <a:gd name="connsiteY1" fmla="*/ 197654 h 507059"/>
                    <a:gd name="connsiteX2" fmla="*/ 768236 w 768236"/>
                    <a:gd name="connsiteY2" fmla="*/ 507059 h 507059"/>
                    <a:gd name="connsiteX3" fmla="*/ 0 w 768236"/>
                    <a:gd name="connsiteY3" fmla="*/ 0 h 507059"/>
                    <a:gd name="connsiteX0" fmla="*/ 0 w 768236"/>
                    <a:gd name="connsiteY0" fmla="*/ 0 h 750104"/>
                    <a:gd name="connsiteX1" fmla="*/ 577681 w 768236"/>
                    <a:gd name="connsiteY1" fmla="*/ 750104 h 750104"/>
                    <a:gd name="connsiteX2" fmla="*/ 768236 w 768236"/>
                    <a:gd name="connsiteY2" fmla="*/ 507059 h 750104"/>
                    <a:gd name="connsiteX3" fmla="*/ 0 w 768236"/>
                    <a:gd name="connsiteY3" fmla="*/ 0 h 750104"/>
                    <a:gd name="connsiteX0" fmla="*/ 0 w 1261631"/>
                    <a:gd name="connsiteY0" fmla="*/ 0 h 1197779"/>
                    <a:gd name="connsiteX1" fmla="*/ 1071076 w 1261631"/>
                    <a:gd name="connsiteY1" fmla="*/ 1197779 h 1197779"/>
                    <a:gd name="connsiteX2" fmla="*/ 1261631 w 1261631"/>
                    <a:gd name="connsiteY2" fmla="*/ 954734 h 1197779"/>
                    <a:gd name="connsiteX3" fmla="*/ 0 w 1261631"/>
                    <a:gd name="connsiteY3" fmla="*/ 0 h 1197779"/>
                    <a:gd name="connsiteX0" fmla="*/ 0 w 362471"/>
                    <a:gd name="connsiteY0" fmla="*/ 0 h 705019"/>
                    <a:gd name="connsiteX1" fmla="*/ 171916 w 362471"/>
                    <a:gd name="connsiteY1" fmla="*/ 705019 h 705019"/>
                    <a:gd name="connsiteX2" fmla="*/ 362471 w 362471"/>
                    <a:gd name="connsiteY2" fmla="*/ 461974 h 705019"/>
                    <a:gd name="connsiteX3" fmla="*/ 0 w 362471"/>
                    <a:gd name="connsiteY3" fmla="*/ 0 h 705019"/>
                    <a:gd name="connsiteX0" fmla="*/ 36309 w 208225"/>
                    <a:gd name="connsiteY0" fmla="*/ 0 h 705019"/>
                    <a:gd name="connsiteX1" fmla="*/ 208225 w 208225"/>
                    <a:gd name="connsiteY1" fmla="*/ 705019 h 705019"/>
                    <a:gd name="connsiteX2" fmla="*/ 0 w 208225"/>
                    <a:gd name="connsiteY2" fmla="*/ 304494 h 705019"/>
                    <a:gd name="connsiteX3" fmla="*/ 36309 w 208225"/>
                    <a:gd name="connsiteY3" fmla="*/ 0 h 705019"/>
                    <a:gd name="connsiteX0" fmla="*/ 36309 w 55825"/>
                    <a:gd name="connsiteY0" fmla="*/ 0 h 324019"/>
                    <a:gd name="connsiteX1" fmla="*/ 55825 w 55825"/>
                    <a:gd name="connsiteY1" fmla="*/ 324019 h 324019"/>
                    <a:gd name="connsiteX2" fmla="*/ 0 w 55825"/>
                    <a:gd name="connsiteY2" fmla="*/ 304494 h 324019"/>
                    <a:gd name="connsiteX3" fmla="*/ 36309 w 55825"/>
                    <a:gd name="connsiteY3" fmla="*/ 0 h 324019"/>
                    <a:gd name="connsiteX0" fmla="*/ 242049 w 261565"/>
                    <a:gd name="connsiteY0" fmla="*/ 0 h 324019"/>
                    <a:gd name="connsiteX1" fmla="*/ 261565 w 261565"/>
                    <a:gd name="connsiteY1" fmla="*/ 324019 h 324019"/>
                    <a:gd name="connsiteX2" fmla="*/ 0 w 261565"/>
                    <a:gd name="connsiteY2" fmla="*/ 210514 h 324019"/>
                    <a:gd name="connsiteX3" fmla="*/ 242049 w 261565"/>
                    <a:gd name="connsiteY3" fmla="*/ 0 h 324019"/>
                    <a:gd name="connsiteX0" fmla="*/ 242049 w 304745"/>
                    <a:gd name="connsiteY0" fmla="*/ 0 h 217339"/>
                    <a:gd name="connsiteX1" fmla="*/ 304745 w 304745"/>
                    <a:gd name="connsiteY1" fmla="*/ 217339 h 217339"/>
                    <a:gd name="connsiteX2" fmla="*/ 0 w 304745"/>
                    <a:gd name="connsiteY2" fmla="*/ 210514 h 217339"/>
                    <a:gd name="connsiteX3" fmla="*/ 242049 w 304745"/>
                    <a:gd name="connsiteY3" fmla="*/ 0 h 217339"/>
                    <a:gd name="connsiteX0" fmla="*/ 234429 w 297125"/>
                    <a:gd name="connsiteY0" fmla="*/ 0 h 217339"/>
                    <a:gd name="connsiteX1" fmla="*/ 297125 w 297125"/>
                    <a:gd name="connsiteY1" fmla="*/ 217339 h 217339"/>
                    <a:gd name="connsiteX2" fmla="*/ 0 w 297125"/>
                    <a:gd name="connsiteY2" fmla="*/ 199084 h 217339"/>
                    <a:gd name="connsiteX3" fmla="*/ 234429 w 297125"/>
                    <a:gd name="connsiteY3" fmla="*/ 0 h 217339"/>
                    <a:gd name="connsiteX0" fmla="*/ 297349 w 297349"/>
                    <a:gd name="connsiteY0" fmla="*/ 11261 h 210345"/>
                    <a:gd name="connsiteX1" fmla="*/ 0 w 297349"/>
                    <a:gd name="connsiteY1" fmla="*/ 0 h 210345"/>
                    <a:gd name="connsiteX2" fmla="*/ 62920 w 297349"/>
                    <a:gd name="connsiteY2" fmla="*/ 210345 h 210345"/>
                    <a:gd name="connsiteX3" fmla="*/ 297349 w 297349"/>
                    <a:gd name="connsiteY3" fmla="*/ 11261 h 210345"/>
                    <a:gd name="connsiteX0" fmla="*/ 324019 w 324019"/>
                    <a:gd name="connsiteY0" fmla="*/ 74126 h 273210"/>
                    <a:gd name="connsiteX1" fmla="*/ 0 w 324019"/>
                    <a:gd name="connsiteY1" fmla="*/ 0 h 273210"/>
                    <a:gd name="connsiteX2" fmla="*/ 89590 w 324019"/>
                    <a:gd name="connsiteY2" fmla="*/ 273210 h 273210"/>
                    <a:gd name="connsiteX3" fmla="*/ 324019 w 324019"/>
                    <a:gd name="connsiteY3" fmla="*/ 74126 h 273210"/>
                    <a:gd name="connsiteX0" fmla="*/ 221149 w 221149"/>
                    <a:gd name="connsiteY0" fmla="*/ 211286 h 273210"/>
                    <a:gd name="connsiteX1" fmla="*/ 0 w 221149"/>
                    <a:gd name="connsiteY1" fmla="*/ 0 h 273210"/>
                    <a:gd name="connsiteX2" fmla="*/ 89590 w 221149"/>
                    <a:gd name="connsiteY2" fmla="*/ 273210 h 273210"/>
                    <a:gd name="connsiteX3" fmla="*/ 221149 w 221149"/>
                    <a:gd name="connsiteY3" fmla="*/ 211286 h 273210"/>
                    <a:gd name="connsiteX0" fmla="*/ 221149 w 221149"/>
                    <a:gd name="connsiteY0" fmla="*/ 211286 h 211286"/>
                    <a:gd name="connsiteX1" fmla="*/ 0 w 221149"/>
                    <a:gd name="connsiteY1" fmla="*/ 0 h 211286"/>
                    <a:gd name="connsiteX2" fmla="*/ 171505 w 221149"/>
                    <a:gd name="connsiteY2" fmla="*/ 75090 h 211286"/>
                    <a:gd name="connsiteX3" fmla="*/ 221149 w 221149"/>
                    <a:gd name="connsiteY3" fmla="*/ 211286 h 211286"/>
                    <a:gd name="connsiteX0" fmla="*/ 221149 w 221149"/>
                    <a:gd name="connsiteY0" fmla="*/ 211286 h 223680"/>
                    <a:gd name="connsiteX1" fmla="*/ 0 w 221149"/>
                    <a:gd name="connsiteY1" fmla="*/ 0 h 223680"/>
                    <a:gd name="connsiteX2" fmla="*/ 64825 w 221149"/>
                    <a:gd name="connsiteY2" fmla="*/ 223680 h 223680"/>
                    <a:gd name="connsiteX3" fmla="*/ 221149 w 221149"/>
                    <a:gd name="connsiteY3" fmla="*/ 211286 h 223680"/>
                    <a:gd name="connsiteX0" fmla="*/ 230674 w 230674"/>
                    <a:gd name="connsiteY0" fmla="*/ 209381 h 223680"/>
                    <a:gd name="connsiteX1" fmla="*/ 0 w 230674"/>
                    <a:gd name="connsiteY1" fmla="*/ 0 h 223680"/>
                    <a:gd name="connsiteX2" fmla="*/ 64825 w 230674"/>
                    <a:gd name="connsiteY2" fmla="*/ 223680 h 223680"/>
                    <a:gd name="connsiteX3" fmla="*/ 230674 w 230674"/>
                    <a:gd name="connsiteY3" fmla="*/ 209381 h 223680"/>
                    <a:gd name="connsiteX0" fmla="*/ 223054 w 223054"/>
                    <a:gd name="connsiteY0" fmla="*/ 209381 h 223680"/>
                    <a:gd name="connsiteX1" fmla="*/ 0 w 223054"/>
                    <a:gd name="connsiteY1" fmla="*/ 0 h 223680"/>
                    <a:gd name="connsiteX2" fmla="*/ 64825 w 223054"/>
                    <a:gd name="connsiteY2" fmla="*/ 223680 h 223680"/>
                    <a:gd name="connsiteX3" fmla="*/ 223054 w 223054"/>
                    <a:gd name="connsiteY3" fmla="*/ 209381 h 223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054" h="223680">
                      <a:moveTo>
                        <a:pt x="223054" y="209381"/>
                      </a:moveTo>
                      <a:lnTo>
                        <a:pt x="0" y="0"/>
                      </a:lnTo>
                      <a:lnTo>
                        <a:pt x="64825" y="223680"/>
                      </a:lnTo>
                      <a:lnTo>
                        <a:pt x="223054" y="20938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50" name="Freihandform 49"/>
                <p:cNvSpPr/>
                <p:nvPr/>
              </p:nvSpPr>
              <p:spPr bwMode="auto">
                <a:xfrm>
                  <a:off x="889894" y="4246774"/>
                  <a:ext cx="175315" cy="216229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0 w 768236"/>
                    <a:gd name="connsiteY0" fmla="*/ 0 h 507059"/>
                    <a:gd name="connsiteX1" fmla="*/ 78571 w 768236"/>
                    <a:gd name="connsiteY1" fmla="*/ 197654 h 507059"/>
                    <a:gd name="connsiteX2" fmla="*/ 768236 w 768236"/>
                    <a:gd name="connsiteY2" fmla="*/ 507059 h 507059"/>
                    <a:gd name="connsiteX3" fmla="*/ 0 w 768236"/>
                    <a:gd name="connsiteY3" fmla="*/ 0 h 507059"/>
                    <a:gd name="connsiteX0" fmla="*/ 0 w 768236"/>
                    <a:gd name="connsiteY0" fmla="*/ 0 h 750104"/>
                    <a:gd name="connsiteX1" fmla="*/ 577681 w 768236"/>
                    <a:gd name="connsiteY1" fmla="*/ 750104 h 750104"/>
                    <a:gd name="connsiteX2" fmla="*/ 768236 w 768236"/>
                    <a:gd name="connsiteY2" fmla="*/ 507059 h 750104"/>
                    <a:gd name="connsiteX3" fmla="*/ 0 w 768236"/>
                    <a:gd name="connsiteY3" fmla="*/ 0 h 750104"/>
                    <a:gd name="connsiteX0" fmla="*/ 0 w 1261631"/>
                    <a:gd name="connsiteY0" fmla="*/ 0 h 1197779"/>
                    <a:gd name="connsiteX1" fmla="*/ 1071076 w 1261631"/>
                    <a:gd name="connsiteY1" fmla="*/ 1197779 h 1197779"/>
                    <a:gd name="connsiteX2" fmla="*/ 1261631 w 1261631"/>
                    <a:gd name="connsiteY2" fmla="*/ 954734 h 1197779"/>
                    <a:gd name="connsiteX3" fmla="*/ 0 w 1261631"/>
                    <a:gd name="connsiteY3" fmla="*/ 0 h 1197779"/>
                    <a:gd name="connsiteX0" fmla="*/ 0 w 362471"/>
                    <a:gd name="connsiteY0" fmla="*/ 0 h 705019"/>
                    <a:gd name="connsiteX1" fmla="*/ 171916 w 362471"/>
                    <a:gd name="connsiteY1" fmla="*/ 705019 h 705019"/>
                    <a:gd name="connsiteX2" fmla="*/ 362471 w 362471"/>
                    <a:gd name="connsiteY2" fmla="*/ 461974 h 705019"/>
                    <a:gd name="connsiteX3" fmla="*/ 0 w 362471"/>
                    <a:gd name="connsiteY3" fmla="*/ 0 h 705019"/>
                    <a:gd name="connsiteX0" fmla="*/ 36309 w 208225"/>
                    <a:gd name="connsiteY0" fmla="*/ 0 h 705019"/>
                    <a:gd name="connsiteX1" fmla="*/ 208225 w 208225"/>
                    <a:gd name="connsiteY1" fmla="*/ 705019 h 705019"/>
                    <a:gd name="connsiteX2" fmla="*/ 0 w 208225"/>
                    <a:gd name="connsiteY2" fmla="*/ 304494 h 705019"/>
                    <a:gd name="connsiteX3" fmla="*/ 36309 w 208225"/>
                    <a:gd name="connsiteY3" fmla="*/ 0 h 705019"/>
                    <a:gd name="connsiteX0" fmla="*/ 36309 w 55825"/>
                    <a:gd name="connsiteY0" fmla="*/ 0 h 324019"/>
                    <a:gd name="connsiteX1" fmla="*/ 55825 w 55825"/>
                    <a:gd name="connsiteY1" fmla="*/ 324019 h 324019"/>
                    <a:gd name="connsiteX2" fmla="*/ 0 w 55825"/>
                    <a:gd name="connsiteY2" fmla="*/ 304494 h 324019"/>
                    <a:gd name="connsiteX3" fmla="*/ 36309 w 55825"/>
                    <a:gd name="connsiteY3" fmla="*/ 0 h 324019"/>
                    <a:gd name="connsiteX0" fmla="*/ 242049 w 261565"/>
                    <a:gd name="connsiteY0" fmla="*/ 0 h 324019"/>
                    <a:gd name="connsiteX1" fmla="*/ 261565 w 261565"/>
                    <a:gd name="connsiteY1" fmla="*/ 324019 h 324019"/>
                    <a:gd name="connsiteX2" fmla="*/ 0 w 261565"/>
                    <a:gd name="connsiteY2" fmla="*/ 210514 h 324019"/>
                    <a:gd name="connsiteX3" fmla="*/ 242049 w 261565"/>
                    <a:gd name="connsiteY3" fmla="*/ 0 h 324019"/>
                    <a:gd name="connsiteX0" fmla="*/ 242049 w 304745"/>
                    <a:gd name="connsiteY0" fmla="*/ 0 h 217339"/>
                    <a:gd name="connsiteX1" fmla="*/ 304745 w 304745"/>
                    <a:gd name="connsiteY1" fmla="*/ 217339 h 217339"/>
                    <a:gd name="connsiteX2" fmla="*/ 0 w 304745"/>
                    <a:gd name="connsiteY2" fmla="*/ 210514 h 217339"/>
                    <a:gd name="connsiteX3" fmla="*/ 242049 w 304745"/>
                    <a:gd name="connsiteY3" fmla="*/ 0 h 217339"/>
                    <a:gd name="connsiteX0" fmla="*/ 234429 w 297125"/>
                    <a:gd name="connsiteY0" fmla="*/ 0 h 217339"/>
                    <a:gd name="connsiteX1" fmla="*/ 297125 w 297125"/>
                    <a:gd name="connsiteY1" fmla="*/ 217339 h 217339"/>
                    <a:gd name="connsiteX2" fmla="*/ 0 w 297125"/>
                    <a:gd name="connsiteY2" fmla="*/ 199084 h 217339"/>
                    <a:gd name="connsiteX3" fmla="*/ 234429 w 297125"/>
                    <a:gd name="connsiteY3" fmla="*/ 0 h 217339"/>
                    <a:gd name="connsiteX0" fmla="*/ 297349 w 297349"/>
                    <a:gd name="connsiteY0" fmla="*/ 11261 h 210345"/>
                    <a:gd name="connsiteX1" fmla="*/ 0 w 297349"/>
                    <a:gd name="connsiteY1" fmla="*/ 0 h 210345"/>
                    <a:gd name="connsiteX2" fmla="*/ 62920 w 297349"/>
                    <a:gd name="connsiteY2" fmla="*/ 210345 h 210345"/>
                    <a:gd name="connsiteX3" fmla="*/ 297349 w 297349"/>
                    <a:gd name="connsiteY3" fmla="*/ 11261 h 210345"/>
                    <a:gd name="connsiteX0" fmla="*/ 297349 w 297349"/>
                    <a:gd name="connsiteY0" fmla="*/ 11261 h 450375"/>
                    <a:gd name="connsiteX1" fmla="*/ 0 w 297349"/>
                    <a:gd name="connsiteY1" fmla="*/ 0 h 450375"/>
                    <a:gd name="connsiteX2" fmla="*/ 59110 w 297349"/>
                    <a:gd name="connsiteY2" fmla="*/ 450375 h 450375"/>
                    <a:gd name="connsiteX3" fmla="*/ 297349 w 297349"/>
                    <a:gd name="connsiteY3" fmla="*/ 11261 h 450375"/>
                    <a:gd name="connsiteX0" fmla="*/ 413554 w 413554"/>
                    <a:gd name="connsiteY0" fmla="*/ 0 h 439114"/>
                    <a:gd name="connsiteX1" fmla="*/ 0 w 413554"/>
                    <a:gd name="connsiteY1" fmla="*/ 240199 h 439114"/>
                    <a:gd name="connsiteX2" fmla="*/ 175315 w 413554"/>
                    <a:gd name="connsiteY2" fmla="*/ 439114 h 439114"/>
                    <a:gd name="connsiteX3" fmla="*/ 413554 w 413554"/>
                    <a:gd name="connsiteY3" fmla="*/ 0 h 439114"/>
                    <a:gd name="connsiteX0" fmla="*/ 156379 w 175315"/>
                    <a:gd name="connsiteY0" fmla="*/ 0 h 216229"/>
                    <a:gd name="connsiteX1" fmla="*/ 0 w 175315"/>
                    <a:gd name="connsiteY1" fmla="*/ 17314 h 216229"/>
                    <a:gd name="connsiteX2" fmla="*/ 175315 w 175315"/>
                    <a:gd name="connsiteY2" fmla="*/ 216229 h 216229"/>
                    <a:gd name="connsiteX3" fmla="*/ 156379 w 175315"/>
                    <a:gd name="connsiteY3" fmla="*/ 0 h 216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315" h="216229">
                      <a:moveTo>
                        <a:pt x="156379" y="0"/>
                      </a:moveTo>
                      <a:lnTo>
                        <a:pt x="0" y="17314"/>
                      </a:lnTo>
                      <a:lnTo>
                        <a:pt x="175315" y="216229"/>
                      </a:lnTo>
                      <a:lnTo>
                        <a:pt x="156379" y="0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51" name="Freihandform 50"/>
                <p:cNvSpPr/>
                <p:nvPr/>
              </p:nvSpPr>
              <p:spPr bwMode="auto">
                <a:xfrm>
                  <a:off x="922224" y="4404474"/>
                  <a:ext cx="293891" cy="529124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293891"/>
                    <a:gd name="connsiteY0" fmla="*/ 0 h 553889"/>
                    <a:gd name="connsiteX1" fmla="*/ 183346 w 293891"/>
                    <a:gd name="connsiteY1" fmla="*/ 553889 h 553889"/>
                    <a:gd name="connsiteX2" fmla="*/ 293891 w 293891"/>
                    <a:gd name="connsiteY2" fmla="*/ 57479 h 553889"/>
                    <a:gd name="connsiteX3" fmla="*/ 0 w 293891"/>
                    <a:gd name="connsiteY3" fmla="*/ 0 h 553889"/>
                    <a:gd name="connsiteX0" fmla="*/ 0 w 293891"/>
                    <a:gd name="connsiteY0" fmla="*/ 0 h 529124"/>
                    <a:gd name="connsiteX1" fmla="*/ 82381 w 293891"/>
                    <a:gd name="connsiteY1" fmla="*/ 529124 h 529124"/>
                    <a:gd name="connsiteX2" fmla="*/ 293891 w 293891"/>
                    <a:gd name="connsiteY2" fmla="*/ 57479 h 529124"/>
                    <a:gd name="connsiteX3" fmla="*/ 0 w 293891"/>
                    <a:gd name="connsiteY3" fmla="*/ 0 h 529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3891" h="529124">
                      <a:moveTo>
                        <a:pt x="0" y="0"/>
                      </a:moveTo>
                      <a:lnTo>
                        <a:pt x="82381" y="529124"/>
                      </a:lnTo>
                      <a:lnTo>
                        <a:pt x="293891" y="574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52" name="Freihandform 51"/>
                <p:cNvSpPr/>
                <p:nvPr/>
              </p:nvSpPr>
              <p:spPr bwMode="auto">
                <a:xfrm>
                  <a:off x="1750325" y="4107167"/>
                  <a:ext cx="170415" cy="245704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0 w 215786"/>
                    <a:gd name="connsiteY0" fmla="*/ 0 h 306239"/>
                    <a:gd name="connsiteX1" fmla="*/ 150961 w 215786"/>
                    <a:gd name="connsiteY1" fmla="*/ 306239 h 306239"/>
                    <a:gd name="connsiteX2" fmla="*/ 215786 w 215786"/>
                    <a:gd name="connsiteY2" fmla="*/ 74624 h 306239"/>
                    <a:gd name="connsiteX3" fmla="*/ 0 w 215786"/>
                    <a:gd name="connsiteY3" fmla="*/ 0 h 306239"/>
                    <a:gd name="connsiteX0" fmla="*/ 0 w 265316"/>
                    <a:gd name="connsiteY0" fmla="*/ 0 h 306239"/>
                    <a:gd name="connsiteX1" fmla="*/ 150961 w 265316"/>
                    <a:gd name="connsiteY1" fmla="*/ 306239 h 306239"/>
                    <a:gd name="connsiteX2" fmla="*/ 265316 w 265316"/>
                    <a:gd name="connsiteY2" fmla="*/ 181304 h 306239"/>
                    <a:gd name="connsiteX3" fmla="*/ 0 w 265316"/>
                    <a:gd name="connsiteY3" fmla="*/ 0 h 306239"/>
                    <a:gd name="connsiteX0" fmla="*/ 0 w 966356"/>
                    <a:gd name="connsiteY0" fmla="*/ 0 h 866309"/>
                    <a:gd name="connsiteX1" fmla="*/ 852001 w 966356"/>
                    <a:gd name="connsiteY1" fmla="*/ 866309 h 866309"/>
                    <a:gd name="connsiteX2" fmla="*/ 966356 w 966356"/>
                    <a:gd name="connsiteY2" fmla="*/ 741374 h 866309"/>
                    <a:gd name="connsiteX3" fmla="*/ 0 w 966356"/>
                    <a:gd name="connsiteY3" fmla="*/ 0 h 866309"/>
                    <a:gd name="connsiteX0" fmla="*/ 1649047 w 2615403"/>
                    <a:gd name="connsiteY0" fmla="*/ 0 h 741375"/>
                    <a:gd name="connsiteX1" fmla="*/ 0 w 2615403"/>
                    <a:gd name="connsiteY1" fmla="*/ 258505 h 741375"/>
                    <a:gd name="connsiteX2" fmla="*/ 2615403 w 2615403"/>
                    <a:gd name="connsiteY2" fmla="*/ 741374 h 741375"/>
                    <a:gd name="connsiteX3" fmla="*/ 1649047 w 2615403"/>
                    <a:gd name="connsiteY3" fmla="*/ 0 h 741375"/>
                    <a:gd name="connsiteX0" fmla="*/ 1649047 w 1649047"/>
                    <a:gd name="connsiteY0" fmla="*/ 0 h 947594"/>
                    <a:gd name="connsiteX1" fmla="*/ 0 w 1649047"/>
                    <a:gd name="connsiteY1" fmla="*/ 258505 h 947594"/>
                    <a:gd name="connsiteX2" fmla="*/ 602840 w 1649047"/>
                    <a:gd name="connsiteY2" fmla="*/ 947594 h 947594"/>
                    <a:gd name="connsiteX3" fmla="*/ 1649047 w 1649047"/>
                    <a:gd name="connsiteY3" fmla="*/ 0 h 947594"/>
                    <a:gd name="connsiteX0" fmla="*/ 0 w 1747934"/>
                    <a:gd name="connsiteY0" fmla="*/ 343872 h 689089"/>
                    <a:gd name="connsiteX1" fmla="*/ 1145093 w 1747934"/>
                    <a:gd name="connsiteY1" fmla="*/ 0 h 689089"/>
                    <a:gd name="connsiteX2" fmla="*/ 1747933 w 1747934"/>
                    <a:gd name="connsiteY2" fmla="*/ 689089 h 689089"/>
                    <a:gd name="connsiteX3" fmla="*/ 0 w 1747934"/>
                    <a:gd name="connsiteY3" fmla="*/ 343872 h 689089"/>
                    <a:gd name="connsiteX0" fmla="*/ 0 w 1533000"/>
                    <a:gd name="connsiteY0" fmla="*/ 343872 h 727077"/>
                    <a:gd name="connsiteX1" fmla="*/ 1145093 w 1533000"/>
                    <a:gd name="connsiteY1" fmla="*/ 0 h 727077"/>
                    <a:gd name="connsiteX2" fmla="*/ 1533000 w 1533000"/>
                    <a:gd name="connsiteY2" fmla="*/ 727077 h 727077"/>
                    <a:gd name="connsiteX3" fmla="*/ 0 w 1533000"/>
                    <a:gd name="connsiteY3" fmla="*/ 343872 h 727077"/>
                    <a:gd name="connsiteX0" fmla="*/ 0 w 1747934"/>
                    <a:gd name="connsiteY0" fmla="*/ 343872 h 699943"/>
                    <a:gd name="connsiteX1" fmla="*/ 1145093 w 1747934"/>
                    <a:gd name="connsiteY1" fmla="*/ 0 h 699943"/>
                    <a:gd name="connsiteX2" fmla="*/ 1747934 w 1747934"/>
                    <a:gd name="connsiteY2" fmla="*/ 699943 h 699943"/>
                    <a:gd name="connsiteX3" fmla="*/ 0 w 1747934"/>
                    <a:gd name="connsiteY3" fmla="*/ 343872 h 699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7934" h="699943">
                      <a:moveTo>
                        <a:pt x="0" y="343872"/>
                      </a:moveTo>
                      <a:lnTo>
                        <a:pt x="1145093" y="0"/>
                      </a:lnTo>
                      <a:lnTo>
                        <a:pt x="1747934" y="699943"/>
                      </a:lnTo>
                      <a:lnTo>
                        <a:pt x="0" y="343872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53" name="Freihandform 52"/>
                <p:cNvSpPr/>
                <p:nvPr/>
              </p:nvSpPr>
              <p:spPr bwMode="auto">
                <a:xfrm>
                  <a:off x="1755744" y="4231686"/>
                  <a:ext cx="163076" cy="218338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331991"/>
                    <a:gd name="connsiteY0" fmla="*/ 53011 h 604995"/>
                    <a:gd name="connsiteX1" fmla="*/ 211921 w 331991"/>
                    <a:gd name="connsiteY1" fmla="*/ 604995 h 604995"/>
                    <a:gd name="connsiteX2" fmla="*/ 331991 w 331991"/>
                    <a:gd name="connsiteY2" fmla="*/ 0 h 604995"/>
                    <a:gd name="connsiteX3" fmla="*/ 0 w 331991"/>
                    <a:gd name="connsiteY3" fmla="*/ 53011 h 604995"/>
                    <a:gd name="connsiteX0" fmla="*/ 0 w 316751"/>
                    <a:gd name="connsiteY0" fmla="*/ 0 h 605324"/>
                    <a:gd name="connsiteX1" fmla="*/ 196681 w 316751"/>
                    <a:gd name="connsiteY1" fmla="*/ 605324 h 605324"/>
                    <a:gd name="connsiteX2" fmla="*/ 316751 w 316751"/>
                    <a:gd name="connsiteY2" fmla="*/ 329 h 605324"/>
                    <a:gd name="connsiteX3" fmla="*/ 0 w 316751"/>
                    <a:gd name="connsiteY3" fmla="*/ 0 h 605324"/>
                    <a:gd name="connsiteX0" fmla="*/ 0 w 316751"/>
                    <a:gd name="connsiteY0" fmla="*/ 0 h 553889"/>
                    <a:gd name="connsiteX1" fmla="*/ 183346 w 316751"/>
                    <a:gd name="connsiteY1" fmla="*/ 553889 h 553889"/>
                    <a:gd name="connsiteX2" fmla="*/ 316751 w 316751"/>
                    <a:gd name="connsiteY2" fmla="*/ 329 h 553889"/>
                    <a:gd name="connsiteX3" fmla="*/ 0 w 316751"/>
                    <a:gd name="connsiteY3" fmla="*/ 0 h 553889"/>
                    <a:gd name="connsiteX0" fmla="*/ 0 w 301511"/>
                    <a:gd name="connsiteY0" fmla="*/ 0 h 852974"/>
                    <a:gd name="connsiteX1" fmla="*/ 168106 w 301511"/>
                    <a:gd name="connsiteY1" fmla="*/ 852974 h 852974"/>
                    <a:gd name="connsiteX2" fmla="*/ 301511 w 301511"/>
                    <a:gd name="connsiteY2" fmla="*/ 299414 h 852974"/>
                    <a:gd name="connsiteX3" fmla="*/ 0 w 301511"/>
                    <a:gd name="connsiteY3" fmla="*/ 0 h 852974"/>
                    <a:gd name="connsiteX0" fmla="*/ 0 w 309131"/>
                    <a:gd name="connsiteY0" fmla="*/ 0 h 852974"/>
                    <a:gd name="connsiteX1" fmla="*/ 168106 w 309131"/>
                    <a:gd name="connsiteY1" fmla="*/ 852974 h 852974"/>
                    <a:gd name="connsiteX2" fmla="*/ 309131 w 309131"/>
                    <a:gd name="connsiteY2" fmla="*/ 360374 h 852974"/>
                    <a:gd name="connsiteX3" fmla="*/ 0 w 309131"/>
                    <a:gd name="connsiteY3" fmla="*/ 0 h 852974"/>
                    <a:gd name="connsiteX0" fmla="*/ 0 w 309131"/>
                    <a:gd name="connsiteY0" fmla="*/ 0 h 616754"/>
                    <a:gd name="connsiteX1" fmla="*/ 177631 w 309131"/>
                    <a:gd name="connsiteY1" fmla="*/ 616754 h 616754"/>
                    <a:gd name="connsiteX2" fmla="*/ 309131 w 309131"/>
                    <a:gd name="connsiteY2" fmla="*/ 360374 h 616754"/>
                    <a:gd name="connsiteX3" fmla="*/ 0 w 309131"/>
                    <a:gd name="connsiteY3" fmla="*/ 0 h 616754"/>
                    <a:gd name="connsiteX0" fmla="*/ 0 w 314846"/>
                    <a:gd name="connsiteY0" fmla="*/ 0 h 616754"/>
                    <a:gd name="connsiteX1" fmla="*/ 177631 w 314846"/>
                    <a:gd name="connsiteY1" fmla="*/ 616754 h 616754"/>
                    <a:gd name="connsiteX2" fmla="*/ 314846 w 314846"/>
                    <a:gd name="connsiteY2" fmla="*/ 362279 h 616754"/>
                    <a:gd name="connsiteX3" fmla="*/ 0 w 314846"/>
                    <a:gd name="connsiteY3" fmla="*/ 0 h 616754"/>
                    <a:gd name="connsiteX0" fmla="*/ 16679 w 137215"/>
                    <a:gd name="connsiteY0" fmla="*/ 18721 h 254475"/>
                    <a:gd name="connsiteX1" fmla="*/ 0 w 137215"/>
                    <a:gd name="connsiteY1" fmla="*/ 254475 h 254475"/>
                    <a:gd name="connsiteX2" fmla="*/ 137215 w 137215"/>
                    <a:gd name="connsiteY2" fmla="*/ 0 h 254475"/>
                    <a:gd name="connsiteX3" fmla="*/ 16679 w 137215"/>
                    <a:gd name="connsiteY3" fmla="*/ 18721 h 254475"/>
                    <a:gd name="connsiteX0" fmla="*/ 0 w 120536"/>
                    <a:gd name="connsiteY0" fmla="*/ 18721 h 214470"/>
                    <a:gd name="connsiteX1" fmla="*/ 65236 w 120536"/>
                    <a:gd name="connsiteY1" fmla="*/ 214470 h 214470"/>
                    <a:gd name="connsiteX2" fmla="*/ 120536 w 120536"/>
                    <a:gd name="connsiteY2" fmla="*/ 0 h 214470"/>
                    <a:gd name="connsiteX3" fmla="*/ 0 w 120536"/>
                    <a:gd name="connsiteY3" fmla="*/ 18721 h 214470"/>
                    <a:gd name="connsiteX0" fmla="*/ 0 w 215786"/>
                    <a:gd name="connsiteY0" fmla="*/ 0 h 195749"/>
                    <a:gd name="connsiteX1" fmla="*/ 65236 w 215786"/>
                    <a:gd name="connsiteY1" fmla="*/ 195749 h 195749"/>
                    <a:gd name="connsiteX2" fmla="*/ 215786 w 215786"/>
                    <a:gd name="connsiteY2" fmla="*/ 74624 h 195749"/>
                    <a:gd name="connsiteX3" fmla="*/ 0 w 215786"/>
                    <a:gd name="connsiteY3" fmla="*/ 0 h 195749"/>
                    <a:gd name="connsiteX0" fmla="*/ 0 w 215786"/>
                    <a:gd name="connsiteY0" fmla="*/ 0 h 197654"/>
                    <a:gd name="connsiteX1" fmla="*/ 78571 w 215786"/>
                    <a:gd name="connsiteY1" fmla="*/ 197654 h 197654"/>
                    <a:gd name="connsiteX2" fmla="*/ 215786 w 215786"/>
                    <a:gd name="connsiteY2" fmla="*/ 74624 h 197654"/>
                    <a:gd name="connsiteX3" fmla="*/ 0 w 215786"/>
                    <a:gd name="connsiteY3" fmla="*/ 0 h 197654"/>
                    <a:gd name="connsiteX0" fmla="*/ 0 w 215786"/>
                    <a:gd name="connsiteY0" fmla="*/ 0 h 306239"/>
                    <a:gd name="connsiteX1" fmla="*/ 150961 w 215786"/>
                    <a:gd name="connsiteY1" fmla="*/ 306239 h 306239"/>
                    <a:gd name="connsiteX2" fmla="*/ 215786 w 215786"/>
                    <a:gd name="connsiteY2" fmla="*/ 74624 h 306239"/>
                    <a:gd name="connsiteX3" fmla="*/ 0 w 215786"/>
                    <a:gd name="connsiteY3" fmla="*/ 0 h 306239"/>
                    <a:gd name="connsiteX0" fmla="*/ 0 w 265316"/>
                    <a:gd name="connsiteY0" fmla="*/ 0 h 306239"/>
                    <a:gd name="connsiteX1" fmla="*/ 150961 w 265316"/>
                    <a:gd name="connsiteY1" fmla="*/ 306239 h 306239"/>
                    <a:gd name="connsiteX2" fmla="*/ 265316 w 265316"/>
                    <a:gd name="connsiteY2" fmla="*/ 181304 h 306239"/>
                    <a:gd name="connsiteX3" fmla="*/ 0 w 265316"/>
                    <a:gd name="connsiteY3" fmla="*/ 0 h 306239"/>
                    <a:gd name="connsiteX0" fmla="*/ 0 w 966356"/>
                    <a:gd name="connsiteY0" fmla="*/ 0 h 866309"/>
                    <a:gd name="connsiteX1" fmla="*/ 852001 w 966356"/>
                    <a:gd name="connsiteY1" fmla="*/ 866309 h 866309"/>
                    <a:gd name="connsiteX2" fmla="*/ 966356 w 966356"/>
                    <a:gd name="connsiteY2" fmla="*/ 741374 h 866309"/>
                    <a:gd name="connsiteX3" fmla="*/ 0 w 966356"/>
                    <a:gd name="connsiteY3" fmla="*/ 0 h 866309"/>
                    <a:gd name="connsiteX0" fmla="*/ 1649047 w 2615403"/>
                    <a:gd name="connsiteY0" fmla="*/ 0 h 741375"/>
                    <a:gd name="connsiteX1" fmla="*/ 0 w 2615403"/>
                    <a:gd name="connsiteY1" fmla="*/ 258505 h 741375"/>
                    <a:gd name="connsiteX2" fmla="*/ 2615403 w 2615403"/>
                    <a:gd name="connsiteY2" fmla="*/ 741374 h 741375"/>
                    <a:gd name="connsiteX3" fmla="*/ 1649047 w 2615403"/>
                    <a:gd name="connsiteY3" fmla="*/ 0 h 741375"/>
                    <a:gd name="connsiteX0" fmla="*/ 1649047 w 1649047"/>
                    <a:gd name="connsiteY0" fmla="*/ 0 h 947594"/>
                    <a:gd name="connsiteX1" fmla="*/ 0 w 1649047"/>
                    <a:gd name="connsiteY1" fmla="*/ 258505 h 947594"/>
                    <a:gd name="connsiteX2" fmla="*/ 602840 w 1649047"/>
                    <a:gd name="connsiteY2" fmla="*/ 947594 h 947594"/>
                    <a:gd name="connsiteX3" fmla="*/ 1649047 w 1649047"/>
                    <a:gd name="connsiteY3" fmla="*/ 0 h 947594"/>
                    <a:gd name="connsiteX0" fmla="*/ 0 w 1747934"/>
                    <a:gd name="connsiteY0" fmla="*/ 343872 h 689089"/>
                    <a:gd name="connsiteX1" fmla="*/ 1145093 w 1747934"/>
                    <a:gd name="connsiteY1" fmla="*/ 0 h 689089"/>
                    <a:gd name="connsiteX2" fmla="*/ 1747933 w 1747934"/>
                    <a:gd name="connsiteY2" fmla="*/ 689089 h 689089"/>
                    <a:gd name="connsiteX3" fmla="*/ 0 w 1747934"/>
                    <a:gd name="connsiteY3" fmla="*/ 343872 h 689089"/>
                    <a:gd name="connsiteX0" fmla="*/ 0 w 1533000"/>
                    <a:gd name="connsiteY0" fmla="*/ 343872 h 727077"/>
                    <a:gd name="connsiteX1" fmla="*/ 1145093 w 1533000"/>
                    <a:gd name="connsiteY1" fmla="*/ 0 h 727077"/>
                    <a:gd name="connsiteX2" fmla="*/ 1533000 w 1533000"/>
                    <a:gd name="connsiteY2" fmla="*/ 727077 h 727077"/>
                    <a:gd name="connsiteX3" fmla="*/ 0 w 1533000"/>
                    <a:gd name="connsiteY3" fmla="*/ 343872 h 727077"/>
                    <a:gd name="connsiteX0" fmla="*/ 0 w 1747934"/>
                    <a:gd name="connsiteY0" fmla="*/ 343872 h 699943"/>
                    <a:gd name="connsiteX1" fmla="*/ 1145093 w 1747934"/>
                    <a:gd name="connsiteY1" fmla="*/ 0 h 699943"/>
                    <a:gd name="connsiteX2" fmla="*/ 1747934 w 1747934"/>
                    <a:gd name="connsiteY2" fmla="*/ 699943 h 699943"/>
                    <a:gd name="connsiteX3" fmla="*/ 0 w 1747934"/>
                    <a:gd name="connsiteY3" fmla="*/ 343872 h 699943"/>
                    <a:gd name="connsiteX0" fmla="*/ 0 w 4193247"/>
                    <a:gd name="connsiteY0" fmla="*/ 0 h 356071"/>
                    <a:gd name="connsiteX1" fmla="*/ 4193247 w 4193247"/>
                    <a:gd name="connsiteY1" fmla="*/ 19725 h 356071"/>
                    <a:gd name="connsiteX2" fmla="*/ 1747934 w 4193247"/>
                    <a:gd name="connsiteY2" fmla="*/ 356071 h 356071"/>
                    <a:gd name="connsiteX3" fmla="*/ 0 w 4193247"/>
                    <a:gd name="connsiteY3" fmla="*/ 0 h 356071"/>
                    <a:gd name="connsiteX0" fmla="*/ 0 w 4193247"/>
                    <a:gd name="connsiteY0" fmla="*/ 0 h 280095"/>
                    <a:gd name="connsiteX1" fmla="*/ 4193247 w 4193247"/>
                    <a:gd name="connsiteY1" fmla="*/ 19725 h 280095"/>
                    <a:gd name="connsiteX2" fmla="*/ 3174314 w 4193247"/>
                    <a:gd name="connsiteY2" fmla="*/ 280095 h 280095"/>
                    <a:gd name="connsiteX3" fmla="*/ 0 w 4193247"/>
                    <a:gd name="connsiteY3" fmla="*/ 0 h 280095"/>
                    <a:gd name="connsiteX0" fmla="*/ 0 w 1672659"/>
                    <a:gd name="connsiteY0" fmla="*/ 0 h 621985"/>
                    <a:gd name="connsiteX1" fmla="*/ 1672659 w 1672659"/>
                    <a:gd name="connsiteY1" fmla="*/ 361615 h 621985"/>
                    <a:gd name="connsiteX2" fmla="*/ 653726 w 1672659"/>
                    <a:gd name="connsiteY2" fmla="*/ 621985 h 621985"/>
                    <a:gd name="connsiteX3" fmla="*/ 0 w 1672659"/>
                    <a:gd name="connsiteY3" fmla="*/ 0 h 621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2659" h="621985">
                      <a:moveTo>
                        <a:pt x="0" y="0"/>
                      </a:moveTo>
                      <a:lnTo>
                        <a:pt x="1672659" y="361615"/>
                      </a:lnTo>
                      <a:lnTo>
                        <a:pt x="653726" y="6219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54" name="Freihandform 53"/>
                <p:cNvSpPr/>
                <p:nvPr/>
              </p:nvSpPr>
              <p:spPr bwMode="auto">
                <a:xfrm>
                  <a:off x="1742153" y="4230990"/>
                  <a:ext cx="312886" cy="629760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293891"/>
                    <a:gd name="connsiteY0" fmla="*/ 6825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8251 h 616425"/>
                    <a:gd name="connsiteX0" fmla="*/ 0 w 278651"/>
                    <a:gd name="connsiteY0" fmla="*/ 155881 h 704055"/>
                    <a:gd name="connsiteX1" fmla="*/ 211921 w 278651"/>
                    <a:gd name="connsiteY1" fmla="*/ 704055 h 704055"/>
                    <a:gd name="connsiteX2" fmla="*/ 278651 w 278651"/>
                    <a:gd name="connsiteY2" fmla="*/ 0 h 704055"/>
                    <a:gd name="connsiteX3" fmla="*/ 0 w 278651"/>
                    <a:gd name="connsiteY3" fmla="*/ 155881 h 704055"/>
                    <a:gd name="connsiteX0" fmla="*/ 0 w 312886"/>
                    <a:gd name="connsiteY0" fmla="*/ 155881 h 629760"/>
                    <a:gd name="connsiteX1" fmla="*/ 312886 w 312886"/>
                    <a:gd name="connsiteY1" fmla="*/ 629760 h 629760"/>
                    <a:gd name="connsiteX2" fmla="*/ 278651 w 312886"/>
                    <a:gd name="connsiteY2" fmla="*/ 0 h 629760"/>
                    <a:gd name="connsiteX3" fmla="*/ 0 w 312886"/>
                    <a:gd name="connsiteY3" fmla="*/ 155881 h 629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2886" h="629760">
                      <a:moveTo>
                        <a:pt x="0" y="155881"/>
                      </a:moveTo>
                      <a:lnTo>
                        <a:pt x="312886" y="629760"/>
                      </a:lnTo>
                      <a:lnTo>
                        <a:pt x="278651" y="0"/>
                      </a:lnTo>
                      <a:lnTo>
                        <a:pt x="0" y="15588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  <p:sp>
              <p:nvSpPr>
                <p:cNvPr id="55" name="Freihandform 54"/>
                <p:cNvSpPr/>
                <p:nvPr/>
              </p:nvSpPr>
              <p:spPr bwMode="auto">
                <a:xfrm>
                  <a:off x="2426969" y="3311033"/>
                  <a:ext cx="161980" cy="779611"/>
                </a:xfrm>
                <a:custGeom>
                  <a:avLst/>
                  <a:gdLst>
                    <a:gd name="connsiteX0" fmla="*/ 0 w 453911"/>
                    <a:gd name="connsiteY0" fmla="*/ 0 h 772964"/>
                    <a:gd name="connsiteX1" fmla="*/ 141436 w 453911"/>
                    <a:gd name="connsiteY1" fmla="*/ 772964 h 772964"/>
                    <a:gd name="connsiteX2" fmla="*/ 453911 w 453911"/>
                    <a:gd name="connsiteY2" fmla="*/ 46049 h 772964"/>
                    <a:gd name="connsiteX3" fmla="*/ 0 w 453911"/>
                    <a:gd name="connsiteY3" fmla="*/ 0 h 772964"/>
                    <a:gd name="connsiteX0" fmla="*/ 0 w 293891"/>
                    <a:gd name="connsiteY0" fmla="*/ 64441 h 837405"/>
                    <a:gd name="connsiteX1" fmla="*/ 141436 w 293891"/>
                    <a:gd name="connsiteY1" fmla="*/ 837405 h 837405"/>
                    <a:gd name="connsiteX2" fmla="*/ 293891 w 293891"/>
                    <a:gd name="connsiteY2" fmla="*/ 0 h 837405"/>
                    <a:gd name="connsiteX3" fmla="*/ 0 w 293891"/>
                    <a:gd name="connsiteY3" fmla="*/ 64441 h 837405"/>
                    <a:gd name="connsiteX0" fmla="*/ 0 w 293891"/>
                    <a:gd name="connsiteY0" fmla="*/ 6444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4441 h 616425"/>
                    <a:gd name="connsiteX0" fmla="*/ 0 w 293891"/>
                    <a:gd name="connsiteY0" fmla="*/ 68251 h 616425"/>
                    <a:gd name="connsiteX1" fmla="*/ 211921 w 293891"/>
                    <a:gd name="connsiteY1" fmla="*/ 616425 h 616425"/>
                    <a:gd name="connsiteX2" fmla="*/ 293891 w 293891"/>
                    <a:gd name="connsiteY2" fmla="*/ 0 h 616425"/>
                    <a:gd name="connsiteX3" fmla="*/ 0 w 293891"/>
                    <a:gd name="connsiteY3" fmla="*/ 68251 h 616425"/>
                    <a:gd name="connsiteX0" fmla="*/ 0 w 299606"/>
                    <a:gd name="connsiteY0" fmla="*/ 123496 h 616425"/>
                    <a:gd name="connsiteX1" fmla="*/ 217636 w 299606"/>
                    <a:gd name="connsiteY1" fmla="*/ 616425 h 616425"/>
                    <a:gd name="connsiteX2" fmla="*/ 299606 w 299606"/>
                    <a:gd name="connsiteY2" fmla="*/ 0 h 616425"/>
                    <a:gd name="connsiteX3" fmla="*/ 0 w 299606"/>
                    <a:gd name="connsiteY3" fmla="*/ 123496 h 616425"/>
                    <a:gd name="connsiteX0" fmla="*/ 0 w 217636"/>
                    <a:gd name="connsiteY0" fmla="*/ 218746 h 711675"/>
                    <a:gd name="connsiteX1" fmla="*/ 217636 w 217636"/>
                    <a:gd name="connsiteY1" fmla="*/ 711675 h 711675"/>
                    <a:gd name="connsiteX2" fmla="*/ 192926 w 217636"/>
                    <a:gd name="connsiteY2" fmla="*/ 0 h 711675"/>
                    <a:gd name="connsiteX3" fmla="*/ 0 w 217636"/>
                    <a:gd name="connsiteY3" fmla="*/ 218746 h 711675"/>
                    <a:gd name="connsiteX0" fmla="*/ 0 w 221446"/>
                    <a:gd name="connsiteY0" fmla="*/ 218746 h 711675"/>
                    <a:gd name="connsiteX1" fmla="*/ 221446 w 221446"/>
                    <a:gd name="connsiteY1" fmla="*/ 711675 h 711675"/>
                    <a:gd name="connsiteX2" fmla="*/ 196736 w 221446"/>
                    <a:gd name="connsiteY2" fmla="*/ 0 h 711675"/>
                    <a:gd name="connsiteX3" fmla="*/ 0 w 221446"/>
                    <a:gd name="connsiteY3" fmla="*/ 218746 h 711675"/>
                    <a:gd name="connsiteX0" fmla="*/ 0 w 295741"/>
                    <a:gd name="connsiteY0" fmla="*/ 300661 h 711675"/>
                    <a:gd name="connsiteX1" fmla="*/ 295741 w 295741"/>
                    <a:gd name="connsiteY1" fmla="*/ 711675 h 711675"/>
                    <a:gd name="connsiteX2" fmla="*/ 271031 w 295741"/>
                    <a:gd name="connsiteY2" fmla="*/ 0 h 711675"/>
                    <a:gd name="connsiteX3" fmla="*/ 0 w 295741"/>
                    <a:gd name="connsiteY3" fmla="*/ 300661 h 711675"/>
                    <a:gd name="connsiteX0" fmla="*/ 0 w 295741"/>
                    <a:gd name="connsiteY0" fmla="*/ 435916 h 846930"/>
                    <a:gd name="connsiteX1" fmla="*/ 295741 w 295741"/>
                    <a:gd name="connsiteY1" fmla="*/ 846930 h 846930"/>
                    <a:gd name="connsiteX2" fmla="*/ 46241 w 295741"/>
                    <a:gd name="connsiteY2" fmla="*/ 0 h 846930"/>
                    <a:gd name="connsiteX3" fmla="*/ 0 w 295741"/>
                    <a:gd name="connsiteY3" fmla="*/ 435916 h 846930"/>
                    <a:gd name="connsiteX0" fmla="*/ 0 w 198586"/>
                    <a:gd name="connsiteY0" fmla="*/ 435916 h 805020"/>
                    <a:gd name="connsiteX1" fmla="*/ 198586 w 198586"/>
                    <a:gd name="connsiteY1" fmla="*/ 805020 h 805020"/>
                    <a:gd name="connsiteX2" fmla="*/ 46241 w 198586"/>
                    <a:gd name="connsiteY2" fmla="*/ 0 h 805020"/>
                    <a:gd name="connsiteX3" fmla="*/ 0 w 198586"/>
                    <a:gd name="connsiteY3" fmla="*/ 435916 h 805020"/>
                    <a:gd name="connsiteX0" fmla="*/ 193844 w 240085"/>
                    <a:gd name="connsiteY0" fmla="*/ 435916 h 435916"/>
                    <a:gd name="connsiteX1" fmla="*/ 0 w 240085"/>
                    <a:gd name="connsiteY1" fmla="*/ 294480 h 435916"/>
                    <a:gd name="connsiteX2" fmla="*/ 240085 w 240085"/>
                    <a:gd name="connsiteY2" fmla="*/ 0 h 435916"/>
                    <a:gd name="connsiteX3" fmla="*/ 193844 w 240085"/>
                    <a:gd name="connsiteY3" fmla="*/ 435916 h 435916"/>
                    <a:gd name="connsiteX0" fmla="*/ 150029 w 240085"/>
                    <a:gd name="connsiteY0" fmla="*/ 1074091 h 1074091"/>
                    <a:gd name="connsiteX1" fmla="*/ 0 w 240085"/>
                    <a:gd name="connsiteY1" fmla="*/ 294480 h 1074091"/>
                    <a:gd name="connsiteX2" fmla="*/ 240085 w 240085"/>
                    <a:gd name="connsiteY2" fmla="*/ 0 h 1074091"/>
                    <a:gd name="connsiteX3" fmla="*/ 150029 w 240085"/>
                    <a:gd name="connsiteY3" fmla="*/ 1074091 h 1074091"/>
                    <a:gd name="connsiteX0" fmla="*/ 150029 w 161980"/>
                    <a:gd name="connsiteY0" fmla="*/ 779611 h 779611"/>
                    <a:gd name="connsiteX1" fmla="*/ 0 w 161980"/>
                    <a:gd name="connsiteY1" fmla="*/ 0 h 779611"/>
                    <a:gd name="connsiteX2" fmla="*/ 161980 w 161980"/>
                    <a:gd name="connsiteY2" fmla="*/ 616110 h 779611"/>
                    <a:gd name="connsiteX3" fmla="*/ 150029 w 161980"/>
                    <a:gd name="connsiteY3" fmla="*/ 779611 h 779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980" h="779611">
                      <a:moveTo>
                        <a:pt x="150029" y="779611"/>
                      </a:moveTo>
                      <a:lnTo>
                        <a:pt x="0" y="0"/>
                      </a:lnTo>
                      <a:lnTo>
                        <a:pt x="161980" y="616110"/>
                      </a:lnTo>
                      <a:lnTo>
                        <a:pt x="150029" y="779611"/>
                      </a:lnTo>
                      <a:close/>
                    </a:path>
                  </a:pathLst>
                </a:custGeom>
                <a:solidFill>
                  <a:srgbClr val="D9D9D9">
                    <a:alpha val="69020"/>
                  </a:srgb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80" charset="-128"/>
                  </a:endParaRPr>
                </a:p>
              </p:txBody>
            </p:sp>
          </p:grpSp>
        </p:grpSp>
        <p:sp>
          <p:nvSpPr>
            <p:cNvPr id="68" name="Textfeld 67"/>
            <p:cNvSpPr txBox="1"/>
            <p:nvPr/>
          </p:nvSpPr>
          <p:spPr>
            <a:xfrm>
              <a:off x="6147909" y="2973585"/>
              <a:ext cx="26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.</a:t>
              </a:r>
              <a:r>
                <a:rPr lang="de-DE" dirty="0" err="1" smtClean="0"/>
                <a:t>stl</a:t>
              </a:r>
              <a:endParaRPr lang="de-DE" dirty="0"/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6220925" y="4060753"/>
            <a:ext cx="2616368" cy="2161332"/>
            <a:chOff x="6220925" y="4060753"/>
            <a:chExt cx="2616368" cy="2161332"/>
          </a:xfrm>
        </p:grpSpPr>
        <p:pic>
          <p:nvPicPr>
            <p:cNvPr id="8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109" y="4060753"/>
              <a:ext cx="1792000" cy="179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feld 68"/>
            <p:cNvSpPr txBox="1"/>
            <p:nvPr/>
          </p:nvSpPr>
          <p:spPr>
            <a:xfrm>
              <a:off x="6220925" y="5852753"/>
              <a:ext cx="26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.</a:t>
              </a:r>
              <a:r>
                <a:rPr lang="de-DE" dirty="0" err="1" smtClean="0"/>
                <a:t>png</a:t>
              </a:r>
              <a:r>
                <a:rPr lang="de-DE" dirty="0" smtClean="0"/>
                <a:t> Stack</a:t>
              </a:r>
              <a:endParaRPr lang="de-DE" dirty="0"/>
            </a:p>
          </p:txBody>
        </p:sp>
      </p:grpSp>
      <p:grpSp>
        <p:nvGrpSpPr>
          <p:cNvPr id="72" name="Gruppieren 71"/>
          <p:cNvGrpSpPr/>
          <p:nvPr/>
        </p:nvGrpSpPr>
        <p:grpSpPr>
          <a:xfrm>
            <a:off x="3126385" y="4216519"/>
            <a:ext cx="2616368" cy="2005566"/>
            <a:chOff x="3126385" y="4216519"/>
            <a:chExt cx="2616368" cy="2005566"/>
          </a:xfrm>
        </p:grpSpPr>
        <p:pic>
          <p:nvPicPr>
            <p:cNvPr id="9" name="Picture 2" descr="C:\Users\Marvin.Noll\Desktop\Praktikum\2018_06_00 Material Bericht\vobj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966" y="4216519"/>
              <a:ext cx="1719655" cy="1480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feld 69"/>
            <p:cNvSpPr txBox="1"/>
            <p:nvPr/>
          </p:nvSpPr>
          <p:spPr>
            <a:xfrm>
              <a:off x="3126385" y="5852753"/>
              <a:ext cx="26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MATLAB .</a:t>
              </a:r>
              <a:r>
                <a:rPr lang="de-DE" dirty="0" err="1" smtClean="0"/>
                <a:t>mat</a:t>
              </a:r>
              <a:endParaRPr lang="de-DE" dirty="0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84982" y="4076059"/>
            <a:ext cx="2616368" cy="2146026"/>
            <a:chOff x="284982" y="4076059"/>
            <a:chExt cx="2616368" cy="2146026"/>
          </a:xfrm>
        </p:grpSpPr>
        <p:pic>
          <p:nvPicPr>
            <p:cNvPr id="6149" name="Picture 5" descr="C:\Users\MARVIN~1.NOL\AppData\Local\Temp\vmware-Marvin.Noll\VMwareDnD\898c8b59\oneOverF_weak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48" t="17161" r="25164" b="11374"/>
            <a:stretch/>
          </p:blipFill>
          <p:spPr bwMode="auto">
            <a:xfrm>
              <a:off x="598113" y="4076059"/>
              <a:ext cx="1990107" cy="1746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feld 70"/>
            <p:cNvSpPr txBox="1"/>
            <p:nvPr/>
          </p:nvSpPr>
          <p:spPr>
            <a:xfrm>
              <a:off x="284982" y="5852753"/>
              <a:ext cx="26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MRiLab</a:t>
              </a:r>
              <a:r>
                <a:rPr lang="de-DE" dirty="0" smtClean="0"/>
                <a:t> Phantom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9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22.10.2018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8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Phasenrauschen</a:t>
            </a:r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864066" y="1421936"/>
            <a:ext cx="0" cy="1619075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687897" y="2856453"/>
            <a:ext cx="4035105" cy="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723001" y="2487121"/>
            <a:ext cx="48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830510" y="1238893"/>
                <a:ext cx="872482" cy="41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de-DE" b="0" i="1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b="0" i="1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b="0" i="1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de-DE" b="0" i="1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de-DE" b="0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10" y="1238893"/>
                <a:ext cx="872482" cy="417935"/>
              </a:xfrm>
              <a:prstGeom prst="rect">
                <a:avLst/>
              </a:prstGeom>
              <a:blipFill rotWithShape="1">
                <a:blip r:embed="rId2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 flipV="1">
            <a:off x="2768367" y="1988191"/>
            <a:ext cx="0" cy="86826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525086" y="2856455"/>
            <a:ext cx="48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de-D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864065" y="3896688"/>
            <a:ext cx="0" cy="1619075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687896" y="5331205"/>
            <a:ext cx="4035105" cy="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723000" y="4961873"/>
            <a:ext cx="48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de-D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830509" y="3713645"/>
                <a:ext cx="872482" cy="41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de-DE" b="0" i="1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de-DE" b="0" i="1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b="0" i="1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de-DE" b="0" i="1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de-DE" b="0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09" y="3713645"/>
                <a:ext cx="872482" cy="417935"/>
              </a:xfrm>
              <a:prstGeom prst="rect">
                <a:avLst/>
              </a:prstGeom>
              <a:blipFill rotWithShape="1">
                <a:blip r:embed="rId3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/>
          <p:cNvCxnSpPr/>
          <p:nvPr/>
        </p:nvCxnSpPr>
        <p:spPr>
          <a:xfrm flipV="1">
            <a:off x="2768366" y="4462943"/>
            <a:ext cx="0" cy="86826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525085" y="5331207"/>
            <a:ext cx="48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de-DE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2" descr="Bildergebnis für phase noise"/>
          <p:cNvSpPr>
            <a:spLocks noChangeAspect="1" noChangeArrowheads="1"/>
          </p:cNvSpPr>
          <p:nvPr/>
        </p:nvSpPr>
        <p:spPr bwMode="auto">
          <a:xfrm>
            <a:off x="155575" y="-2087563"/>
            <a:ext cx="755332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AutoShape 4" descr="Bildergebnis für phase noise"/>
          <p:cNvSpPr>
            <a:spLocks noChangeAspect="1" noChangeArrowheads="1"/>
          </p:cNvSpPr>
          <p:nvPr/>
        </p:nvSpPr>
        <p:spPr bwMode="auto">
          <a:xfrm>
            <a:off x="307975" y="-1935163"/>
            <a:ext cx="755332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1979801" y="4706225"/>
            <a:ext cx="1577132" cy="603901"/>
          </a:xfrm>
          <a:custGeom>
            <a:avLst/>
            <a:gdLst>
              <a:gd name="connsiteX0" fmla="*/ 0 w 4362276"/>
              <a:gd name="connsiteY0" fmla="*/ 2025776 h 2034165"/>
              <a:gd name="connsiteX1" fmla="*/ 620786 w 4362276"/>
              <a:gd name="connsiteY1" fmla="*/ 1874774 h 2034165"/>
              <a:gd name="connsiteX2" fmla="*/ 1098958 w 4362276"/>
              <a:gd name="connsiteY2" fmla="*/ 1690216 h 2034165"/>
              <a:gd name="connsiteX3" fmla="*/ 1652632 w 4362276"/>
              <a:gd name="connsiteY3" fmla="*/ 1321100 h 2034165"/>
              <a:gd name="connsiteX4" fmla="*/ 1921079 w 4362276"/>
              <a:gd name="connsiteY4" fmla="*/ 935207 h 2034165"/>
              <a:gd name="connsiteX5" fmla="*/ 2046914 w 4362276"/>
              <a:gd name="connsiteY5" fmla="*/ 490590 h 2034165"/>
              <a:gd name="connsiteX6" fmla="*/ 2181138 w 4362276"/>
              <a:gd name="connsiteY6" fmla="*/ 4029 h 2034165"/>
              <a:gd name="connsiteX7" fmla="*/ 2273417 w 4362276"/>
              <a:gd name="connsiteY7" fmla="*/ 289254 h 2034165"/>
              <a:gd name="connsiteX8" fmla="*/ 2407641 w 4362276"/>
              <a:gd name="connsiteY8" fmla="*/ 817761 h 2034165"/>
              <a:gd name="connsiteX9" fmla="*/ 2642533 w 4362276"/>
              <a:gd name="connsiteY9" fmla="*/ 1212043 h 2034165"/>
              <a:gd name="connsiteX10" fmla="*/ 2936147 w 4362276"/>
              <a:gd name="connsiteY10" fmla="*/ 1480491 h 2034165"/>
              <a:gd name="connsiteX11" fmla="*/ 3296874 w 4362276"/>
              <a:gd name="connsiteY11" fmla="*/ 1698605 h 2034165"/>
              <a:gd name="connsiteX12" fmla="*/ 4068661 w 4362276"/>
              <a:gd name="connsiteY12" fmla="*/ 1967053 h 2034165"/>
              <a:gd name="connsiteX13" fmla="*/ 4362276 w 4362276"/>
              <a:gd name="connsiteY13" fmla="*/ 2034165 h 2034165"/>
              <a:gd name="connsiteX0" fmla="*/ 0 w 4362276"/>
              <a:gd name="connsiteY0" fmla="*/ 2021769 h 2030158"/>
              <a:gd name="connsiteX1" fmla="*/ 620786 w 4362276"/>
              <a:gd name="connsiteY1" fmla="*/ 1870767 h 2030158"/>
              <a:gd name="connsiteX2" fmla="*/ 1098958 w 4362276"/>
              <a:gd name="connsiteY2" fmla="*/ 1686209 h 2030158"/>
              <a:gd name="connsiteX3" fmla="*/ 1652632 w 4362276"/>
              <a:gd name="connsiteY3" fmla="*/ 1317093 h 2030158"/>
              <a:gd name="connsiteX4" fmla="*/ 1921079 w 4362276"/>
              <a:gd name="connsiteY4" fmla="*/ 931200 h 2030158"/>
              <a:gd name="connsiteX5" fmla="*/ 2046914 w 4362276"/>
              <a:gd name="connsiteY5" fmla="*/ 486583 h 2030158"/>
              <a:gd name="connsiteX6" fmla="*/ 2181138 w 4362276"/>
              <a:gd name="connsiteY6" fmla="*/ 22 h 2030158"/>
              <a:gd name="connsiteX7" fmla="*/ 2315363 w 4362276"/>
              <a:gd name="connsiteY7" fmla="*/ 465500 h 2030158"/>
              <a:gd name="connsiteX8" fmla="*/ 2273417 w 4362276"/>
              <a:gd name="connsiteY8" fmla="*/ 285247 h 2030158"/>
              <a:gd name="connsiteX9" fmla="*/ 2407641 w 4362276"/>
              <a:gd name="connsiteY9" fmla="*/ 813754 h 2030158"/>
              <a:gd name="connsiteX10" fmla="*/ 2642533 w 4362276"/>
              <a:gd name="connsiteY10" fmla="*/ 1208036 h 2030158"/>
              <a:gd name="connsiteX11" fmla="*/ 2936147 w 4362276"/>
              <a:gd name="connsiteY11" fmla="*/ 1476484 h 2030158"/>
              <a:gd name="connsiteX12" fmla="*/ 3296874 w 4362276"/>
              <a:gd name="connsiteY12" fmla="*/ 1694598 h 2030158"/>
              <a:gd name="connsiteX13" fmla="*/ 4068661 w 4362276"/>
              <a:gd name="connsiteY13" fmla="*/ 1963046 h 2030158"/>
              <a:gd name="connsiteX14" fmla="*/ 4362276 w 4362276"/>
              <a:gd name="connsiteY14" fmla="*/ 2030158 h 203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2276" h="2030158">
                <a:moveTo>
                  <a:pt x="0" y="2021769"/>
                </a:moveTo>
                <a:cubicBezTo>
                  <a:pt x="218813" y="1974231"/>
                  <a:pt x="437626" y="1926694"/>
                  <a:pt x="620786" y="1870767"/>
                </a:cubicBezTo>
                <a:cubicBezTo>
                  <a:pt x="803946" y="1814840"/>
                  <a:pt x="926984" y="1778488"/>
                  <a:pt x="1098958" y="1686209"/>
                </a:cubicBezTo>
                <a:cubicBezTo>
                  <a:pt x="1270932" y="1593930"/>
                  <a:pt x="1515612" y="1442928"/>
                  <a:pt x="1652632" y="1317093"/>
                </a:cubicBezTo>
                <a:cubicBezTo>
                  <a:pt x="1789652" y="1191258"/>
                  <a:pt x="1855365" y="1069618"/>
                  <a:pt x="1921079" y="931200"/>
                </a:cubicBezTo>
                <a:cubicBezTo>
                  <a:pt x="1986793" y="792782"/>
                  <a:pt x="2003571" y="641779"/>
                  <a:pt x="2046914" y="486583"/>
                </a:cubicBezTo>
                <a:cubicBezTo>
                  <a:pt x="2090257" y="331387"/>
                  <a:pt x="2136397" y="3536"/>
                  <a:pt x="2181138" y="22"/>
                </a:cubicBezTo>
                <a:cubicBezTo>
                  <a:pt x="2225880" y="-3492"/>
                  <a:pt x="2299983" y="417963"/>
                  <a:pt x="2315363" y="465500"/>
                </a:cubicBezTo>
                <a:cubicBezTo>
                  <a:pt x="2330743" y="513037"/>
                  <a:pt x="2258037" y="227205"/>
                  <a:pt x="2273417" y="285247"/>
                </a:cubicBezTo>
                <a:cubicBezTo>
                  <a:pt x="2288797" y="343289"/>
                  <a:pt x="2346122" y="659956"/>
                  <a:pt x="2407641" y="813754"/>
                </a:cubicBezTo>
                <a:cubicBezTo>
                  <a:pt x="2469160" y="967552"/>
                  <a:pt x="2554449" y="1097581"/>
                  <a:pt x="2642533" y="1208036"/>
                </a:cubicBezTo>
                <a:cubicBezTo>
                  <a:pt x="2730617" y="1318491"/>
                  <a:pt x="2827090" y="1395390"/>
                  <a:pt x="2936147" y="1476484"/>
                </a:cubicBezTo>
                <a:cubicBezTo>
                  <a:pt x="3045204" y="1557578"/>
                  <a:pt x="3108122" y="1613504"/>
                  <a:pt x="3296874" y="1694598"/>
                </a:cubicBezTo>
                <a:cubicBezTo>
                  <a:pt x="3485626" y="1775692"/>
                  <a:pt x="3891094" y="1907119"/>
                  <a:pt x="4068661" y="1963046"/>
                </a:cubicBezTo>
                <a:cubicBezTo>
                  <a:pt x="4246228" y="2018973"/>
                  <a:pt x="4304252" y="2024565"/>
                  <a:pt x="4362276" y="2030158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5314425" y="2046807"/>
                <a:ext cx="2171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/>
                        </a:rPr>
                        <m:t>sin</m:t>
                      </m:r>
                      <m:r>
                        <a:rPr lang="de-DE" b="0" i="1" smtClean="0">
                          <a:latin typeface="Cambria Math"/>
                        </a:rPr>
                        <m:t>⁡(2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de-D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425" y="2046807"/>
                <a:ext cx="21715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5209562" y="4521559"/>
                <a:ext cx="3001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/>
                        </a:rPr>
                        <m:t>sin</m:t>
                      </m:r>
                      <m:r>
                        <a:rPr lang="de-DE" b="0" i="1" smtClean="0">
                          <a:latin typeface="Cambria Math"/>
                        </a:rPr>
                        <m:t>⁡(2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 +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))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62" y="4521559"/>
                <a:ext cx="300127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36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22.10.2018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9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Rauschleistungsspektrum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52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</Words>
  <Application>Microsoft Office PowerPoint</Application>
  <PresentationFormat>Bildschirmpräsentation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</vt:lpstr>
      <vt:lpstr>PowerPoint-Präsentation</vt:lpstr>
      <vt:lpstr>NMR vs. MRI</vt:lpstr>
      <vt:lpstr>Aufbau AV4 TRX1200</vt:lpstr>
      <vt:lpstr>MRT Pulssequenzen</vt:lpstr>
      <vt:lpstr>Aufbau MR-Tomograph</vt:lpstr>
      <vt:lpstr>MRiLab</vt:lpstr>
      <vt:lpstr>Phantomerstellung</vt:lpstr>
      <vt:lpstr>Phasenrauschen</vt:lpstr>
      <vt:lpstr>Rauschleistungsspektrum</vt:lpstr>
      <vt:lpstr>Phasenrauschen zu Jitter</vt:lpstr>
      <vt:lpstr>Ergebnisse</vt:lpstr>
      <vt:lpstr>Ausblick</vt:lpstr>
      <vt:lpstr>Zusammenfassung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Noll, Marvin</cp:lastModifiedBy>
  <cp:revision>47</cp:revision>
  <dcterms:created xsi:type="dcterms:W3CDTF">2017-12-07T08:39:34Z</dcterms:created>
  <dcterms:modified xsi:type="dcterms:W3CDTF">2018-10-22T15:08:17Z</dcterms:modified>
</cp:coreProperties>
</file>