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4" autoAdjust="0"/>
    <p:restoredTop sz="94660"/>
  </p:normalViewPr>
  <p:slideViewPr>
    <p:cSldViewPr snapToGrid="0">
      <p:cViewPr>
        <p:scale>
          <a:sx n="75" d="100"/>
          <a:sy n="75" d="100"/>
        </p:scale>
        <p:origin x="-1570" y="-4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4B1D-6E8F-4B2A-9B0B-F346A8212316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8899A-35E9-4BAC-B63B-3693D6BD3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8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26" name="Picture 2" descr="https://www.bruker.com/fileadmin/_processed_/csm_mri_banner_27d64a7f6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9" t="2021" r="8728" b="17414"/>
          <a:stretch/>
        </p:blipFill>
        <p:spPr bwMode="auto">
          <a:xfrm>
            <a:off x="69741" y="3527788"/>
            <a:ext cx="9038763" cy="30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I_rahmen_neu_titel">
            <a:extLst>
              <a:ext uri="{FF2B5EF4-FFF2-40B4-BE49-F238E27FC236}">
                <a16:creationId xmlns:a16="http://schemas.microsoft.com/office/drawing/2014/main" xmlns="" id="{A95F32CA-B5BF-43BB-82DD-2714682C89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>
            <a:extLst>
              <a:ext uri="{FF2B5EF4-FFF2-40B4-BE49-F238E27FC236}">
                <a16:creationId xmlns:a16="http://schemas.microsoft.com/office/drawing/2014/main" xmlns="" id="{F7E82EA3-B75E-4B08-9FD0-A8C2545BC1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73901"/>
            <a:ext cx="53383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 smtClean="0">
                <a:solidFill>
                  <a:schemeClr val="bg1"/>
                </a:solidFill>
              </a:rPr>
              <a:t>INSTITUT FÜR PROZESSDATENVERARBEITUNG UND ELEKTRONIK (IPE)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xmlns="" id="{2FD3021E-431C-4904-8F6F-87FAFD870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5" y="6552308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6490081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7F7ADE7B-8F8C-4061-BABF-C9A207FD28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333374"/>
            <a:ext cx="1628775" cy="750257"/>
          </a:xfrm>
          <a:prstGeom prst="rect">
            <a:avLst/>
          </a:prstGeom>
        </p:spPr>
      </p:pic>
      <p:pic>
        <p:nvPicPr>
          <p:cNvPr id="15" name="Picture 4" descr="https://www.xing.com/img/custom/cp/assets/logo/8/6/b/383083/square_512px/2a-Bruker-Logo.jp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57" y="146748"/>
            <a:ext cx="1123508" cy="112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3"/>
          <p:cNvCxnSpPr/>
          <p:nvPr userDrawn="1"/>
        </p:nvCxnSpPr>
        <p:spPr>
          <a:xfrm>
            <a:off x="2255272" y="294629"/>
            <a:ext cx="0" cy="8599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6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201567"/>
            <a:ext cx="8343900" cy="490451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E3E9-B5F6-425E-9C44-63289F1DFCF7}" type="datetime1">
              <a:rPr lang="de-DE" smtClean="0"/>
              <a:t>20.10.2018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EE5A31AB-C67D-4F0F-8135-95200015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0386" y="365125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940" y="365125"/>
            <a:ext cx="6225572" cy="5811838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EEE-9353-403C-ADDC-2ADC0D9EE20A}" type="datetime1">
              <a:rPr lang="de-DE" smtClean="0"/>
              <a:t>20.10.2018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0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201567"/>
            <a:ext cx="8343900" cy="490451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20.10.2018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3EE4-0BB8-4A2C-9025-B8F5E159BB3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E9F3D11-7573-4C8E-A81F-0E3F12D8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3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589-E40A-4770-82F8-D3207F157333}" type="datetime1">
              <a:rPr lang="de-DE" smtClean="0"/>
              <a:t>20.10.2018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8C5860D3-14FA-4FDC-8816-17A10BEC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xmlns="" id="{60A7DEDA-EAA3-43B9-89DF-5D1DF3E4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9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201567"/>
            <a:ext cx="4114800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201567"/>
            <a:ext cx="4114799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B21E-672E-45D7-97B2-CB211D1B4040}" type="datetime1">
              <a:rPr lang="de-DE" smtClean="0"/>
              <a:t>20.10.2018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DD89B5CA-F326-417B-804D-4A944865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214208"/>
            <a:ext cx="4098132" cy="39754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2214208"/>
            <a:ext cx="4098132" cy="39754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D870-0A26-4CFF-94E9-986FAE8F1E7F}" type="datetime1">
              <a:rPr lang="de-DE" smtClean="0"/>
              <a:t>20.10.2018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337802FE-6A36-43AA-8464-593B7D9F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20.10.2018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CAD5EF3-BE98-4ECF-87EA-2B848F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1BF5-D2CB-4CFF-86FE-6BBED906C831}" type="datetime1">
              <a:rPr lang="de-DE" smtClean="0"/>
              <a:t>20.10.2018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1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40" y="1125998"/>
            <a:ext cx="4882310" cy="4735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" y="1125248"/>
            <a:ext cx="3178969" cy="47437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B7C6-865B-4E5B-B406-E986927EA313}" type="datetime1">
              <a:rPr lang="de-DE" smtClean="0"/>
              <a:t>20.10.2018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C009EEFD-83E8-4715-9A7D-6B7B8BF1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4" y="624690"/>
            <a:ext cx="5471285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32B6-B1B2-414C-8F9E-CDED976D0DD6}" type="datetime1">
              <a:rPr lang="de-DE" smtClean="0"/>
              <a:t>20.10.2018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913" y="4836495"/>
            <a:ext cx="5468677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1" y="5463728"/>
            <a:ext cx="5468677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021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II_rahmen_neu_folge">
            <a:extLst>
              <a:ext uri="{FF2B5EF4-FFF2-40B4-BE49-F238E27FC236}">
                <a16:creationId xmlns:a16="http://schemas.microsoft.com/office/drawing/2014/main" xmlns="" id="{0D02B5F8-FF72-4AF8-91A3-89F2DE9F17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10021"/>
            <a:ext cx="8343900" cy="4896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3" y="6445473"/>
            <a:ext cx="10277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898989"/>
                </a:solidFill>
              </a:defRPr>
            </a:lvl1pPr>
          </a:lstStyle>
          <a:p>
            <a:fld id="{480E5205-E75F-46D6-A06B-E8E6A4654649}" type="datetime1">
              <a:rPr lang="de-DE" smtClean="0"/>
              <a:t>20.10.2018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523" y="6445473"/>
            <a:ext cx="326368" cy="29686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0D342A11-3F6D-49C2-B184-6A782E851E4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xmlns="" id="{FE5FB131-8E2D-4827-9498-6C06D3B9F03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28" y="333375"/>
            <a:ext cx="1078722" cy="496888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xmlns="" id="{960349D9-6A0D-49BA-B939-F09EA2B08865}"/>
              </a:ext>
            </a:extLst>
          </p:cNvPr>
          <p:cNvSpPr txBox="1">
            <a:spLocks/>
          </p:cNvSpPr>
          <p:nvPr userDrawn="1"/>
        </p:nvSpPr>
        <p:spPr>
          <a:xfrm>
            <a:off x="6000750" y="6445473"/>
            <a:ext cx="27432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 smtClean="0"/>
              <a:t>IPE &amp; </a:t>
            </a:r>
            <a:r>
              <a:rPr lang="de-DE" altLang="de-DE" sz="900" dirty="0" err="1" smtClean="0"/>
              <a:t>Bruker</a:t>
            </a:r>
            <a:r>
              <a:rPr lang="de-DE" altLang="de-DE" sz="900" dirty="0" smtClean="0"/>
              <a:t> </a:t>
            </a:r>
            <a:r>
              <a:rPr lang="de-DE" altLang="de-DE" sz="900" dirty="0" err="1" smtClean="0"/>
              <a:t>BioSpin</a:t>
            </a:r>
            <a:endParaRPr lang="de-DE" altLang="de-DE" sz="9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B54FFE2B-FDE4-4961-B49A-BAE98054FEF2}"/>
              </a:ext>
            </a:extLst>
          </p:cNvPr>
          <p:cNvSpPr txBox="1">
            <a:spLocks/>
          </p:cNvSpPr>
          <p:nvPr userDrawn="1"/>
        </p:nvSpPr>
        <p:spPr>
          <a:xfrm>
            <a:off x="1700330" y="6445473"/>
            <a:ext cx="4234644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Marvin Noll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7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2663" indent="-265113" algn="l" defTabSz="898525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61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26511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27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8B9C1147-AA98-4749-BEB3-BE9BD4A5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/>
              <a:t>Simulation von Störungen im Signalpfad eines </a:t>
            </a:r>
            <a:r>
              <a:rPr lang="de-DE" altLang="de-DE" sz="2600" b="1" dirty="0" err="1"/>
              <a:t>Magnetresonanztomografen</a:t>
            </a:r>
            <a:endParaRPr lang="de-DE" altLang="de-DE" sz="26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2E34B1E-A451-4EF3-959F-FF343CD3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 smtClean="0">
                <a:solidFill>
                  <a:srgbClr val="000000"/>
                </a:solidFill>
              </a:rPr>
              <a:t>Bachelorarbeit Marvin Noll</a:t>
            </a:r>
            <a:endParaRPr lang="de-DE" altLang="de-DE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1BF5-D2CB-4CFF-86FE-6BBED906C831}" type="datetime1">
              <a:rPr lang="de-DE" smtClean="0"/>
              <a:t>21.10.2018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2</a:t>
            </a:fld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779583" y="983846"/>
            <a:ext cx="2242276" cy="4235219"/>
            <a:chOff x="4696610" y="1104900"/>
            <a:chExt cx="2242276" cy="4235219"/>
          </a:xfrm>
        </p:grpSpPr>
        <p:sp>
          <p:nvSpPr>
            <p:cNvPr id="20" name="Rechteck 19"/>
            <p:cNvSpPr/>
            <p:nvPr/>
          </p:nvSpPr>
          <p:spPr>
            <a:xfrm>
              <a:off x="5562955" y="1104900"/>
              <a:ext cx="45719" cy="1181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6026821" y="1104900"/>
              <a:ext cx="45719" cy="1181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696610" y="3227418"/>
              <a:ext cx="430254" cy="2112701"/>
            </a:xfrm>
            <a:custGeom>
              <a:avLst/>
              <a:gdLst/>
              <a:ahLst/>
              <a:cxnLst/>
              <a:rect l="l" t="t" r="r" b="b"/>
              <a:pathLst>
                <a:path w="430254" h="2112701">
                  <a:moveTo>
                    <a:pt x="412363" y="0"/>
                  </a:moveTo>
                  <a:lnTo>
                    <a:pt x="412363" y="247162"/>
                  </a:lnTo>
                  <a:lnTo>
                    <a:pt x="412364" y="247162"/>
                  </a:lnTo>
                  <a:lnTo>
                    <a:pt x="412364" y="952912"/>
                  </a:lnTo>
                  <a:lnTo>
                    <a:pt x="343143" y="952912"/>
                  </a:lnTo>
                  <a:lnTo>
                    <a:pt x="343143" y="2045621"/>
                  </a:lnTo>
                  <a:lnTo>
                    <a:pt x="430254" y="2045621"/>
                  </a:lnTo>
                  <a:lnTo>
                    <a:pt x="430254" y="2112701"/>
                  </a:lnTo>
                  <a:lnTo>
                    <a:pt x="0" y="2112701"/>
                  </a:lnTo>
                  <a:lnTo>
                    <a:pt x="0" y="2045621"/>
                  </a:lnTo>
                  <a:lnTo>
                    <a:pt x="87111" y="2045621"/>
                  </a:lnTo>
                  <a:lnTo>
                    <a:pt x="87111" y="952912"/>
                  </a:lnTo>
                  <a:lnTo>
                    <a:pt x="17890" y="952912"/>
                  </a:lnTo>
                  <a:lnTo>
                    <a:pt x="17890" y="254781"/>
                  </a:lnTo>
                  <a:lnTo>
                    <a:pt x="17890" y="247162"/>
                  </a:lnTo>
                  <a:close/>
                </a:path>
              </a:pathLst>
            </a:cu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1"/>
            <p:cNvSpPr/>
            <p:nvPr/>
          </p:nvSpPr>
          <p:spPr>
            <a:xfrm flipH="1">
              <a:off x="6508632" y="3227418"/>
              <a:ext cx="430254" cy="2112701"/>
            </a:xfrm>
            <a:custGeom>
              <a:avLst/>
              <a:gdLst/>
              <a:ahLst/>
              <a:cxnLst/>
              <a:rect l="l" t="t" r="r" b="b"/>
              <a:pathLst>
                <a:path w="430254" h="2112701">
                  <a:moveTo>
                    <a:pt x="412363" y="0"/>
                  </a:moveTo>
                  <a:lnTo>
                    <a:pt x="412363" y="247162"/>
                  </a:lnTo>
                  <a:lnTo>
                    <a:pt x="412364" y="247162"/>
                  </a:lnTo>
                  <a:lnTo>
                    <a:pt x="412364" y="952912"/>
                  </a:lnTo>
                  <a:lnTo>
                    <a:pt x="343143" y="952912"/>
                  </a:lnTo>
                  <a:lnTo>
                    <a:pt x="343143" y="2045621"/>
                  </a:lnTo>
                  <a:lnTo>
                    <a:pt x="430254" y="2045621"/>
                  </a:lnTo>
                  <a:lnTo>
                    <a:pt x="430254" y="2112701"/>
                  </a:lnTo>
                  <a:lnTo>
                    <a:pt x="0" y="2112701"/>
                  </a:lnTo>
                  <a:lnTo>
                    <a:pt x="0" y="2045621"/>
                  </a:lnTo>
                  <a:lnTo>
                    <a:pt x="87111" y="2045621"/>
                  </a:lnTo>
                  <a:lnTo>
                    <a:pt x="87111" y="952912"/>
                  </a:lnTo>
                  <a:lnTo>
                    <a:pt x="17890" y="952912"/>
                  </a:lnTo>
                  <a:lnTo>
                    <a:pt x="17890" y="254781"/>
                  </a:lnTo>
                  <a:lnTo>
                    <a:pt x="17890" y="247162"/>
                  </a:lnTo>
                  <a:close/>
                </a:path>
              </a:pathLst>
            </a:cu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5163320" y="1207770"/>
              <a:ext cx="1308856" cy="2820860"/>
            </a:xfrm>
            <a:custGeom>
              <a:avLst/>
              <a:gdLst/>
              <a:ahLst/>
              <a:cxnLst/>
              <a:rect l="l" t="t" r="r" b="b"/>
              <a:pathLst>
                <a:path w="1308856" h="2820860">
                  <a:moveTo>
                    <a:pt x="373917" y="0"/>
                  </a:moveTo>
                  <a:lnTo>
                    <a:pt x="471073" y="0"/>
                  </a:lnTo>
                  <a:lnTo>
                    <a:pt x="471073" y="826678"/>
                  </a:lnTo>
                  <a:cubicBezTo>
                    <a:pt x="529165" y="820108"/>
                    <a:pt x="590734" y="817244"/>
                    <a:pt x="654428" y="817244"/>
                  </a:cubicBezTo>
                  <a:cubicBezTo>
                    <a:pt x="718111" y="817244"/>
                    <a:pt x="779670" y="820107"/>
                    <a:pt x="837783" y="826457"/>
                  </a:cubicBezTo>
                  <a:lnTo>
                    <a:pt x="837783" y="0"/>
                  </a:lnTo>
                  <a:lnTo>
                    <a:pt x="934939" y="0"/>
                  </a:lnTo>
                  <a:lnTo>
                    <a:pt x="934939" y="837835"/>
                  </a:lnTo>
                  <a:cubicBezTo>
                    <a:pt x="972939" y="842759"/>
                    <a:pt x="1008823" y="849540"/>
                    <a:pt x="1042095" y="858077"/>
                  </a:cubicBezTo>
                  <a:lnTo>
                    <a:pt x="1042095" y="561782"/>
                  </a:lnTo>
                  <a:lnTo>
                    <a:pt x="1139251" y="561782"/>
                  </a:lnTo>
                  <a:lnTo>
                    <a:pt x="1139251" y="885996"/>
                  </a:lnTo>
                  <a:cubicBezTo>
                    <a:pt x="1244783" y="921541"/>
                    <a:pt x="1308856" y="970030"/>
                    <a:pt x="1308856" y="1023229"/>
                  </a:cubicBezTo>
                  <a:lnTo>
                    <a:pt x="1307259" y="1028216"/>
                  </a:lnTo>
                  <a:lnTo>
                    <a:pt x="1308855" y="1028216"/>
                  </a:lnTo>
                  <a:lnTo>
                    <a:pt x="1308855" y="2820860"/>
                  </a:lnTo>
                  <a:lnTo>
                    <a:pt x="1" y="2820860"/>
                  </a:lnTo>
                  <a:lnTo>
                    <a:pt x="1" y="1028216"/>
                  </a:lnTo>
                  <a:lnTo>
                    <a:pt x="1597" y="1028216"/>
                  </a:lnTo>
                  <a:cubicBezTo>
                    <a:pt x="66" y="1026631"/>
                    <a:pt x="0" y="1024932"/>
                    <a:pt x="0" y="1023229"/>
                  </a:cubicBezTo>
                  <a:cubicBezTo>
                    <a:pt x="0" y="970030"/>
                    <a:pt x="64073" y="921541"/>
                    <a:pt x="169605" y="885996"/>
                  </a:cubicBezTo>
                  <a:lnTo>
                    <a:pt x="169605" y="561782"/>
                  </a:lnTo>
                  <a:lnTo>
                    <a:pt x="266761" y="561782"/>
                  </a:lnTo>
                  <a:lnTo>
                    <a:pt x="266761" y="858077"/>
                  </a:lnTo>
                  <a:cubicBezTo>
                    <a:pt x="300151" y="850080"/>
                    <a:pt x="335987" y="843134"/>
                    <a:pt x="373917" y="83785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5303935" y="1666875"/>
              <a:ext cx="155136" cy="2781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6176425" y="1666875"/>
              <a:ext cx="155136" cy="2781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52" name="Picture 4" descr="https://upload.wikimedia.org/wikipedia/de/thumb/7/76/Logo_Bruker.svg/640px-Logo_Bruker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4571" y="2271494"/>
              <a:ext cx="466355" cy="24920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Bildergebnis für bruker nmr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D9D3CE"/>
                </a:clrFrom>
                <a:clrTo>
                  <a:srgbClr val="D9D3C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0" t="39463" r="31003" b="42837"/>
            <a:stretch/>
          </p:blipFill>
          <p:spPr bwMode="auto">
            <a:xfrm>
              <a:off x="6072540" y="3057906"/>
              <a:ext cx="132485" cy="72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692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1BF5-D2CB-4CFF-86FE-6BBED906C831}" type="datetime1">
              <a:rPr lang="de-DE" smtClean="0"/>
              <a:t>21.10.2018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3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1440756" y="2585720"/>
                <a:ext cx="2652742" cy="1050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0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3200" b="0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3200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200" b="0" i="1" smtClean="0"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3200" b="0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sz="3200" b="0" i="1" smtClean="0"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de-DE" sz="3200" b="0" i="1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56" y="2585720"/>
                <a:ext cx="2652742" cy="10505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29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Bildschirmpräsentation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Marvin</cp:lastModifiedBy>
  <cp:revision>32</cp:revision>
  <dcterms:created xsi:type="dcterms:W3CDTF">2017-12-07T08:39:34Z</dcterms:created>
  <dcterms:modified xsi:type="dcterms:W3CDTF">2018-10-21T11:44:20Z</dcterms:modified>
</cp:coreProperties>
</file>