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09C"/>
    <a:srgbClr val="CC0099"/>
    <a:srgbClr val="FF0000"/>
    <a:srgbClr val="E50D79"/>
    <a:srgbClr val="007033"/>
    <a:srgbClr val="00E6F2"/>
    <a:srgbClr val="FF015C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197405"/>
            <a:ext cx="8094242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33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793" y="3029865"/>
            <a:ext cx="8094242" cy="763524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26844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012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281175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50D79"/>
                </a:solidFill>
              </a:rPr>
              <a:t>Emmet.io</a:t>
            </a:r>
            <a:br>
              <a:rPr lang="en-US" b="1" dirty="0" smtClean="0">
                <a:solidFill>
                  <a:srgbClr val="E50D79"/>
                </a:solidFill>
              </a:rPr>
            </a:br>
            <a:r>
              <a:rPr lang="en-US" b="1" dirty="0" smtClean="0">
                <a:solidFill>
                  <a:srgbClr val="E50D79"/>
                </a:solidFill>
              </a:rPr>
              <a:t>HTML</a:t>
            </a:r>
            <a:endParaRPr lang="en-US" b="1" dirty="0">
              <a:solidFill>
                <a:srgbClr val="E50D7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793" y="3029865"/>
            <a:ext cx="8399652" cy="1832460"/>
          </a:xfrm>
        </p:spPr>
        <p:txBody>
          <a:bodyPr/>
          <a:lstStyle/>
          <a:p>
            <a:r>
              <a:rPr lang="en-US" b="1" dirty="0" smtClean="0"/>
              <a:t>Mr Benabderrezak</a:t>
            </a:r>
          </a:p>
          <a:p>
            <a:r>
              <a:rPr lang="en-US" b="1" dirty="0" smtClean="0"/>
              <a:t>PHD-Student in cyber securitty</a:t>
            </a:r>
          </a:p>
          <a:p>
            <a:r>
              <a:rPr lang="en-US" b="1" dirty="0" smtClean="0"/>
              <a:t>Future Pr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8471"/>
            <a:ext cx="6252670" cy="610820"/>
          </a:xfrm>
        </p:spPr>
        <p:txBody>
          <a:bodyPr>
            <a:normAutofit fontScale="90000"/>
          </a:bodyPr>
          <a:lstStyle/>
          <a:p>
            <a:pPr algn="just"/>
            <a:r>
              <a:rPr lang="fr-FR" b="1" dirty="0" smtClean="0">
                <a:solidFill>
                  <a:srgbClr val="CC0099"/>
                </a:solidFill>
              </a:rPr>
              <a:t>7. Fill </a:t>
            </a:r>
            <a:r>
              <a:rPr lang="fr-FR" b="1" dirty="0">
                <a:solidFill>
                  <a:srgbClr val="CC0099"/>
                </a:solidFill>
              </a:rPr>
              <a:t>in between tags </a:t>
            </a:r>
            <a:r>
              <a:rPr lang="fr-FR" b="1" dirty="0" smtClean="0"/>
              <a:t>: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smtClean="0">
                <a:solidFill>
                  <a:srgbClr val="FF0000"/>
                </a:solidFill>
              </a:rPr>
              <a:t>{}</a:t>
            </a:r>
            <a:endParaRPr lang="fr-FR" sz="18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6475" y="739291"/>
            <a:ext cx="6252670" cy="4084889"/>
          </a:xfrm>
        </p:spPr>
        <p:txBody>
          <a:bodyPr>
            <a:normAutofit/>
          </a:bodyPr>
          <a:lstStyle/>
          <a:p>
            <a:pPr algn="just"/>
            <a:r>
              <a:rPr lang="fr-FR" b="1" dirty="0"/>
              <a:t>a</a:t>
            </a:r>
            <a:r>
              <a:rPr lang="fr-FR" b="1" dirty="0">
                <a:solidFill>
                  <a:srgbClr val="FF0000"/>
                </a:solidFill>
              </a:rPr>
              <a:t>{</a:t>
            </a:r>
            <a:r>
              <a:rPr lang="fr-FR" b="1" dirty="0"/>
              <a:t>Click me</a:t>
            </a:r>
            <a:r>
              <a:rPr lang="fr-FR" b="1" dirty="0">
                <a:solidFill>
                  <a:srgbClr val="FF0000"/>
                </a:solidFill>
              </a:rPr>
              <a:t>}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" y="1808225"/>
            <a:ext cx="40957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8471"/>
            <a:ext cx="6252670" cy="610820"/>
          </a:xfrm>
        </p:spPr>
        <p:txBody>
          <a:bodyPr>
            <a:normAutofit fontScale="90000"/>
          </a:bodyPr>
          <a:lstStyle/>
          <a:p>
            <a:pPr algn="just"/>
            <a:r>
              <a:rPr lang="fr-FR" b="1" dirty="0" smtClean="0">
                <a:solidFill>
                  <a:srgbClr val="E2109C"/>
                </a:solidFill>
              </a:rPr>
              <a:t>8. ID</a:t>
            </a:r>
            <a:r>
              <a:rPr lang="fr-FR" b="1" dirty="0">
                <a:solidFill>
                  <a:srgbClr val="E2109C"/>
                </a:solidFill>
              </a:rPr>
              <a:t>, Classes and </a:t>
            </a:r>
            <a:r>
              <a:rPr lang="fr-FR" b="1" dirty="0" smtClean="0">
                <a:solidFill>
                  <a:srgbClr val="E2109C"/>
                </a:solidFill>
              </a:rPr>
              <a:t>Table</a:t>
            </a:r>
            <a:endParaRPr lang="fr-FR" sz="1800" b="1" dirty="0">
              <a:solidFill>
                <a:srgbClr val="E2109C"/>
              </a:solidFill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39775"/>
            <a:ext cx="6252670" cy="36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8471"/>
            <a:ext cx="6252670" cy="610820"/>
          </a:xfrm>
        </p:spPr>
        <p:txBody>
          <a:bodyPr>
            <a:normAutofit fontScale="90000"/>
          </a:bodyPr>
          <a:lstStyle/>
          <a:p>
            <a:pPr algn="just"/>
            <a:r>
              <a:rPr lang="fr-FR" b="1" dirty="0" smtClean="0">
                <a:solidFill>
                  <a:srgbClr val="E2109C"/>
                </a:solidFill>
              </a:rPr>
              <a:t>9. Custom attributes </a:t>
            </a:r>
            <a:endParaRPr lang="fr-FR" sz="1800" b="1" dirty="0">
              <a:solidFill>
                <a:srgbClr val="E2109C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0" y="739291"/>
            <a:ext cx="565008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E50D79"/>
                </a:solidFill>
              </a:rPr>
              <a:t>What Is emmet.io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Emmet (formerly known as Zen Coding) is a web development productivity </a:t>
            </a:r>
            <a:r>
              <a:rPr lang="fr-FR" sz="24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tool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that </a:t>
            </a:r>
            <a:r>
              <a:rPr lang="fr-FR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allows developers to write HTML and CSS code using abbreviations or shortcuts that can be expanded into full HTML and CSS code</a:t>
            </a:r>
            <a:endParaRPr lang="en-US" sz="24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8470"/>
            <a:ext cx="6252670" cy="7635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50D79"/>
                </a:solidFill>
              </a:rPr>
              <a:t>Using Emmet.io In </a:t>
            </a:r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1995"/>
            <a:ext cx="6252670" cy="3932185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fr-FR" b="1" dirty="0"/>
              <a:t>include :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&gt;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b="1" dirty="0" smtClean="0"/>
              <a:t>Add : </a:t>
            </a:r>
            <a:r>
              <a:rPr lang="fr-FR" b="1" dirty="0" smtClean="0">
                <a:solidFill>
                  <a:srgbClr val="FF0000"/>
                </a:solidFill>
              </a:rPr>
              <a:t>+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b="1" dirty="0" smtClean="0"/>
              <a:t>Multiply : </a:t>
            </a:r>
            <a:r>
              <a:rPr lang="fr-FR" b="1" dirty="0" smtClean="0">
                <a:solidFill>
                  <a:srgbClr val="FF0000"/>
                </a:solidFill>
              </a:rPr>
              <a:t>*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b="1" dirty="0"/>
              <a:t>On the </a:t>
            </a:r>
            <a:r>
              <a:rPr lang="fr-FR" b="1" dirty="0" smtClean="0"/>
              <a:t>line :</a:t>
            </a:r>
            <a:r>
              <a:rPr lang="fr-FR" b="1" dirty="0" smtClean="0">
                <a:solidFill>
                  <a:srgbClr val="FF0000"/>
                </a:solidFill>
              </a:rPr>
              <a:t> ^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b="1" dirty="0"/>
              <a:t>Number things: </a:t>
            </a:r>
            <a:r>
              <a:rPr lang="fr-FR" b="1" dirty="0" smtClean="0">
                <a:solidFill>
                  <a:srgbClr val="FF0000"/>
                </a:solidFill>
              </a:rPr>
              <a:t>$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b="1" dirty="0"/>
              <a:t>Group: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()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b="1" dirty="0"/>
              <a:t>Fill in between tags : </a:t>
            </a:r>
            <a:r>
              <a:rPr lang="fr-FR" b="1" dirty="0">
                <a:solidFill>
                  <a:srgbClr val="FF0000"/>
                </a:solidFill>
              </a:rPr>
              <a:t>{}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b="1" dirty="0"/>
              <a:t>ID, Classes and </a:t>
            </a:r>
            <a:r>
              <a:rPr lang="fr-FR" b="1" dirty="0" smtClean="0"/>
              <a:t>Table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b="1" dirty="0"/>
              <a:t>custom attributes</a:t>
            </a:r>
            <a:endParaRPr lang="fr-FR" b="1" dirty="0" smtClean="0"/>
          </a:p>
          <a:p>
            <a:pPr algn="just"/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26094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8470"/>
            <a:ext cx="6252670" cy="763525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fr-FR" b="1" dirty="0">
                <a:solidFill>
                  <a:srgbClr val="CC0099"/>
                </a:solidFill>
              </a:rPr>
              <a:t>include</a:t>
            </a:r>
            <a:r>
              <a:rPr lang="fr-FR" b="1" dirty="0"/>
              <a:t> :</a:t>
            </a:r>
            <a:r>
              <a:rPr lang="fr-FR" b="1" dirty="0">
                <a:solidFill>
                  <a:srgbClr val="FF0000"/>
                </a:solidFill>
              </a:rPr>
              <a:t> 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6475" y="891995"/>
            <a:ext cx="6252670" cy="3932185"/>
          </a:xfrm>
        </p:spPr>
        <p:txBody>
          <a:bodyPr>
            <a:normAutofit/>
          </a:bodyPr>
          <a:lstStyle/>
          <a:p>
            <a:pPr algn="just"/>
            <a:r>
              <a:rPr lang="fr-FR" b="1" dirty="0"/>
              <a:t>n</a:t>
            </a:r>
            <a:r>
              <a:rPr lang="fr-FR" b="1" dirty="0" smtClean="0"/>
              <a:t>av </a:t>
            </a:r>
            <a:r>
              <a:rPr lang="fr-FR" b="1" dirty="0" smtClean="0">
                <a:solidFill>
                  <a:srgbClr val="FF0000"/>
                </a:solidFill>
              </a:rPr>
              <a:t>&gt; </a:t>
            </a:r>
            <a:r>
              <a:rPr lang="fr-FR" b="1" dirty="0" smtClean="0"/>
              <a:t>ul </a:t>
            </a:r>
            <a:r>
              <a:rPr lang="fr-FR" b="1" dirty="0" smtClean="0">
                <a:solidFill>
                  <a:srgbClr val="FF0000"/>
                </a:solidFill>
              </a:rPr>
              <a:t>&gt;</a:t>
            </a:r>
            <a:r>
              <a:rPr lang="fr-FR" b="1" dirty="0" smtClean="0"/>
              <a:t>li</a:t>
            </a:r>
          </a:p>
          <a:p>
            <a:pPr marL="0" indent="0" algn="just">
              <a:buNone/>
            </a:pPr>
            <a:endParaRPr lang="fr-FR" b="1" dirty="0"/>
          </a:p>
          <a:p>
            <a:pPr marL="0" indent="0" algn="just">
              <a:buNone/>
            </a:pPr>
            <a:endParaRPr lang="fr-FR" b="1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0" y="1681530"/>
            <a:ext cx="3619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8470"/>
            <a:ext cx="6252670" cy="763525"/>
          </a:xfrm>
        </p:spPr>
        <p:txBody>
          <a:bodyPr>
            <a:normAutofit/>
          </a:bodyPr>
          <a:lstStyle/>
          <a:p>
            <a:pPr algn="just"/>
            <a:r>
              <a:rPr lang="fr-FR" b="1" dirty="0" smtClean="0">
                <a:solidFill>
                  <a:srgbClr val="CC0099"/>
                </a:solidFill>
              </a:rPr>
              <a:t>2. Add</a:t>
            </a:r>
            <a:r>
              <a:rPr lang="fr-FR" b="1" dirty="0" smtClean="0"/>
              <a:t> :</a:t>
            </a:r>
            <a:r>
              <a:rPr lang="fr-FR" b="1" dirty="0" smtClean="0">
                <a:solidFill>
                  <a:srgbClr val="FF0000"/>
                </a:solidFill>
              </a:rPr>
              <a:t> +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6475" y="891995"/>
            <a:ext cx="6252670" cy="3932185"/>
          </a:xfrm>
        </p:spPr>
        <p:txBody>
          <a:bodyPr>
            <a:normAutofit/>
          </a:bodyPr>
          <a:lstStyle/>
          <a:p>
            <a:pPr algn="just"/>
            <a:r>
              <a:rPr lang="fr-FR" b="1" dirty="0" smtClean="0"/>
              <a:t>div</a:t>
            </a:r>
            <a:r>
              <a:rPr lang="fr-FR" b="1" dirty="0" smtClean="0">
                <a:solidFill>
                  <a:srgbClr val="FF0000"/>
                </a:solidFill>
              </a:rPr>
              <a:t>+</a:t>
            </a:r>
            <a:r>
              <a:rPr lang="fr-FR" b="1" dirty="0" smtClean="0"/>
              <a:t>p</a:t>
            </a:r>
            <a:r>
              <a:rPr lang="fr-FR" b="1" dirty="0" smtClean="0">
                <a:solidFill>
                  <a:srgbClr val="FF0000"/>
                </a:solidFill>
              </a:rPr>
              <a:t>+</a:t>
            </a:r>
            <a:r>
              <a:rPr lang="fr-FR" b="1" dirty="0" smtClean="0"/>
              <a:t>bq</a:t>
            </a:r>
            <a:endParaRPr lang="fr-FR" b="1" dirty="0"/>
          </a:p>
          <a:p>
            <a:pPr marL="0" indent="0" algn="just">
              <a:buNone/>
            </a:pPr>
            <a:endParaRPr lang="fr-FR" b="1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" y="1960930"/>
            <a:ext cx="42386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8470"/>
            <a:ext cx="6252670" cy="763525"/>
          </a:xfrm>
        </p:spPr>
        <p:txBody>
          <a:bodyPr>
            <a:normAutofit/>
          </a:bodyPr>
          <a:lstStyle/>
          <a:p>
            <a:pPr algn="just"/>
            <a:r>
              <a:rPr lang="fr-FR" b="1" dirty="0" smtClean="0">
                <a:solidFill>
                  <a:srgbClr val="CC0099"/>
                </a:solidFill>
              </a:rPr>
              <a:t>3. Multiply</a:t>
            </a:r>
            <a:r>
              <a:rPr lang="fr-FR" b="1" dirty="0" smtClean="0"/>
              <a:t> :</a:t>
            </a:r>
            <a:r>
              <a:rPr lang="fr-FR" b="1" dirty="0" smtClean="0">
                <a:solidFill>
                  <a:srgbClr val="FF0000"/>
                </a:solidFill>
              </a:rPr>
              <a:t> *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6475" y="891995"/>
            <a:ext cx="6252670" cy="3932185"/>
          </a:xfrm>
        </p:spPr>
        <p:txBody>
          <a:bodyPr>
            <a:normAutofit/>
          </a:bodyPr>
          <a:lstStyle/>
          <a:p>
            <a:pPr algn="just"/>
            <a:r>
              <a:rPr lang="fr-FR" b="1" dirty="0"/>
              <a:t>ul&gt;li</a:t>
            </a:r>
            <a:r>
              <a:rPr lang="fr-FR" b="1" dirty="0">
                <a:solidFill>
                  <a:srgbClr val="FF0000"/>
                </a:solidFill>
              </a:rPr>
              <a:t>*</a:t>
            </a:r>
            <a:r>
              <a:rPr lang="fr-FR" b="1" dirty="0"/>
              <a:t>5</a:t>
            </a:r>
            <a:endParaRPr lang="fr-FR" b="1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" y="1808225"/>
            <a:ext cx="3810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8470"/>
            <a:ext cx="6252670" cy="763525"/>
          </a:xfrm>
        </p:spPr>
        <p:txBody>
          <a:bodyPr>
            <a:normAutofit/>
          </a:bodyPr>
          <a:lstStyle/>
          <a:p>
            <a:pPr algn="just"/>
            <a:r>
              <a:rPr lang="fr-FR" b="1" dirty="0" smtClean="0">
                <a:solidFill>
                  <a:srgbClr val="CC0099"/>
                </a:solidFill>
              </a:rPr>
              <a:t>4. On the Line</a:t>
            </a:r>
            <a:r>
              <a:rPr lang="fr-FR" b="1" dirty="0" smtClean="0"/>
              <a:t> :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smtClean="0">
                <a:solidFill>
                  <a:srgbClr val="FF0000"/>
                </a:solidFill>
              </a:rPr>
              <a:t>^</a:t>
            </a:r>
            <a:endParaRPr lang="fr-FR" sz="18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6475" y="891995"/>
            <a:ext cx="6252670" cy="3932185"/>
          </a:xfrm>
        </p:spPr>
        <p:txBody>
          <a:bodyPr>
            <a:normAutofit/>
          </a:bodyPr>
          <a:lstStyle/>
          <a:p>
            <a:pPr algn="just"/>
            <a:r>
              <a:rPr lang="fr-FR" b="1" dirty="0"/>
              <a:t>div+div&gt;p&gt;span+em</a:t>
            </a:r>
            <a:r>
              <a:rPr lang="fr-FR" b="1" dirty="0">
                <a:solidFill>
                  <a:srgbClr val="FF0000"/>
                </a:solidFill>
              </a:rPr>
              <a:t>^</a:t>
            </a:r>
            <a:r>
              <a:rPr lang="fr-FR" b="1" dirty="0"/>
              <a:t>bq</a:t>
            </a:r>
            <a:endParaRPr lang="fr-FR" b="1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75" y="1377960"/>
            <a:ext cx="5287165" cy="363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8470"/>
            <a:ext cx="6252670" cy="763525"/>
          </a:xfrm>
        </p:spPr>
        <p:txBody>
          <a:bodyPr>
            <a:normAutofit/>
          </a:bodyPr>
          <a:lstStyle/>
          <a:p>
            <a:pPr algn="just"/>
            <a:r>
              <a:rPr lang="fr-FR" b="1" dirty="0" smtClean="0">
                <a:solidFill>
                  <a:srgbClr val="CC0099"/>
                </a:solidFill>
              </a:rPr>
              <a:t>5. Number Things</a:t>
            </a:r>
            <a:r>
              <a:rPr lang="fr-FR" b="1" dirty="0" smtClean="0"/>
              <a:t> :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smtClean="0">
                <a:solidFill>
                  <a:srgbClr val="FF0000"/>
                </a:solidFill>
              </a:rPr>
              <a:t>$</a:t>
            </a:r>
            <a:endParaRPr lang="fr-FR" sz="18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6475" y="891995"/>
            <a:ext cx="6252670" cy="3932185"/>
          </a:xfrm>
        </p:spPr>
        <p:txBody>
          <a:bodyPr>
            <a:normAutofit/>
          </a:bodyPr>
          <a:lstStyle/>
          <a:p>
            <a:pPr algn="just"/>
            <a:r>
              <a:rPr lang="fr-FR" b="1" dirty="0"/>
              <a:t>ul&gt;li.item</a:t>
            </a:r>
            <a:r>
              <a:rPr lang="fr-FR" b="1" dirty="0">
                <a:solidFill>
                  <a:srgbClr val="FF0000"/>
                </a:solidFill>
              </a:rPr>
              <a:t>$</a:t>
            </a:r>
            <a:r>
              <a:rPr lang="fr-FR" b="1" dirty="0"/>
              <a:t>*5</a:t>
            </a:r>
            <a:endParaRPr lang="fr-FR" b="1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0" y="1638887"/>
            <a:ext cx="36861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5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8471"/>
            <a:ext cx="6252670" cy="610820"/>
          </a:xfrm>
        </p:spPr>
        <p:txBody>
          <a:bodyPr>
            <a:normAutofit fontScale="90000"/>
          </a:bodyPr>
          <a:lstStyle/>
          <a:p>
            <a:pPr algn="just"/>
            <a:r>
              <a:rPr lang="fr-FR" b="1" dirty="0" smtClean="0">
                <a:solidFill>
                  <a:srgbClr val="CC0099"/>
                </a:solidFill>
              </a:rPr>
              <a:t>6. Group</a:t>
            </a:r>
            <a:r>
              <a:rPr lang="fr-FR" b="1" dirty="0" smtClean="0"/>
              <a:t> :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smtClean="0">
                <a:solidFill>
                  <a:srgbClr val="FF0000"/>
                </a:solidFill>
              </a:rPr>
              <a:t>()</a:t>
            </a:r>
            <a:endParaRPr lang="fr-FR" sz="18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6475" y="739291"/>
            <a:ext cx="6252670" cy="4084889"/>
          </a:xfrm>
        </p:spPr>
        <p:txBody>
          <a:bodyPr>
            <a:normAutofit/>
          </a:bodyPr>
          <a:lstStyle/>
          <a:p>
            <a:pPr algn="just"/>
            <a:r>
              <a:rPr lang="fr-FR" b="1" dirty="0"/>
              <a:t>div&gt;</a:t>
            </a:r>
            <a:r>
              <a:rPr lang="fr-FR" b="1" dirty="0">
                <a:solidFill>
                  <a:srgbClr val="FF0000"/>
                </a:solidFill>
              </a:rPr>
              <a:t>(</a:t>
            </a:r>
            <a:r>
              <a:rPr lang="fr-FR" b="1" dirty="0"/>
              <a:t>header&gt;ul&gt;li*2&gt;a</a:t>
            </a:r>
            <a:r>
              <a:rPr lang="fr-FR" b="1" dirty="0">
                <a:solidFill>
                  <a:srgbClr val="FF0000"/>
                </a:solidFill>
              </a:rPr>
              <a:t>)</a:t>
            </a:r>
            <a:r>
              <a:rPr lang="fr-FR" b="1" dirty="0"/>
              <a:t>+footer&gt;p</a:t>
            </a:r>
            <a:endParaRPr lang="fr-FR" b="1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75" y="1350111"/>
            <a:ext cx="5439870" cy="34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4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Affichage à l'écran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Tahoma</vt:lpstr>
      <vt:lpstr>Office Theme</vt:lpstr>
      <vt:lpstr>Emmet.io HTML</vt:lpstr>
      <vt:lpstr>What Is emmet.io</vt:lpstr>
      <vt:lpstr>Using Emmet.io In HTML</vt:lpstr>
      <vt:lpstr>include : &gt;</vt:lpstr>
      <vt:lpstr>2. Add : +</vt:lpstr>
      <vt:lpstr>3. Multiply : *</vt:lpstr>
      <vt:lpstr>4. On the Line : ^</vt:lpstr>
      <vt:lpstr>5. Number Things : $</vt:lpstr>
      <vt:lpstr>6. Group : ()</vt:lpstr>
      <vt:lpstr>7. Fill in between tags : {}</vt:lpstr>
      <vt:lpstr>8. ID, Classes and Table</vt:lpstr>
      <vt:lpstr>9. Custom attributes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2023-03-11T17:26:34Z</dcterms:modified>
</cp:coreProperties>
</file>