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34"/>
  </p:notesMasterIdLst>
  <p:sldIdLst>
    <p:sldId id="278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1" r:id="rId26"/>
    <p:sldId id="310" r:id="rId27"/>
    <p:sldId id="313" r:id="rId28"/>
    <p:sldId id="314" r:id="rId29"/>
    <p:sldId id="315" r:id="rId30"/>
    <p:sldId id="316" r:id="rId31"/>
    <p:sldId id="317" r:id="rId32"/>
    <p:sldId id="318" r:id="rId33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80F23-1AFB-4D9A-A951-C1185484641A}" type="datetimeFigureOut">
              <a:rPr lang="fr-FR" smtClean="0"/>
              <a:pPr/>
              <a:t>03/11/2024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F98E0-9539-4E09-9D46-FF6E929987B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F98E0-9539-4E09-9D46-FF6E929987B1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11/3/2024</a:t>
            </a:fld>
            <a:endParaRPr lang="en-US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242887"/>
            <a:ext cx="91440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endParaRPr lang="fr-FR" sz="2000" b="1" dirty="0" smtClean="0"/>
          </a:p>
          <a:p>
            <a:pPr algn="ctr"/>
            <a:r>
              <a:rPr lang="fr-FR" sz="2000" b="1" dirty="0" smtClean="0">
                <a:latin typeface="+mj-lt"/>
              </a:rPr>
              <a:t>République </a:t>
            </a:r>
            <a:r>
              <a:rPr lang="fr-FR" sz="2000" b="1" dirty="0">
                <a:latin typeface="+mj-lt"/>
              </a:rPr>
              <a:t>Algérienne Démocratique et Populaire</a:t>
            </a:r>
          </a:p>
          <a:p>
            <a:pPr algn="ctr"/>
            <a:r>
              <a:rPr lang="fr-FR" sz="2000" b="1" dirty="0">
                <a:latin typeface="+mj-lt"/>
              </a:rPr>
              <a:t> Ministère de l’Enseignement Supérieur</a:t>
            </a:r>
            <a:endParaRPr lang="fr-FR" sz="1000" dirty="0">
              <a:latin typeface="+mj-lt"/>
            </a:endParaRPr>
          </a:p>
          <a:p>
            <a:pPr algn="ctr" eaLnBrk="0" hangingPunct="0"/>
            <a:r>
              <a:rPr lang="fr-FR" sz="2000" b="1" dirty="0">
                <a:latin typeface="+mj-lt"/>
              </a:rPr>
              <a:t>et de la Recherche Scientifique </a:t>
            </a:r>
          </a:p>
          <a:p>
            <a:pPr algn="ctr" eaLnBrk="0" hangingPunct="0"/>
            <a:r>
              <a:rPr lang="fr-FR" sz="2000" b="1" dirty="0" smtClean="0">
                <a:latin typeface="+mj-lt"/>
              </a:rPr>
              <a:t>Centre </a:t>
            </a:r>
            <a:r>
              <a:rPr lang="fr-FR" sz="2000" b="1" dirty="0">
                <a:latin typeface="+mj-lt"/>
              </a:rPr>
              <a:t>Universitaire </a:t>
            </a:r>
            <a:r>
              <a:rPr lang="fr-FR" sz="2000" b="1" dirty="0" err="1">
                <a:latin typeface="+mj-lt"/>
              </a:rPr>
              <a:t>Abdelhafid</a:t>
            </a:r>
            <a:r>
              <a:rPr lang="fr-FR" sz="2000" b="1" dirty="0">
                <a:latin typeface="+mj-lt"/>
              </a:rPr>
              <a:t> BOUSSOUF </a:t>
            </a:r>
            <a:r>
              <a:rPr lang="fr-FR" sz="2000" b="1" dirty="0" smtClean="0">
                <a:latin typeface="+mj-lt"/>
              </a:rPr>
              <a:t>– </a:t>
            </a:r>
            <a:r>
              <a:rPr lang="fr-FR" sz="2000" b="1" dirty="0">
                <a:latin typeface="+mj-lt"/>
              </a:rPr>
              <a:t>Mila</a:t>
            </a:r>
          </a:p>
          <a:p>
            <a:pPr algn="ctr" eaLnBrk="0" hangingPunct="0"/>
            <a:r>
              <a:rPr lang="fr-FR" sz="2000" b="1" dirty="0" smtClean="0">
                <a:latin typeface="+mj-lt"/>
              </a:rPr>
              <a:t>Institut </a:t>
            </a:r>
            <a:r>
              <a:rPr lang="fr-FR" sz="2000" b="1" dirty="0">
                <a:latin typeface="+mj-lt"/>
              </a:rPr>
              <a:t>des sciences et technologies</a:t>
            </a:r>
          </a:p>
          <a:p>
            <a:pPr algn="ctr" eaLnBrk="0" hangingPunct="0"/>
            <a:endParaRPr lang="fr-FR" sz="2000" b="1" dirty="0">
              <a:latin typeface="+mj-lt"/>
            </a:endParaRPr>
          </a:p>
          <a:p>
            <a:pPr algn="ctr" eaLnBrk="0" hangingPunct="0"/>
            <a:r>
              <a:rPr lang="fr-FR" sz="2000" b="1" dirty="0">
                <a:latin typeface="+mj-lt"/>
              </a:rPr>
              <a:t>Département de génie mécanique et électromécanique</a:t>
            </a:r>
          </a:p>
          <a:p>
            <a:pPr algn="ctr" eaLnBrk="0" hangingPunct="0"/>
            <a:endParaRPr lang="fr-FR" b="1" dirty="0" smtClean="0">
              <a:latin typeface="+mj-lt"/>
            </a:endParaRPr>
          </a:p>
          <a:p>
            <a:pPr algn="ctr" eaLnBrk="0" hangingPunct="0"/>
            <a:endParaRPr lang="fr-FR" b="1" dirty="0">
              <a:latin typeface="+mj-lt"/>
            </a:endParaRPr>
          </a:p>
          <a:p>
            <a:pPr algn="ctr" eaLnBrk="0" hangingPunct="0"/>
            <a:r>
              <a:rPr lang="fr-FR" sz="4800" b="1" dirty="0" smtClean="0">
                <a:latin typeface="+mj-lt"/>
              </a:rPr>
              <a:t>Etat de l'art du Génie électrique</a:t>
            </a:r>
            <a:endParaRPr lang="fr-FR" sz="2000" b="1" dirty="0">
              <a:latin typeface="+mj-lt"/>
            </a:endParaRPr>
          </a:p>
          <a:p>
            <a:pPr algn="ctr" eaLnBrk="0" hangingPunct="0"/>
            <a:endParaRPr lang="fr-FR" sz="2000" b="1" dirty="0" smtClean="0">
              <a:latin typeface="+mj-lt"/>
            </a:endParaRPr>
          </a:p>
          <a:p>
            <a:pPr algn="ctr" eaLnBrk="0" hangingPunct="0"/>
            <a:endParaRPr lang="fr-FR" sz="2000" b="1" dirty="0" smtClean="0">
              <a:latin typeface="+mj-lt"/>
            </a:endParaRPr>
          </a:p>
          <a:p>
            <a:pPr algn="ctr" eaLnBrk="0" hangingPunct="0"/>
            <a:r>
              <a:rPr lang="fr-FR" sz="2400" b="1" dirty="0" smtClean="0">
                <a:latin typeface="+mj-lt"/>
              </a:rPr>
              <a:t>Dr</a:t>
            </a:r>
            <a:r>
              <a:rPr lang="fr-FR" sz="2400" b="1" dirty="0">
                <a:latin typeface="+mj-lt"/>
              </a:rPr>
              <a:t>. B. SMAANI</a:t>
            </a:r>
          </a:p>
          <a:p>
            <a:pPr algn="ctr" eaLnBrk="0" hangingPunct="0"/>
            <a:r>
              <a:rPr lang="fr-FR" sz="2400" b="1" dirty="0">
                <a:latin typeface="+mj-lt"/>
              </a:rPr>
              <a:t>Maitre conférences /</a:t>
            </a:r>
            <a:r>
              <a:rPr lang="fr-FR" sz="2400" b="1" dirty="0" smtClean="0">
                <a:latin typeface="+mj-lt"/>
              </a:rPr>
              <a:t>B</a:t>
            </a:r>
          </a:p>
          <a:p>
            <a:pPr algn="ctr" eaLnBrk="0" hangingPunct="0"/>
            <a:endParaRPr lang="fr-FR" sz="2400" b="1" dirty="0">
              <a:latin typeface="+mj-lt"/>
            </a:endParaRPr>
          </a:p>
          <a:p>
            <a:pPr algn="ctr" eaLnBrk="0" hangingPunct="0"/>
            <a:endParaRPr lang="fr-FR" sz="2400" b="1" dirty="0">
              <a:latin typeface="+mj-lt"/>
            </a:endParaRPr>
          </a:p>
          <a:p>
            <a:pPr algn="ctr" eaLnBrk="0" hangingPunct="0"/>
            <a:r>
              <a:rPr lang="fr-FR" sz="2400" b="1" dirty="0" smtClean="0">
                <a:latin typeface="+mj-lt"/>
              </a:rPr>
              <a:t>  Année </a:t>
            </a:r>
            <a:r>
              <a:rPr lang="fr-FR" sz="2400" b="1" dirty="0">
                <a:latin typeface="+mj-lt"/>
              </a:rPr>
              <a:t>universitaire : </a:t>
            </a:r>
            <a:r>
              <a:rPr lang="fr-FR" sz="2400" b="1" dirty="0" smtClean="0">
                <a:solidFill>
                  <a:srgbClr val="C00000"/>
                </a:solidFill>
                <a:latin typeface="+mj-lt"/>
              </a:rPr>
              <a:t>2024/2025</a:t>
            </a:r>
            <a:endParaRPr lang="fr-FR" sz="2400" b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7" name="image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066800"/>
            <a:ext cx="1143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11430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371600"/>
            <a:ext cx="55054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7" y="3052191"/>
            <a:ext cx="9019413" cy="37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6477000" cy="18755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          Electrotechnique</a:t>
            </a:r>
            <a:br>
              <a:rPr lang="fr-FR" sz="4800" spc="-10" dirty="0" smtClean="0"/>
            </a:br>
            <a:r>
              <a:rPr lang="fr-FR" sz="25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trois tensions ont comme expressions:</a:t>
            </a:r>
            <a:r>
              <a:rPr lang="fr-FR" sz="4800" spc="-10" dirty="0" smtClean="0"/>
              <a:t/>
            </a:r>
            <a:br>
              <a:rPr lang="fr-FR" sz="4800" spc="-10" dirty="0" smtClean="0"/>
            </a:br>
            <a:endParaRPr sz="4800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763000" cy="19986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                 Electrotechnique</a:t>
            </a:r>
            <a:br>
              <a:rPr lang="fr-FR" sz="4800" spc="-10" dirty="0" smtClean="0"/>
            </a:br>
            <a:r>
              <a:rPr lang="fr-FR" sz="2800" b="1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Les tensions simples/composés </a:t>
            </a:r>
            <a:r>
              <a:rPr lang="fr-FR" sz="28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8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8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 : tension simple ; </a:t>
            </a:r>
            <a:r>
              <a:rPr lang="fr-FR" sz="2800" spc="-1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uij</a:t>
            </a:r>
            <a:r>
              <a:rPr lang="fr-FR" sz="28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=vi-</a:t>
            </a:r>
            <a:r>
              <a:rPr lang="fr-FR" sz="2800" spc="-1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fr-FR" sz="28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tension composée </a:t>
            </a:r>
            <a:r>
              <a:rPr lang="fr-FR" sz="25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500" spc="-1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2500" spc="-1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05000"/>
            <a:ext cx="5486400" cy="470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2.2 Puissances en régime triphasé</a:t>
            </a:r>
          </a:p>
          <a:p>
            <a:pPr>
              <a:buNone/>
            </a:pP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a. Puissance active en régime alternatif sinusoïdal triphasé équilibré </a:t>
            </a:r>
            <a:endParaRPr lang="fr-FR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514600" y="381000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819400"/>
            <a:ext cx="8942243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33400" y="1066800"/>
            <a:ext cx="8382000" cy="5562600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b. Puissance réactive en régime alternatif sinusoïdal triphasé équilibré </a:t>
            </a:r>
            <a:endParaRPr lang="fr-FR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514600" y="381000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8239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/>
          <p:cNvGrpSpPr/>
          <p:nvPr/>
        </p:nvGrpSpPr>
        <p:grpSpPr>
          <a:xfrm>
            <a:off x="228600" y="1066800"/>
            <a:ext cx="6000012" cy="697992"/>
            <a:chOff x="702563" y="1511808"/>
            <a:chExt cx="2853055" cy="565785"/>
          </a:xfrm>
        </p:grpSpPr>
        <p:sp>
          <p:nvSpPr>
            <p:cNvPr id="5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9"/>
          <p:cNvSpPr txBox="1"/>
          <p:nvPr/>
        </p:nvSpPr>
        <p:spPr>
          <a:xfrm>
            <a:off x="381000" y="1143000"/>
            <a:ext cx="57150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3. Les transformateurs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10" name="Rectangle 9"/>
          <p:cNvSpPr/>
          <p:nvPr/>
        </p:nvSpPr>
        <p:spPr>
          <a:xfrm>
            <a:off x="228600" y="1981200"/>
            <a:ext cx="8763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fr-FR" sz="2400" dirty="0" smtClean="0"/>
              <a:t> Ils permettent de </a:t>
            </a:r>
            <a:r>
              <a:rPr lang="fr-FR" sz="2400" b="1" dirty="0" smtClean="0">
                <a:solidFill>
                  <a:srgbClr val="FF0000"/>
                </a:solidFill>
              </a:rPr>
              <a:t>transférer de l'énergie</a:t>
            </a:r>
            <a:r>
              <a:rPr lang="fr-FR" sz="2400" b="1" dirty="0" smtClean="0">
                <a:solidFill>
                  <a:srgbClr val="00B050"/>
                </a:solidFill>
              </a:rPr>
              <a:t> </a:t>
            </a:r>
            <a:r>
              <a:rPr lang="fr-FR" sz="2400" dirty="0" smtClean="0"/>
              <a:t>sous forme alternative </a:t>
            </a:r>
            <a:r>
              <a:rPr lang="fr-FR" sz="2400" b="1" dirty="0" smtClean="0">
                <a:solidFill>
                  <a:srgbClr val="00B050"/>
                </a:solidFill>
              </a:rPr>
              <a:t>d'une source à une charge</a:t>
            </a:r>
            <a:r>
              <a:rPr lang="fr-FR" sz="2400" dirty="0" smtClean="0"/>
              <a:t>, en modifiant la valeur de la tension, soit </a:t>
            </a:r>
            <a:r>
              <a:rPr lang="fr-FR" sz="2400" b="1" dirty="0" smtClean="0">
                <a:solidFill>
                  <a:srgbClr val="FF0000"/>
                </a:solidFill>
              </a:rPr>
              <a:t>augmentée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>
                <a:solidFill>
                  <a:srgbClr val="00B050"/>
                </a:solidFill>
              </a:rPr>
              <a:t>ou </a:t>
            </a:r>
            <a:r>
              <a:rPr lang="fr-FR" sz="2400" b="1" dirty="0" smtClean="0">
                <a:solidFill>
                  <a:srgbClr val="FF0000"/>
                </a:solidFill>
              </a:rPr>
              <a:t>abaissée</a:t>
            </a:r>
            <a:r>
              <a:rPr lang="fr-FR" sz="2400" dirty="0" smtClean="0">
                <a:solidFill>
                  <a:srgbClr val="FF0000"/>
                </a:solidFill>
              </a:rPr>
              <a:t>. </a:t>
            </a:r>
          </a:p>
          <a:p>
            <a:pPr algn="just">
              <a:buFont typeface="Wingdings" pitchFamily="2" charset="2"/>
              <a:buChar char="v"/>
            </a:pPr>
            <a:r>
              <a:rPr lang="fr-FR" sz="2400" dirty="0" smtClean="0"/>
              <a:t> Le transfère se base sur </a:t>
            </a:r>
            <a:r>
              <a:rPr lang="fr-FR" sz="2400" b="1" dirty="0" smtClean="0">
                <a:solidFill>
                  <a:srgbClr val="FF0000"/>
                </a:solidFill>
              </a:rPr>
              <a:t>l'effet d'un champ magnétique</a:t>
            </a:r>
            <a:r>
              <a:rPr lang="fr-FR" sz="2400" dirty="0" smtClean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4038600"/>
            <a:ext cx="1676400" cy="21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Source (énergie)</a:t>
            </a:r>
            <a:endParaRPr lang="fr-FR" sz="2800" dirty="0"/>
          </a:p>
        </p:txBody>
      </p:sp>
      <p:sp>
        <p:nvSpPr>
          <p:cNvPr id="12" name="Rectangle 11"/>
          <p:cNvSpPr/>
          <p:nvPr/>
        </p:nvSpPr>
        <p:spPr>
          <a:xfrm>
            <a:off x="3200400" y="4038600"/>
            <a:ext cx="2971800" cy="21336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Transformateur</a:t>
            </a: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05600" y="4038600"/>
            <a:ext cx="1676400" cy="2133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 smtClean="0"/>
              <a:t>Charge</a:t>
            </a:r>
            <a:endParaRPr lang="fr-FR" sz="2800" dirty="0"/>
          </a:p>
        </p:txBody>
      </p:sp>
      <p:sp>
        <p:nvSpPr>
          <p:cNvPr id="15" name="Flèche droite 14"/>
          <p:cNvSpPr/>
          <p:nvPr/>
        </p:nvSpPr>
        <p:spPr>
          <a:xfrm>
            <a:off x="2667000" y="4267200"/>
            <a:ext cx="533400" cy="1524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>
            <a:off x="6172200" y="4343400"/>
            <a:ext cx="533400" cy="15240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6106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3.1. Structure et fonctionnement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 transformateur est constitué essentiellement de :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noyau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(circuit magnétique)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permettant de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canaliser le flux magnétique.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Un enroulement isolé électriquement relié à la source alternative : c’est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 primaire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un autre enroulement est le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siège d’une force  électromagnétique induite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c’est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 secondaire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fr-FR" sz="2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03709"/>
            <a:ext cx="6477000" cy="4554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104" y="5934075"/>
            <a:ext cx="2287696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743200" y="5782270"/>
            <a:ext cx="586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Avec, 	</a:t>
            </a:r>
            <a:r>
              <a:rPr lang="fr-FR" sz="2000" b="1" dirty="0" smtClean="0"/>
              <a:t>m</a:t>
            </a:r>
            <a:r>
              <a:rPr lang="fr-FR" sz="2000" dirty="0" smtClean="0"/>
              <a:t>: rapport de transformation </a:t>
            </a:r>
          </a:p>
          <a:p>
            <a:r>
              <a:rPr lang="fr-FR" sz="2000" dirty="0" smtClean="0"/>
              <a:t>	</a:t>
            </a:r>
            <a:r>
              <a:rPr lang="fr-FR" sz="2000" b="1" dirty="0" smtClean="0"/>
              <a:t>N2</a:t>
            </a:r>
            <a:r>
              <a:rPr lang="fr-FR" sz="2000" dirty="0" smtClean="0"/>
              <a:t>: nombre de spires secondaires </a:t>
            </a:r>
          </a:p>
          <a:p>
            <a:r>
              <a:rPr lang="fr-FR" sz="2000" dirty="0" smtClean="0"/>
              <a:t>	</a:t>
            </a:r>
            <a:r>
              <a:rPr lang="fr-FR" sz="2000" b="1" dirty="0" smtClean="0"/>
              <a:t>N1</a:t>
            </a:r>
            <a:r>
              <a:rPr lang="fr-FR" sz="2000" dirty="0" smtClean="0"/>
              <a:t>: nombre de spires primaires 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52400" y="685800"/>
            <a:ext cx="5139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a. Transformateur parfait ou idéal 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757535"/>
            <a:ext cx="5139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a. Transformateur parfait ou idéal 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219200"/>
            <a:ext cx="8458200" cy="3531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 smtClean="0"/>
              <a:t>Dans le cas d’un </a:t>
            </a:r>
            <a:r>
              <a:rPr lang="fr-FR" sz="2800" b="1" dirty="0" smtClean="0">
                <a:solidFill>
                  <a:srgbClr val="00B050"/>
                </a:solidFill>
              </a:rPr>
              <a:t>transformateur idéal</a:t>
            </a:r>
            <a:r>
              <a:rPr lang="fr-FR" sz="2800" dirty="0" smtClean="0"/>
              <a:t>, on </a:t>
            </a:r>
            <a:r>
              <a:rPr lang="fr-FR" sz="2800" b="1" dirty="0" smtClean="0">
                <a:solidFill>
                  <a:srgbClr val="FF0000"/>
                </a:solidFill>
              </a:rPr>
              <a:t>néglige les pertes</a:t>
            </a:r>
            <a:r>
              <a:rPr lang="fr-FR" sz="2800" b="1" dirty="0" smtClean="0">
                <a:solidFill>
                  <a:srgbClr val="00B050"/>
                </a:solidFill>
              </a:rPr>
              <a:t>,</a:t>
            </a:r>
            <a:r>
              <a:rPr lang="fr-FR" sz="2800" b="1" dirty="0" smtClean="0"/>
              <a:t> </a:t>
            </a:r>
            <a:r>
              <a:rPr lang="fr-FR" sz="2800" dirty="0" smtClean="0"/>
              <a:t>donc</a:t>
            </a:r>
            <a:r>
              <a:rPr lang="fr-FR" sz="2800" b="1" dirty="0" smtClean="0"/>
              <a:t> </a:t>
            </a:r>
            <a:r>
              <a:rPr lang="fr-FR" sz="2800" b="1" dirty="0" smtClean="0">
                <a:solidFill>
                  <a:srgbClr val="00B050"/>
                </a:solidFill>
              </a:rPr>
              <a:t>le rendement est 100%</a:t>
            </a:r>
            <a:r>
              <a:rPr lang="fr-FR" sz="2800" dirty="0" smtClean="0">
                <a:solidFill>
                  <a:srgbClr val="00B050"/>
                </a:solidFill>
              </a:rPr>
              <a:t> </a:t>
            </a:r>
            <a:r>
              <a:rPr lang="fr-FR" sz="2800" dirty="0" smtClean="0"/>
              <a:t>et la </a:t>
            </a:r>
            <a:r>
              <a:rPr lang="fr-FR" sz="2800" b="1" dirty="0" smtClean="0">
                <a:solidFill>
                  <a:srgbClr val="00B050"/>
                </a:solidFill>
              </a:rPr>
              <a:t>puissance est transmise intégralement: 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S1=S2 =&gt; </a:t>
            </a:r>
            <a:r>
              <a:rPr lang="fr-FR" sz="2800" b="1" dirty="0" smtClean="0"/>
              <a:t>U2I2=U1I1</a:t>
            </a:r>
            <a:r>
              <a:rPr lang="fr-FR" sz="2800" dirty="0" smtClean="0"/>
              <a:t> </a:t>
            </a:r>
          </a:p>
          <a:p>
            <a:pPr algn="just">
              <a:lnSpc>
                <a:spcPct val="150000"/>
              </a:lnSpc>
            </a:pPr>
            <a:endParaRPr lang="fr-FR" sz="800" dirty="0" smtClean="0"/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Si on relie la tension et le courant au primaire : </a:t>
            </a:r>
            <a:endParaRPr lang="fr-F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876800"/>
            <a:ext cx="3454588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685800"/>
            <a:ext cx="5139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a. Transformateur parfait ou idéal 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3716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/>
              <a:t>Exemple : </a:t>
            </a:r>
            <a:r>
              <a:rPr lang="fr-FR" sz="2800" dirty="0" smtClean="0"/>
              <a:t>Quel est le courant au primaire et le facteur de puissance vu par la source v1. On donne: </a:t>
            </a:r>
          </a:p>
          <a:p>
            <a:pPr algn="just"/>
            <a:r>
              <a:rPr lang="fr-FR" sz="2800" dirty="0" smtClean="0"/>
              <a:t>v1(t)=E√2 sin(</a:t>
            </a:r>
            <a:r>
              <a:rPr lang="fr-FR" sz="2800" dirty="0" err="1" smtClean="0"/>
              <a:t>ωt</a:t>
            </a:r>
            <a:r>
              <a:rPr lang="fr-FR" sz="2800" dirty="0" smtClean="0"/>
              <a:t>). </a:t>
            </a:r>
            <a:endParaRPr lang="fr-F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881313"/>
            <a:ext cx="4885187" cy="245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28600" y="5646003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On à l'impédance équivalent vue par l'enroulement secondaire: Z2=Z</a:t>
            </a:r>
            <a:r>
              <a:rPr lang="fr-FR" sz="1600" dirty="0" smtClean="0"/>
              <a:t>C</a:t>
            </a:r>
            <a:r>
              <a:rPr lang="fr-FR" sz="2400" dirty="0" smtClean="0"/>
              <a:t>//(R+Z</a:t>
            </a:r>
            <a:r>
              <a:rPr lang="fr-FR" dirty="0" smtClean="0"/>
              <a:t>L</a:t>
            </a:r>
            <a:r>
              <a:rPr lang="fr-FR" sz="2400" dirty="0" smtClean="0"/>
              <a:t>). 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5" name="Rectangle 4"/>
          <p:cNvSpPr/>
          <p:nvPr/>
        </p:nvSpPr>
        <p:spPr>
          <a:xfrm>
            <a:off x="152400" y="685800"/>
            <a:ext cx="3496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b. Transformateur réel 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fr-FR" sz="2400" dirty="0" smtClean="0"/>
              <a:t> Le </a:t>
            </a:r>
            <a:r>
              <a:rPr lang="fr-FR" sz="2400" b="1" dirty="0" smtClean="0"/>
              <a:t>rendement </a:t>
            </a:r>
            <a:r>
              <a:rPr lang="fr-FR" sz="2400" dirty="0" smtClean="0"/>
              <a:t>du transformateur est </a:t>
            </a:r>
            <a:r>
              <a:rPr lang="fr-FR" sz="2400" b="1" dirty="0" smtClean="0"/>
              <a:t>inférieur à 100%. </a:t>
            </a:r>
          </a:p>
          <a:p>
            <a:pPr algn="just">
              <a:buFont typeface="Wingdings" pitchFamily="2" charset="2"/>
              <a:buChar char="v"/>
            </a:pPr>
            <a:r>
              <a:rPr lang="fr-FR" sz="2400" dirty="0" smtClean="0"/>
              <a:t> Le </a:t>
            </a:r>
            <a:r>
              <a:rPr lang="fr-FR" sz="2400" b="1" dirty="0" smtClean="0"/>
              <a:t>rapport de tensions </a:t>
            </a:r>
            <a:r>
              <a:rPr lang="fr-FR" sz="2400" dirty="0" smtClean="0"/>
              <a:t>entre primaire/secondaire ne </a:t>
            </a:r>
            <a:r>
              <a:rPr lang="fr-FR" sz="2400" b="1" dirty="0" smtClean="0"/>
              <a:t>sera pas vraiment égal </a:t>
            </a:r>
            <a:r>
              <a:rPr lang="fr-FR" sz="2400" dirty="0" smtClean="0"/>
              <a:t>au rapport du nombre de </a:t>
            </a:r>
            <a:r>
              <a:rPr lang="fr-FR" sz="2400" b="1" dirty="0" smtClean="0"/>
              <a:t>spires N1 et N2. </a:t>
            </a:r>
          </a:p>
          <a:p>
            <a:pPr algn="just">
              <a:buFont typeface="Wingdings" pitchFamily="2" charset="2"/>
              <a:buChar char="v"/>
            </a:pPr>
            <a:r>
              <a:rPr lang="fr-FR" sz="2400" b="1" dirty="0" smtClean="0"/>
              <a:t> </a:t>
            </a:r>
            <a:r>
              <a:rPr lang="fr-FR" sz="2400" dirty="0" smtClean="0"/>
              <a:t>La </a:t>
            </a:r>
            <a:r>
              <a:rPr lang="fr-FR" sz="2400" b="1" dirty="0" smtClean="0"/>
              <a:t>tension au secondaire variera aussi en fonction de la charge. </a:t>
            </a:r>
          </a:p>
          <a:p>
            <a:pPr algn="ctr"/>
            <a:r>
              <a:rPr lang="fr-FR" sz="2400" b="1" dirty="0" smtClean="0"/>
              <a:t>  </a:t>
            </a:r>
            <a:r>
              <a:rPr lang="fr-FR" sz="2400" b="1" dirty="0" smtClean="0">
                <a:solidFill>
                  <a:srgbClr val="00B050"/>
                </a:solidFill>
              </a:rPr>
              <a:t>Circuit équivalent du transformateur réel</a:t>
            </a:r>
            <a:endParaRPr lang="fr-FR" sz="2400" b="1" dirty="0">
              <a:solidFill>
                <a:srgbClr val="00B05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97868"/>
            <a:ext cx="9144000" cy="215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276600" y="4202668"/>
            <a:ext cx="1295400" cy="196953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895600" y="6172200"/>
            <a:ext cx="2254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C000"/>
                </a:solidFill>
              </a:rPr>
              <a:t>pertes dans le noyau 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3440668"/>
            <a:ext cx="3510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pertes dues aux fuites au primaire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3810000"/>
            <a:ext cx="1066800" cy="10668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486400" y="3429000"/>
            <a:ext cx="3721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pertes dues aux fuites au secondaire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20000" y="3810000"/>
            <a:ext cx="1066800" cy="990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838200" y="3962400"/>
            <a:ext cx="838200" cy="24500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7668" y="6412468"/>
            <a:ext cx="1868332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Resistance de fils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29400" y="3886200"/>
            <a:ext cx="838200" cy="2297668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6208868" y="6172200"/>
            <a:ext cx="186833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Resistance de fils</a:t>
            </a:r>
            <a:endParaRPr lang="fr-FR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2857072"/>
            <a:ext cx="579120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fr-FR" sz="6600" spc="-10" dirty="0" smtClean="0">
                <a:latin typeface="Times New Roman" pitchFamily="18" charset="0"/>
                <a:cs typeface="Times New Roman" pitchFamily="18" charset="0"/>
              </a:rPr>
              <a:t>Electrotechnique </a:t>
            </a:r>
            <a:endParaRPr sz="6600" spc="-1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10" name="Rectangle 9"/>
          <p:cNvSpPr/>
          <p:nvPr/>
        </p:nvSpPr>
        <p:spPr>
          <a:xfrm>
            <a:off x="152400" y="685800"/>
            <a:ext cx="34969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b. Transformateur réel 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9906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/>
              <a:t>- </a:t>
            </a:r>
            <a:r>
              <a:rPr lang="fr-FR" sz="2800" dirty="0" smtClean="0"/>
              <a:t>On représente les </a:t>
            </a:r>
            <a:r>
              <a:rPr lang="fr-FR" sz="2800" b="1" dirty="0" smtClean="0">
                <a:solidFill>
                  <a:srgbClr val="FFC000"/>
                </a:solidFill>
              </a:rPr>
              <a:t>pertes dans le noyau </a:t>
            </a:r>
            <a:r>
              <a:rPr lang="fr-FR" sz="2800" dirty="0" smtClean="0"/>
              <a:t>par une </a:t>
            </a:r>
            <a:r>
              <a:rPr lang="fr-FR" sz="2800" b="1" dirty="0" smtClean="0">
                <a:solidFill>
                  <a:srgbClr val="FFC000"/>
                </a:solidFill>
              </a:rPr>
              <a:t>résistance </a:t>
            </a:r>
            <a:r>
              <a:rPr lang="fr-FR" sz="2800" b="1" dirty="0" err="1" smtClean="0">
                <a:solidFill>
                  <a:srgbClr val="FFC000"/>
                </a:solidFill>
              </a:rPr>
              <a:t>RFe</a:t>
            </a:r>
            <a:r>
              <a:rPr lang="fr-FR" sz="2800" b="1" dirty="0" smtClean="0">
                <a:solidFill>
                  <a:srgbClr val="FFC000"/>
                </a:solidFill>
              </a:rPr>
              <a:t> en parallèle avec l'inductance magnétisante Lμ</a:t>
            </a:r>
            <a:r>
              <a:rPr lang="fr-FR" sz="2800" i="1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- On représente les </a:t>
            </a:r>
            <a:r>
              <a:rPr lang="fr-FR" sz="2800" b="1" dirty="0" smtClean="0">
                <a:solidFill>
                  <a:srgbClr val="FF0000"/>
                </a:solidFill>
              </a:rPr>
              <a:t>pertes dues aux fuites </a:t>
            </a:r>
            <a:r>
              <a:rPr lang="fr-FR" sz="2800" dirty="0" smtClean="0">
                <a:solidFill>
                  <a:srgbClr val="FF0000"/>
                </a:solidFill>
              </a:rPr>
              <a:t>au </a:t>
            </a:r>
            <a:r>
              <a:rPr lang="fr-FR" sz="2800" b="1" dirty="0" smtClean="0">
                <a:solidFill>
                  <a:srgbClr val="FF0000"/>
                </a:solidFill>
              </a:rPr>
              <a:t>primaire et secondaire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smtClean="0"/>
              <a:t>par des </a:t>
            </a:r>
            <a:r>
              <a:rPr lang="fr-FR" sz="2800" b="1" dirty="0" smtClean="0">
                <a:solidFill>
                  <a:srgbClr val="FF0000"/>
                </a:solidFill>
              </a:rPr>
              <a:t>inductances </a:t>
            </a:r>
            <a:r>
              <a:rPr lang="fr-FR" sz="2800" b="1" i="1" dirty="0" smtClean="0">
                <a:solidFill>
                  <a:srgbClr val="FF0000"/>
                </a:solidFill>
              </a:rPr>
              <a:t>Lf1 et Lf2.</a:t>
            </a:r>
            <a:endParaRPr lang="fr-FR" sz="2800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fr-FR" sz="2800" dirty="0" smtClean="0"/>
              <a:t>- On représente </a:t>
            </a:r>
            <a:r>
              <a:rPr lang="fr-FR" sz="2800" b="1" dirty="0" smtClean="0">
                <a:solidFill>
                  <a:srgbClr val="C00000"/>
                </a:solidFill>
              </a:rPr>
              <a:t>la résistance des fils </a:t>
            </a:r>
            <a:r>
              <a:rPr lang="fr-FR" sz="2800" dirty="0" smtClean="0"/>
              <a:t>de cuivre par </a:t>
            </a:r>
            <a:r>
              <a:rPr lang="fr-FR" sz="2800" b="1" dirty="0" smtClean="0">
                <a:solidFill>
                  <a:srgbClr val="C00000"/>
                </a:solidFill>
              </a:rPr>
              <a:t>des résistances </a:t>
            </a:r>
            <a:r>
              <a:rPr lang="fr-FR" sz="2800" b="1" i="1" dirty="0" smtClean="0">
                <a:solidFill>
                  <a:srgbClr val="C00000"/>
                </a:solidFill>
              </a:rPr>
              <a:t>R1 et R2</a:t>
            </a:r>
            <a:r>
              <a:rPr lang="fr-FR" sz="2800" i="1" dirty="0" smtClean="0"/>
              <a:t>.</a:t>
            </a:r>
            <a:endParaRPr lang="fr-FR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15" name="Rectangle 14"/>
          <p:cNvSpPr/>
          <p:nvPr/>
        </p:nvSpPr>
        <p:spPr>
          <a:xfrm>
            <a:off x="152400" y="685800"/>
            <a:ext cx="8604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3.2 Mesure du rendement d'un transformateur monophasé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1219200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Le rendement d'un transformateur est défini comme suit: </a:t>
            </a:r>
            <a:endParaRPr lang="fr-FR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752600"/>
            <a:ext cx="5153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ctangle 18"/>
          <p:cNvSpPr/>
          <p:nvPr/>
        </p:nvSpPr>
        <p:spPr>
          <a:xfrm>
            <a:off x="304800" y="2551837"/>
            <a:ext cx="8839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/>
              <a:t>avec: </a:t>
            </a:r>
          </a:p>
          <a:p>
            <a:pPr algn="just"/>
            <a:r>
              <a:rPr lang="fr-FR" sz="2400" dirty="0" smtClean="0"/>
              <a:t>P1= puissance fournie par le secondaire + pertes fer + pertes joule totales (secondaire &amp; primaire). </a:t>
            </a:r>
          </a:p>
          <a:p>
            <a:pPr algn="just"/>
            <a:endParaRPr lang="fr-FR" sz="2000" dirty="0" smtClean="0"/>
          </a:p>
          <a:p>
            <a:pPr algn="just"/>
            <a:r>
              <a:rPr lang="fr-FR" sz="2400" b="1" dirty="0" smtClean="0">
                <a:solidFill>
                  <a:srgbClr val="00B050"/>
                </a:solidFill>
              </a:rPr>
              <a:t>Pour mesurer le rendement d'un transformateur, on effectue les mesures suivantes: </a:t>
            </a:r>
          </a:p>
          <a:p>
            <a:pPr algn="just"/>
            <a:endParaRPr lang="fr-FR" sz="1100" dirty="0" smtClean="0"/>
          </a:p>
          <a:p>
            <a:pPr lvl="1" algn="just">
              <a:buFont typeface="Wingdings" pitchFamily="2" charset="2"/>
              <a:buChar char="v"/>
            </a:pPr>
            <a:r>
              <a:rPr lang="fr-FR" sz="2400" dirty="0" smtClean="0"/>
              <a:t>Essai </a:t>
            </a:r>
            <a:r>
              <a:rPr lang="fr-FR" sz="2400" b="1" dirty="0" smtClean="0"/>
              <a:t>en continu </a:t>
            </a:r>
            <a:r>
              <a:rPr lang="fr-FR" sz="2400" dirty="0" smtClean="0"/>
              <a:t>;</a:t>
            </a:r>
          </a:p>
          <a:p>
            <a:pPr lvl="1" algn="just">
              <a:buFont typeface="Wingdings" pitchFamily="2" charset="2"/>
              <a:buChar char="v"/>
            </a:pPr>
            <a:r>
              <a:rPr lang="fr-FR" sz="2400" dirty="0" smtClean="0"/>
              <a:t>Essai </a:t>
            </a:r>
            <a:r>
              <a:rPr lang="fr-FR" sz="2400" b="1" dirty="0" smtClean="0"/>
              <a:t>à vide ;</a:t>
            </a:r>
            <a:endParaRPr lang="fr-FR" sz="2400" dirty="0" smtClean="0"/>
          </a:p>
          <a:p>
            <a:pPr lvl="1" algn="just">
              <a:buFont typeface="Wingdings" pitchFamily="2" charset="2"/>
              <a:buChar char="v"/>
            </a:pPr>
            <a:r>
              <a:rPr lang="fr-FR" sz="2400" dirty="0" smtClean="0"/>
              <a:t>Essai </a:t>
            </a:r>
            <a:r>
              <a:rPr lang="fr-FR" sz="2400" b="1" dirty="0" smtClean="0"/>
              <a:t>en charge résistive </a:t>
            </a:r>
            <a:r>
              <a:rPr lang="fr-FR" sz="2400" dirty="0" smtClean="0"/>
              <a:t>à courant secondaire nominal ;</a:t>
            </a:r>
          </a:p>
          <a:p>
            <a:pPr lvl="1" algn="just">
              <a:buFont typeface="Wingdings" pitchFamily="2" charset="2"/>
              <a:buChar char="v"/>
            </a:pPr>
            <a:r>
              <a:rPr lang="fr-FR" sz="2400" dirty="0" smtClean="0"/>
              <a:t>Essai </a:t>
            </a:r>
            <a:r>
              <a:rPr lang="fr-FR" sz="2400" b="1" dirty="0" smtClean="0"/>
              <a:t>en court-circuit </a:t>
            </a:r>
            <a:r>
              <a:rPr lang="fr-FR" sz="2400" dirty="0" smtClean="0"/>
              <a:t>à courant secondaire nominal ;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9" name="Rectangle 8"/>
          <p:cNvSpPr/>
          <p:nvPr/>
        </p:nvSpPr>
        <p:spPr>
          <a:xfrm>
            <a:off x="152400" y="1219200"/>
            <a:ext cx="876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b="1" dirty="0" smtClean="0">
                <a:solidFill>
                  <a:srgbClr val="0070C0"/>
                </a:solidFill>
              </a:rPr>
              <a:t>a. Essai en continu </a:t>
            </a:r>
          </a:p>
          <a:p>
            <a:pPr algn="just"/>
            <a:r>
              <a:rPr lang="fr-FR" sz="2400" dirty="0" smtClean="0"/>
              <a:t>Il permet de </a:t>
            </a:r>
            <a:r>
              <a:rPr lang="fr-FR" sz="2400" dirty="0" smtClean="0">
                <a:solidFill>
                  <a:srgbClr val="00B050"/>
                </a:solidFill>
              </a:rPr>
              <a:t>mesurer les résistances </a:t>
            </a:r>
            <a:r>
              <a:rPr lang="fr-FR" sz="2400" b="1" dirty="0" smtClean="0">
                <a:solidFill>
                  <a:srgbClr val="00B050"/>
                </a:solidFill>
              </a:rPr>
              <a:t>R1 et R2 </a:t>
            </a:r>
            <a:r>
              <a:rPr lang="fr-FR" sz="2400" dirty="0" smtClean="0">
                <a:solidFill>
                  <a:srgbClr val="00B050"/>
                </a:solidFill>
              </a:rPr>
              <a:t>des enroulements </a:t>
            </a:r>
            <a:r>
              <a:rPr lang="fr-FR" sz="2400" b="1" dirty="0" smtClean="0">
                <a:solidFill>
                  <a:srgbClr val="00B050"/>
                </a:solidFill>
              </a:rPr>
              <a:t>primaire </a:t>
            </a:r>
            <a:r>
              <a:rPr lang="fr-FR" sz="2400" dirty="0" smtClean="0">
                <a:solidFill>
                  <a:srgbClr val="00B050"/>
                </a:solidFill>
              </a:rPr>
              <a:t>et </a:t>
            </a:r>
            <a:r>
              <a:rPr lang="fr-FR" sz="2400" b="1" dirty="0" smtClean="0">
                <a:solidFill>
                  <a:srgbClr val="00B050"/>
                </a:solidFill>
              </a:rPr>
              <a:t>secondaire </a:t>
            </a:r>
            <a:r>
              <a:rPr lang="fr-FR" sz="2400" dirty="0" smtClean="0">
                <a:solidFill>
                  <a:srgbClr val="00B050"/>
                </a:solidFill>
              </a:rPr>
              <a:t>. </a:t>
            </a:r>
          </a:p>
          <a:p>
            <a:pPr algn="just"/>
            <a:r>
              <a:rPr lang="fr-FR" sz="2400" b="1" dirty="0" smtClean="0">
                <a:solidFill>
                  <a:srgbClr val="0070C0"/>
                </a:solidFill>
              </a:rPr>
              <a:t>b. Essai à vide : </a:t>
            </a:r>
            <a:r>
              <a:rPr lang="fr-FR" sz="2400" dirty="0" smtClean="0">
                <a:solidFill>
                  <a:srgbClr val="00B050"/>
                </a:solidFill>
              </a:rPr>
              <a:t>il permet de mesure des pertes fer </a:t>
            </a:r>
          </a:p>
          <a:p>
            <a:pPr algn="just"/>
            <a:r>
              <a:rPr lang="fr-FR" sz="2400" b="1" dirty="0" err="1" smtClean="0"/>
              <a:t>PFer</a:t>
            </a:r>
            <a:r>
              <a:rPr lang="fr-FR" sz="2400" dirty="0" smtClean="0"/>
              <a:t>= Puissance absorbée par le primaire mais </a:t>
            </a:r>
            <a:r>
              <a:rPr lang="fr-FR" sz="2400" dirty="0" smtClean="0">
                <a:solidFill>
                  <a:srgbClr val="FFC000"/>
                </a:solidFill>
              </a:rPr>
              <a:t>avec secondaire à vide </a:t>
            </a:r>
          </a:p>
          <a:p>
            <a:pPr algn="just"/>
            <a:r>
              <a:rPr lang="fr-FR" sz="2400" b="1" dirty="0" err="1" smtClean="0"/>
              <a:t>PFer</a:t>
            </a:r>
            <a:r>
              <a:rPr lang="fr-FR" sz="2400" b="1" dirty="0" smtClean="0"/>
              <a:t> ≈ U10*I10*cos(</a:t>
            </a:r>
            <a:r>
              <a:rPr lang="el-GR" sz="2400" b="1" dirty="0" smtClean="0"/>
              <a:t>φ). </a:t>
            </a:r>
            <a:endParaRPr lang="fr-FR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0019" y="4038600"/>
            <a:ext cx="7726607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52400" y="685800"/>
            <a:ext cx="8604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3.2 Mesure du rendement d'un transformateur monophasé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8" name="Rectangle 7"/>
          <p:cNvSpPr/>
          <p:nvPr/>
        </p:nvSpPr>
        <p:spPr>
          <a:xfrm>
            <a:off x="0" y="1219200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 smtClean="0">
                <a:solidFill>
                  <a:srgbClr val="0070C0"/>
                </a:solidFill>
              </a:rPr>
              <a:t>c. Essai en charge résistive à courant secondaire nominal I2=I2N </a:t>
            </a:r>
            <a:endParaRPr lang="fr-FR" sz="2200" dirty="0" smtClean="0">
              <a:solidFill>
                <a:srgbClr val="0070C0"/>
              </a:solidFill>
            </a:endParaRPr>
          </a:p>
          <a:p>
            <a:r>
              <a:rPr lang="fr-FR" sz="2400" dirty="0" smtClean="0"/>
              <a:t>Dans ce cas le rendement est donné directement par le rapport: </a:t>
            </a:r>
            <a:endParaRPr lang="fr-FR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86000"/>
            <a:ext cx="3612921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6200" y="3014008"/>
            <a:ext cx="876300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b="1" dirty="0" smtClean="0">
                <a:solidFill>
                  <a:srgbClr val="0070C0"/>
                </a:solidFill>
              </a:rPr>
              <a:t>d. Essai en court-circuit à courant secondaire nominal I2CC=I2N </a:t>
            </a:r>
          </a:p>
          <a:p>
            <a:pPr algn="just"/>
            <a:r>
              <a:rPr lang="fr-FR" sz="2400" dirty="0" smtClean="0"/>
              <a:t>Il permet de mesurer les pertes joules dans le primaire et le secondaire: </a:t>
            </a:r>
          </a:p>
          <a:p>
            <a:pPr algn="just"/>
            <a:r>
              <a:rPr lang="fr-FR" sz="2400" b="1" dirty="0" err="1" smtClean="0"/>
              <a:t>P</a:t>
            </a:r>
            <a:r>
              <a:rPr lang="fr-FR" sz="2000" b="1" dirty="0" err="1" smtClean="0"/>
              <a:t>Joule</a:t>
            </a:r>
            <a:r>
              <a:rPr lang="fr-FR" sz="2400" b="1" dirty="0" smtClean="0"/>
              <a:t> </a:t>
            </a:r>
            <a:r>
              <a:rPr lang="fr-FR" sz="2000" b="1" dirty="0" smtClean="0"/>
              <a:t>totale</a:t>
            </a:r>
            <a:r>
              <a:rPr lang="fr-FR" sz="2400" b="1" dirty="0" smtClean="0"/>
              <a:t>=P1CC </a:t>
            </a:r>
            <a:endParaRPr lang="fr-FR" sz="2400" b="1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4419600"/>
            <a:ext cx="6096000" cy="22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937" y="685800"/>
            <a:ext cx="8604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3.2 Mesure du rendement d'un transformateur monophasé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838200"/>
            <a:ext cx="8305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3.3 Types de transformateur  </a:t>
            </a:r>
          </a:p>
          <a:p>
            <a:pPr algn="just"/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Il y a deux types principaux de transformateurs, le type </a:t>
            </a:r>
            <a:r>
              <a:rPr lang="fr-FR" sz="2700" b="1" i="1" dirty="0" smtClean="0">
                <a:latin typeface="Times New Roman" pitchFamily="18" charset="0"/>
                <a:cs typeface="Times New Roman" pitchFamily="18" charset="0"/>
              </a:rPr>
              <a:t>cuirassé </a:t>
            </a:r>
            <a:r>
              <a:rPr lang="fr-FR" sz="2700" i="1" dirty="0" smtClean="0">
                <a:latin typeface="Times New Roman" pitchFamily="18" charset="0"/>
                <a:cs typeface="Times New Roman" pitchFamily="18" charset="0"/>
              </a:rPr>
              <a:t>et le type </a:t>
            </a:r>
            <a:r>
              <a:rPr lang="fr-FR" sz="2700" b="1" i="1" dirty="0" smtClean="0">
                <a:latin typeface="Times New Roman" pitchFamily="18" charset="0"/>
                <a:cs typeface="Times New Roman" pitchFamily="18" charset="0"/>
              </a:rPr>
              <a:t>à colonnes</a:t>
            </a:r>
            <a:r>
              <a:rPr lang="fr-FR" sz="2700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fr-FR" sz="2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362200" y="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199" y="2209799"/>
            <a:ext cx="3901967" cy="2286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57750" y="2209800"/>
            <a:ext cx="36766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 descr="C:\Users\User\Desktop\images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75" y="4572000"/>
            <a:ext cx="2143125" cy="2143125"/>
          </a:xfrm>
          <a:prstGeom prst="rect">
            <a:avLst/>
          </a:prstGeom>
          <a:noFill/>
        </p:spPr>
      </p:pic>
      <p:pic>
        <p:nvPicPr>
          <p:cNvPr id="8195" name="Picture 3" descr="C:\Users\User\Desktop\LEG044273_PHOTOBD_1.jpe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4495800"/>
            <a:ext cx="2286000" cy="2286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8458200" cy="5239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7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3.4 Plaque signalétique d’un transformateur </a:t>
            </a:r>
          </a:p>
          <a:p>
            <a:pPr>
              <a:lnSpc>
                <a:spcPct val="150000"/>
              </a:lnSpc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Elle comporte essentiellement les éléments suivants :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fréquence </a:t>
            </a:r>
            <a:r>
              <a:rPr lang="fr-FR" sz="28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 (Hz).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tension primaire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U1n (ou tension nominale primaire).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tension secondaire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à vide U20 (I2=0).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puissance apparente nominale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Sn=U1nI1n=U20I2n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12192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3.5 Applications</a:t>
            </a:r>
          </a:p>
          <a:p>
            <a:pPr algn="just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en Electronique : </a:t>
            </a:r>
          </a:p>
          <a:p>
            <a:pPr lvl="1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alimentation à basse tension ;</a:t>
            </a:r>
          </a:p>
          <a:p>
            <a:pPr lvl="1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(b) adaptation d'impédance ;</a:t>
            </a:r>
          </a:p>
          <a:p>
            <a:pPr algn="just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Electrotechnique : </a:t>
            </a:r>
          </a:p>
          <a:p>
            <a:pPr lvl="1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(a) transformation de la tension pour le transport et la distribution d'électricité. </a:t>
            </a:r>
          </a:p>
          <a:p>
            <a:pPr lvl="1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(b) alimentation à basse tension (par exemple, lampes halogènes) </a:t>
            </a:r>
          </a:p>
          <a:p>
            <a:pPr algn="just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Mesure : </a:t>
            </a:r>
          </a:p>
          <a:p>
            <a:pPr lvl="1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(a) transformateurs d'intensité de courant </a:t>
            </a:r>
          </a:p>
          <a:p>
            <a:pPr lvl="1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(b) transformateurs de potentiel 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grpSp>
        <p:nvGrpSpPr>
          <p:cNvPr id="16" name="object 5"/>
          <p:cNvGrpSpPr/>
          <p:nvPr/>
        </p:nvGrpSpPr>
        <p:grpSpPr>
          <a:xfrm>
            <a:off x="228600" y="1066800"/>
            <a:ext cx="7467600" cy="697992"/>
            <a:chOff x="702563" y="1511808"/>
            <a:chExt cx="2853055" cy="565785"/>
          </a:xfrm>
        </p:grpSpPr>
        <p:sp>
          <p:nvSpPr>
            <p:cNvPr id="17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9"/>
          <p:cNvSpPr txBox="1"/>
          <p:nvPr/>
        </p:nvSpPr>
        <p:spPr>
          <a:xfrm>
            <a:off x="381000" y="1143000"/>
            <a:ext cx="72390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2800" b="1" dirty="0" smtClean="0"/>
              <a:t>Production de l'énergie électrique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" y="1905000"/>
            <a:ext cx="8610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L'énergie électrique est principalement produite par </a:t>
            </a:r>
            <a:r>
              <a:rPr lang="fr-FR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conversion d’énergie mécanique au moyen d’alternateurs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</a:pPr>
            <a:endParaRPr lang="fr-FR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2800" b="1" dirty="0" smtClean="0"/>
          </a:p>
          <a:p>
            <a:pPr algn="just"/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-12192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grpSp>
        <p:nvGrpSpPr>
          <p:cNvPr id="5" name="object 5"/>
          <p:cNvGrpSpPr/>
          <p:nvPr/>
        </p:nvGrpSpPr>
        <p:grpSpPr>
          <a:xfrm>
            <a:off x="228600" y="749808"/>
            <a:ext cx="7467600" cy="697992"/>
            <a:chOff x="702563" y="1511808"/>
            <a:chExt cx="2853055" cy="565785"/>
          </a:xfrm>
        </p:grpSpPr>
        <p:sp>
          <p:nvSpPr>
            <p:cNvPr id="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" y="826008"/>
            <a:ext cx="72390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2800" b="1" dirty="0" smtClean="0"/>
              <a:t>Production de l'énergie électrique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1676400"/>
            <a:ext cx="8001000" cy="501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381000" y="1295400"/>
            <a:ext cx="6618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a. Turbines hydrauliques (dans les barrages) </a:t>
            </a:r>
            <a:endParaRPr lang="fr-FR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-12192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grpSp>
        <p:nvGrpSpPr>
          <p:cNvPr id="5" name="object 5"/>
          <p:cNvGrpSpPr/>
          <p:nvPr/>
        </p:nvGrpSpPr>
        <p:grpSpPr>
          <a:xfrm>
            <a:off x="228600" y="749808"/>
            <a:ext cx="7467600" cy="697992"/>
            <a:chOff x="702563" y="1511808"/>
            <a:chExt cx="2853055" cy="565785"/>
          </a:xfrm>
        </p:grpSpPr>
        <p:sp>
          <p:nvSpPr>
            <p:cNvPr id="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" y="826008"/>
            <a:ext cx="72390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2800" b="1" dirty="0" smtClean="0"/>
              <a:t>Production de l'énergie électrique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295400"/>
            <a:ext cx="3584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b. Turbines d’éoliennes </a:t>
            </a:r>
            <a:endParaRPr lang="fr-FR" sz="2400" dirty="0">
              <a:solidFill>
                <a:srgbClr val="0070C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4551" y="1676400"/>
            <a:ext cx="5108249" cy="515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68438" y="2057401"/>
            <a:ext cx="8218362" cy="2209800"/>
          </a:xfrm>
          <a:custGeom>
            <a:avLst/>
            <a:gdLst/>
            <a:ahLst/>
            <a:cxnLst/>
            <a:rect l="l" t="t" r="r" b="b"/>
            <a:pathLst>
              <a:path w="7777480" h="864235">
                <a:moveTo>
                  <a:pt x="0" y="144017"/>
                </a:moveTo>
                <a:lnTo>
                  <a:pt x="7342" y="98511"/>
                </a:lnTo>
                <a:lnTo>
                  <a:pt x="27786" y="58978"/>
                </a:lnTo>
                <a:lnTo>
                  <a:pt x="58962" y="27797"/>
                </a:lnTo>
                <a:lnTo>
                  <a:pt x="98496" y="7345"/>
                </a:lnTo>
                <a:lnTo>
                  <a:pt x="144018" y="0"/>
                </a:lnTo>
                <a:lnTo>
                  <a:pt x="7632890" y="0"/>
                </a:lnTo>
                <a:lnTo>
                  <a:pt x="7678397" y="7345"/>
                </a:lnTo>
                <a:lnTo>
                  <a:pt x="7717929" y="27797"/>
                </a:lnTo>
                <a:lnTo>
                  <a:pt x="7749110" y="58978"/>
                </a:lnTo>
                <a:lnTo>
                  <a:pt x="7769562" y="98511"/>
                </a:lnTo>
                <a:lnTo>
                  <a:pt x="7776908" y="144017"/>
                </a:lnTo>
                <a:lnTo>
                  <a:pt x="7776908" y="720089"/>
                </a:lnTo>
                <a:lnTo>
                  <a:pt x="7769562" y="765596"/>
                </a:lnTo>
                <a:lnTo>
                  <a:pt x="7749110" y="805129"/>
                </a:lnTo>
                <a:lnTo>
                  <a:pt x="7717929" y="836310"/>
                </a:lnTo>
                <a:lnTo>
                  <a:pt x="7678397" y="856762"/>
                </a:lnTo>
                <a:lnTo>
                  <a:pt x="7632890" y="864107"/>
                </a:lnTo>
                <a:lnTo>
                  <a:pt x="144018" y="864107"/>
                </a:lnTo>
                <a:lnTo>
                  <a:pt x="98496" y="856762"/>
                </a:lnTo>
                <a:lnTo>
                  <a:pt x="58962" y="836310"/>
                </a:lnTo>
                <a:lnTo>
                  <a:pt x="27786" y="805129"/>
                </a:lnTo>
                <a:lnTo>
                  <a:pt x="7342" y="765596"/>
                </a:lnTo>
                <a:lnTo>
                  <a:pt x="0" y="720089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609600" y="2286000"/>
            <a:ext cx="7924800" cy="4198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L'électrotechnique est la 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discipline </a:t>
            </a: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qui 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étudie, </a:t>
            </a:r>
          </a:p>
          <a:p>
            <a:pPr marL="357188" indent="2635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production,</a:t>
            </a: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57188" indent="2635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57188" indent="2635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traitement</a:t>
            </a: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357188" indent="263525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transformation </a:t>
            </a:r>
            <a:endParaRPr lang="fr-FR" sz="3200" spc="-120" dirty="0" smtClean="0">
              <a:latin typeface="Times New Roman" pitchFamily="18" charset="0"/>
              <a:cs typeface="Times New Roman" pitchFamily="18" charset="0"/>
            </a:endParaRPr>
          </a:p>
          <a:p>
            <a:pPr marL="357188" indent="263525" algn="just">
              <a:lnSpc>
                <a:spcPct val="150000"/>
              </a:lnSpc>
            </a:pP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 l'utilisation </a:t>
            </a:r>
            <a:r>
              <a:rPr lang="fr-FR" sz="3200" spc="-120" dirty="0" smtClean="0"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fr-FR" sz="3200" b="1" spc="-120" dirty="0" smtClean="0">
                <a:latin typeface="Times New Roman" pitchFamily="18" charset="0"/>
                <a:cs typeface="Times New Roman" pitchFamily="18" charset="0"/>
              </a:rPr>
              <a:t> l'énergie électrique</a:t>
            </a:r>
            <a:r>
              <a:rPr lang="fr-FR" sz="2800" spc="-120" dirty="0" smtClean="0">
                <a:latin typeface="Trebuchet MS"/>
                <a:cs typeface="Trebuchet MS"/>
              </a:rPr>
              <a:t>.</a:t>
            </a:r>
            <a:endParaRPr lang="fr-FR" sz="2800" spc="-120" dirty="0">
              <a:latin typeface="Trebuchet MS"/>
              <a:cs typeface="Trebuchet MS"/>
            </a:endParaRPr>
          </a:p>
        </p:txBody>
      </p:sp>
      <p:grpSp>
        <p:nvGrpSpPr>
          <p:cNvPr id="6" name="object 5"/>
          <p:cNvGrpSpPr/>
          <p:nvPr/>
        </p:nvGrpSpPr>
        <p:grpSpPr>
          <a:xfrm>
            <a:off x="702563" y="1511808"/>
            <a:ext cx="3259837" cy="697992"/>
            <a:chOff x="702563" y="1511808"/>
            <a:chExt cx="2853055" cy="565785"/>
          </a:xfrm>
        </p:grpSpPr>
        <p:sp>
          <p:nvSpPr>
            <p:cNvPr id="7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/>
          <p:cNvSpPr txBox="1"/>
          <p:nvPr/>
        </p:nvSpPr>
        <p:spPr>
          <a:xfrm>
            <a:off x="781024" y="1556752"/>
            <a:ext cx="3105176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5"/>
              </a:spcBef>
              <a:tabLst>
                <a:tab pos="378460" algn="l"/>
              </a:tabLst>
            </a:pPr>
            <a:r>
              <a:rPr lang="fr-FR" sz="2800" b="1" i="1" dirty="0" smtClean="0">
                <a:latin typeface="Times New Roman"/>
                <a:cs typeface="Times New Roman"/>
              </a:rPr>
              <a:t>1. </a:t>
            </a:r>
            <a:r>
              <a:rPr sz="2800" b="1" i="1" smtClean="0">
                <a:latin typeface="Times New Roman"/>
                <a:cs typeface="Times New Roman"/>
              </a:rPr>
              <a:t>Définition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2514600" y="4670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-12192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grpSp>
        <p:nvGrpSpPr>
          <p:cNvPr id="5" name="object 5"/>
          <p:cNvGrpSpPr/>
          <p:nvPr/>
        </p:nvGrpSpPr>
        <p:grpSpPr>
          <a:xfrm>
            <a:off x="228600" y="749808"/>
            <a:ext cx="7467600" cy="697992"/>
            <a:chOff x="702563" y="1511808"/>
            <a:chExt cx="2853055" cy="565785"/>
          </a:xfrm>
        </p:grpSpPr>
        <p:sp>
          <p:nvSpPr>
            <p:cNvPr id="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" y="826008"/>
            <a:ext cx="72390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2800" b="1" dirty="0" smtClean="0"/>
              <a:t>Production de l'énergie électrique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295400"/>
            <a:ext cx="43463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c. Turbines à vapeur ou à gaz </a:t>
            </a:r>
          </a:p>
          <a:p>
            <a:r>
              <a:rPr lang="fr-FR" sz="2400" b="1" dirty="0" smtClean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8890" y="2590800"/>
            <a:ext cx="72531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0" y="17526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- Energie chimique (pétrole, gaz , bois, </a:t>
            </a:r>
            <a:r>
              <a:rPr lang="fr-FR" sz="2400" dirty="0" err="1" smtClean="0"/>
              <a:t>etc</a:t>
            </a:r>
            <a:r>
              <a:rPr lang="fr-FR" sz="2400" dirty="0" smtClean="0"/>
              <a:t>) → énergie thermique </a:t>
            </a:r>
          </a:p>
          <a:p>
            <a:r>
              <a:rPr lang="fr-FR" sz="2400" dirty="0" smtClean="0"/>
              <a:t>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-12192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grpSp>
        <p:nvGrpSpPr>
          <p:cNvPr id="2" name="object 5"/>
          <p:cNvGrpSpPr/>
          <p:nvPr/>
        </p:nvGrpSpPr>
        <p:grpSpPr>
          <a:xfrm>
            <a:off x="228600" y="749808"/>
            <a:ext cx="7467600" cy="697992"/>
            <a:chOff x="702563" y="1511808"/>
            <a:chExt cx="2853055" cy="565785"/>
          </a:xfrm>
        </p:grpSpPr>
        <p:sp>
          <p:nvSpPr>
            <p:cNvPr id="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" y="826008"/>
            <a:ext cx="72390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2800" b="1" dirty="0" smtClean="0"/>
              <a:t>Production de l'énergie électrique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295400"/>
            <a:ext cx="3168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d. Turbine nucléaire </a:t>
            </a:r>
          </a:p>
          <a:p>
            <a:r>
              <a:rPr lang="fr-FR" sz="2400" b="1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1752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 </a:t>
            </a:r>
            <a:endParaRPr lang="fr-FR" sz="2400" dirty="0"/>
          </a:p>
        </p:txBody>
      </p:sp>
      <p:pic>
        <p:nvPicPr>
          <p:cNvPr id="1026" name="Picture 2" descr="http://lenergeek.com/wp-content/uploads/2011/11/Centrale-nucl%C3%A9ai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362200"/>
            <a:ext cx="8506047" cy="426720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228600" y="16764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- Energie nucléaire (Uranium) → énergie thermique </a:t>
            </a:r>
          </a:p>
          <a:p>
            <a:r>
              <a:rPr lang="fr-FR" sz="2400" dirty="0" smtClean="0"/>
              <a:t> 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438400" y="-12192"/>
            <a:ext cx="4800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grpSp>
        <p:nvGrpSpPr>
          <p:cNvPr id="5" name="object 5"/>
          <p:cNvGrpSpPr/>
          <p:nvPr/>
        </p:nvGrpSpPr>
        <p:grpSpPr>
          <a:xfrm>
            <a:off x="228600" y="749808"/>
            <a:ext cx="7467600" cy="697992"/>
            <a:chOff x="702563" y="1511808"/>
            <a:chExt cx="2853055" cy="565785"/>
          </a:xfrm>
        </p:grpSpPr>
        <p:sp>
          <p:nvSpPr>
            <p:cNvPr id="6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" y="826008"/>
            <a:ext cx="7239000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fr-FR" sz="2800" b="1" dirty="0" smtClean="0"/>
              <a:t>Production de l'énergie électrique 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295400"/>
            <a:ext cx="15475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</a:rPr>
              <a:t>Synthèse </a:t>
            </a:r>
          </a:p>
          <a:p>
            <a:r>
              <a:rPr lang="fr-FR" sz="2400" b="1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17526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47106" name="AutoShape 2" descr="data:image/png;base64,iVBORw0KGgoAAAANSUhEUgAAAx0AAAJPCAIAAACWyi6MAAAgAElEQVR4nOy9d3gb153v7fs+z3tzd+9u1utk0zeJk/hNubGTdZxkUxz32JYlq5FEH1T2IrETZdBBkJIsq4vqxepWo9gLegfBIlmyLctyUadYUKegnvePEWkZM6MQMR1n9+o8n+fzgODoN2fOnAG+nBlAD0RwEMFBDJsBBwgGEBxgGMDwNI6lcSwVxxJxLBHHcBxP4CjAMAoSCRqSIJFMk8HjSUoSSTAv4PHMZweNZ6LJTCRFQSwDyCBpgM5TfRrSkTQWSSNzBouk0vNSPwYwMkgmjqeoxx/D02RwLAVwAPA0mQySIJNCE0mqyfM3gG5+zhfz1c9kLqQS6RRKMc4ZJEG5UwCeBmiSGrrlvyhy7CflINxrHOYJuvXmSiqKU5JbETSRSlBPFRxPkIljCRD/HMchhSZwPIFRQT35U1gGmwL4LYDdBtjtDD6ZwSdTeDCFB5N4NIlHE3EkmUBTiWQ6mUqn06lMfAq5nQSxFEABQAFA0ch4+PY1kMZBHANxDOD4J8QTIJHIAJAEIAVABgAAAMjMkEyBZCqdTKVSqWQ6FU+n8Ewqnk7dWYzUMjQtRdPiNI2m/P32t2sYhmEYNvtjJpMBACQSiWQymUql0ul0KpV64FO5Cv8kV6FoBsVSGJrE0CSGxTEsjqMYhsVxqlCFfXpCfoo49VsUguKU4PH0vICgic9OFEuE8EQwTuFoMh1JpbMcTaaj2PzUpzEeiseCiUgoEZmbY6E4Pi/1o2kkkkayHE1haCJJOf4YniKDY6kUlkxjSYBmOx2LJ5F4lhNIPP455xs66ObnfDFf/YznQgJPptAEEa2yTN4jhFNRPBHDyaZb/otyrv2knG9JJP5595NuvbmabnvJe5YwXZ0ETj1V6HJVmub4nZdxSCBxDIujVFD/cRLHUvhUBr8NsMkMPpnBplL4VAoPJvHwXbkKvytXJbF0NAnQDMARdDoeD6PRSSwyCdKJ8PiNyK2bBOHxm8Hx8eD4+OTE+ERw+nZoeiI4PRGcJlpwajo4NT15e4JgYmLi1uTEzamJm1MTtyYnJqYmKRtG0yZoWpSmTefYwvfbvLZEIpFIJFKpVCaTSSaTKIqiKEpEXuL5O7mKyFJ3g+AAwUE4lgzH4tEYHo3h0RgajaGxGBqLoRiawtAMGRRJU5FEkQSK4mSiUYQSyoX/CujqRyKxuROOxIIIMoUiZEdwPBTHsxzB8QjNeqk7E6WofE9Hg0h4CgsG0eCcjIaDSHRe6kfikVAikuUIHkNxjIjdWVC+LuN4Ih7D4zE8QTIeQbEISvZ8zYf5mj/zxXz1M6cwh6J4AoknkHiSZPIeIYyFETSMkE23/BflXPtJN98+737SrTdX09VPoYkkmiD7HscX9VShCjcYFqc7fudrHGIxaqhfZDAkhYVT+NSnE9WdUBXHY4k4lkzgsycS0ulkFA1iiXAMC4UjkxgaTqcwkMZBKg4ySQDSsxDnpFIAJAGIz5yy+uSsFXGiYmYZYjECuvNVdLnq3idF5r78/fa3aTiOEw+SySSCICiK4jiOYRiO4/F4PJlMptPpdDr9QAwHsfinQPA0gqdDUTwUwwgiUSQUQyJRJBJFUCRBSTSC0UL1vhIORymJRqPRaPizOxwOh8NBsoPBYDA4NXdPR8JT0SDZoVg0iISzHEJo10tnuvq0jganYlNzNbH8fNQPIeEgGsxyCAkjSBRBogiCZBnHcRxHScZjESRXPu+Ik9P8nC/mq5+zx+ZcHIkiGIJTQjf4kVCUkr9iP36u/Ffp53xBtx9n7tnIhnbcaGYLguJRDM8ygv41x2+uUM5zBMHIoDEkicWIFJXEo3E8GsdjM6BxHE3EsWQ8cVeuImLTpyIUAOlUJhmfuZaHghQCUrFZ0olYOoGm7oAl70AsT/wTAhSk8EwKT+R2/Y7uOiDd8okcG139++2va3T7hYhWs6esHojFU5QEY9gsoRmHYgiCYGiMgmg4RgNKSTgYoyISjYSikenP7nBoOhyaJHt6amJ6anyOnpoeD4anpyKTZIejoWBsOsvh6HSIZr2UDoUpKt/T0zMOzdnzUz8cjQRjoSyHoyEEiaJIGCU5jqMzr26fGMfRSCQWCaNkaEM5zfz5vKGZn/PGvHQyEkaDUXQ6OlcHo2gMiSMxCih3SiSMhoIxSuiW/6LItZ908+3z7ue9/v7MBbq/b3EsRQn1xkYxutkSQeNhNJ7lCBoPRz7fcYjRgMbiVGA4nsDpG3F1ZjZXZVJpNIx0ne7cu2PPkUNHd+3as2v33r0HDrZuWH/kTPvBzvYDne37u9r3dbfv7Wnf29O+v6v9wKk3D5948+DJbI6eOZXFm+2njp8+9eaJ45RtJ007RdP20LQ3c2wn77d5bW+88cbu3bt37dq1d+/effv27du37+DBg8eOHUMQBMOwu3JVAo0l0FgCv4tELJEIoeg0ik+j+DQanyWExKMxNBaLIdFsxyJINBolGYmF8WgEJzs8jYSCCMmxWCQajQVj0eBndDg0GQpPkj01eWty6tbcHQxPUhKJBSkJhanXS2e6+jRMB8OhYCgyV8KhYHh6XuoTZzuyiUUxDMHwKI5FsxzHY3g8lm0cjUSxUBQnE47FyURj8WiEev583qaZn/PmeelnJIoHY/gUMleCMepxDsfilDslFMWnQggldMt/UeTaz1zHYb6gW2+uRNEkJcTVBjJ0dejmz90v+3e//n+u4xCNxWPReCwaRyLZxpEUhqbIRmZuXJkhjeBpJJ5C4ikMT+HxZCKRSibTM7kK9Jzoeua3T3/rK99+/NEnvvvvP/zq17/z8E9//rUf/OD//bev/j9f++r/+PpXH/jGQw9886EHvvXQA9966H9846EvPfTlf3zwy//44Jf/179++X/965e/9NCXv/TQl//nQ1/+h68+SPCPX3nwH7/y4D899OA/PfTgP//rg19+8F8o27dp2oM07bs07cs5Nrr699tf137yk5985zvf+f73v/+zn/3sm9/85gMPPPAP//APjz76aCwWI260SqVSmUzmASQRRRJRJBFDEjEiY0WSeCSZCCfioUQylEiF4plgAgQTIBgHoTgIRfFIFIlGsCwjsXgMwUhOINFMLAaQKMhyJJQOh9MkxxEEi6FRBIl+RkcioXA0RPbU1MTk9MTcHY6GKImhUUqI39KtnewciYQjaDiCzRmUOKv02evHiCmSTRxPxPEEFo9jWcZxFIujJONhNBVEAZkwTkEUA7FY9sz525hmfs6b56WfkRgIomAay4GpWIYSyp0SRMFkNE0J3fJfFLn2k3K+hfHPvZ90682VEEZNJE4NXR26eTKJZCj5XMchigEUBSgKMCTbxGf1soziIEL82zgIx8Gdz2ARxAGCp9FEOp4gblvPpDLpTAqYz5if+P9+/dPv/aypRtHYoBSXVFUr1OVyeblKWaKBi7VwoRYu1MkLdfJCnbRMI62RNzVKm+qlTXWyphp5U7WiaaWiqQpuqoal1bC0BpbWKqT1cmmDTNokkzbJpDKatoKmSWnaSprWlGOT32/z2urq6kpLS6VSqVarXbBgwZe+9KXvf//7VVVV0WgUQRAcx2dyVTJ8h0Q0lowRuSqcTIST6VAShJJgOgmmk2AqCaaSYDoBgtFUKJogE0XTVIAoAqIxCkJhKiIgiiajGP7ZCcUQSiaCoZygq5PreucJLBRNhSKZuRJNEVdvP3v9KAIoQAGeAngqTYa4GTqLWDwdpHkdD8UpCOMgQjN/Pm+o5+f8MS+djCBgGgOTeA5MxKihe3/Ndfkvilz7STnfQvHPvZ90682V+apPN0/GEWo+13EI4yCGAQSlAI9TgCVACAfT8TuE8DtFwnEQIe4VTmSwZAZPfZKrXH2eZ594oZhdHp2KZzIgjGcQAEIABAGY/IT0NEhPg2QUJFOZdCaVTqfTiUwaA2kUpBGQjoJ0FKQRkEZBGgPpRCZNXGTMpNK53gedpmm5Lp9rnfvtr2soioZCIeJxd3d3fn6+VCq9efNmJBIhclUymcxkMg9kABpPhSfCN6/fvjqNTCdAKhTHL98cD6dAFIAYABEAggBMp0EIgAgAOABxEniG4sk7ZEA8TQGWpCJFX+e/CGiamvlcS4YCPA2w1J3H09E7j8MYbREsQw1dfWpy7DkOQASAEBXTaQpCKYCmqKcKnqKGcrLF0wCJU0O3PB3U8zZJuzxll3Cajbp3naxSWBIEEYAAEAMgBkAUgEgGhNMglAKhFIgCaijHeToNIuAOYeJtJnPn+YkENXR1xnFq6OrMFzcQanKtcwujhm67bmHgBgKux8DVCLgaAddj4AZCW+QWRrve67H5IdftvY1Scz1MDd0400EMCxnKwbmNgvEguD1NQQSlIISBWyi4HgPXouBKBFwNg5tRMB4DExi4HQMXr0xMI0nio3xRDMeSiUgYHbaNfufL36sS14IUSKU+yVU3E+itNDoJsDBIoCCBg2QSJDIgmYjFQCJNfMwvhmNBHEFAGgFgOo1P4rFIEifuZE7h8WQEyeCJOHbnjEU6nY7H48Q9N+l0mrjHi/iuIwAA8c1VyWQSAIDjOIIgxK+IJYn3b+IfplKpeDxOnAgBANDVIdqdy52ZzOwCueaw++3eLR6Pp9NpYv8GAoFvfetbEAQRe+ru9kAaROOpcCh6e3z6ZgiNYABMIOiFj26s23Vo0/5TbUd6246aNh+2bDpo2XzUuf1N166jtt1HLXuOWQn2vmkj2Hfcvu+4fe+btj3HrLuPWnYdMe88bNp5yLLrkGPXIdeuQ54s7zjg2nHAQbJt15HBXUf7Pjt7jw/mxOEOByVH2u2UHDxpoWT/STMldOulrfPmIAXHTPuP2fYfdew/6sryviPOPYesxztGD53wrNvasWP/4LH24Z0HBvYfM1GW2nu0n4IjA3T19xyy7zlkzfZh864j/ZTjv/1QN5lth/o27B9cv9+8fr81y6t39q/e2ZvlNTt6N+2xbN5t2rw725t2mTftGiSbvCThjTtNG3cOkE23PF39XOts2WPduteybb9j+xv27W84t+23bd1r27LHTFeHbr2bdpmJtWzbb9txwLV1r+W1LT36109s2GNZv9e0bo/59d0Da3cNrt3V/9rOgdd29hGPyaYc59U7e9fts6zbZ3p9r3ntnoHXdg+u2dW3ZtfA6p29a3YNEI+zvHaPae2eAbJX7ehbtaOH7Nbtva3bu8mmq59rHWNbt7Gtk2y6+nR16MaHrj+rdvQRa2/e2tG8tcvY1tm6vXfVjh66Orn2J1fnOp5rdvSv2dFLtnFLl3FLB9kt23patnXN3c1bu4iRyTLd8f5aW+/ard1rt2Z7w47BDTv6s/z6TnPrDptxu725zWxo6zNu7W1t61qzvfP1nafW7zqxtu3AgHM4iKawFEATyRQAcTwdsI1+m8hVaZBIg3A8hQEQBukQSEQAiqYRPBlJYKFkZCI5fSs5OQ7iKYClABJPYjieiKOpRDiFTydQFGRCSSwaxzIAgAwAMRxEcZAEcQQlghEAIJFIEF+OQAQj4g564n03mUwmEgkiLUWj0UgkQsSmRCJBnPaIRqPxeJxISMSSxMf46XIVUfzuaHU/V30ebe65KpZIR6JocCoyGUvgaAZcn0YCb3/09CLeC3mlC6GGV4WqRULtIqF+kbhlWdHqJWL9MpF+udiQX2gsKGphlqxila5mla7OLzTmSZrzJM3LxYZlIv1SoW6JQLtEoM0Tr8oTr8oTr8nyUkHrUoEx20JDXqEur1Dz2WGWGnKCv3INGcGKNYKq1bmxgqIOf+UaVlkzGXZpM6+8hRJ2iYGa4lZ2cSu7eBXZBWIDv+L1fJH+yQWVrzBlwqr1DEkzXR1WsZ4ShqSZIWlmSIxZLhA3F4gNZOdLqMd/qUhJZrFIvQDSvATpXoIMWX6GoXyGocjycwzFAq5+IUe7kJPtl5mal5mquXsBS7uApSabbvkX8uAX8uRkv1igerEAJpuuzkKOfhFXtxgyLuE3L+G3LIYMi7iGhRwtXZ0/5yv/nK8g+yWG+iWG8mWmhhiBF/Lkv3up+hd/KnyFrSO25WWm6iWGerbC88sVzy+XZfnZPNlzBRTj/AxD8QJH+zxb9Txb8xxL+SxT9QxD8XQB/HSB/Hm2hng+yy9wtC9w1GRT7sdnGIo/5cn/lCclm67+s0zVs0yYbLo6RG/Jfo6lfo6lJPupfMVT+TKyc92uFzhaYsSINT7LhJ9jqSkrEKbb3s/blOP5PBN+iU19XFDOw+cLFC8wqceTznT7hXJ8XuSoX+boXmFrXmFnexHXsIiry/IrXOML3JZn2S3PsgzPMNTPMRR/ZsleZjct5NY/v1TyCqN43fYDH9ycJi6DpABIp0HAPvytf/n3Ckk1yIBEBoQT8TgASCaeBIl0BgXJGMDDIBoEwQkweRtMTAIkCSKJzFQ0HUFBKp0GmSCOXJ2+jQMQTmAxFEnh8WQoFvrw+vQ7H4YuX41OBVEUnT35hOM48dWRs5/DJ9IPEZWI1BUKhSKRSDqdTiaT4+PjFy9ePH/+/OTkZDQaJcJWKpWaXXg2nBGRKz0T0YhGPmv1t00d//3bXHNVMhVLpmIoHg0jMSyZQVLgw5sR+8gHf3wJenZZxUK+annxmuWlG5aWbFpWsnV5+baFovWLJOsWF25aWrIpr2xbQeU2ZtUu1sqdy0vblpdtWVaydWnJpiVFmxcXbVhcuOlVyca8sm15ZdvyynZkeWlx29LiLdku2ZRXvjmvYkNe+abP6ILKLQVVm+Zuyjr55RvY5VvYFZvIhlZsh1a2ZZm3sg2q28Wr38EjmbmijblyS5ZZK7bwqrbxVmwlm3q9n7CV7Pyi9ZyKtkVQ66+eX/lcnoq/ciengqYOncu3MEs3MUs3MUs3z8WMsk35NOPPqNrKWLE521Vb88q2LS/ftrx8R5ZfLdryatEmspeVbFtWspXsVyWbX5VsJHtJ0dYlRZvJpp5vxVvoll8gWL9A8DrZiwu3LC7cRDZdnWUl25aXtuWX7yyo2FFQsSu/fPvy0u3LSrbS1Vko2rhQtJ7s2a1YXtq2tLjtJei13y1WP/ZcDaN0R0FJW0HJ9vzirXlFbcsLNy+TbFkm2bRYuHGxcH2WF4nWLy6kHuelpduWlGxZUtK2uHjzq0VbFhVuXCjZtFCyYUlJG/H8HL2ocPOiwo1kvyLe+Ip4Pdl0dZaWbltaupVsujp066WbV3TLk2cmYbrll5VtX1q6dXHxVqLy4uLNS0u3LStro6tDt73LyrYvK2v77M5pPJeVbGWU7mCUbiM7r6gtr2hLlpcVb1lanNt8oBt/uvFZXrp9eWkb2QUVu4gj6G7nV+xeVr5vSfnexaU7l5S0LS3ZtLx0HbN8Daei5Y+viJ5bIlzTduBaEIkDkCC+vTOV8TmHvvHgt0uLKolcFY0jSZBMpFGQjgE8BMK3weQNcOMquHYVXLkObtwGN8NgPAamUICmiO/9jGLoeHAKScajGBrHcIDEox/deKvP3r/94PENO25/fG16ejqRSBAnk4j8NPulD0ToIc4wESexiIuAxPKRSCQQCBw6dGjjxo0fffTR7du3URQl3qdn69z9vd7pdDqVSiUSn3xl1uyXSswucL/Nb5tzrkogyRSG4lgExbAEiCXApWvIoPeDxTwZu2xNsWz/Cn17tbFvRXN/hcFU0WwRKbrEcHehqr9Y01+qM5cbzJVGe1WLraLZVtFsKTdYy/SmUp25RDtQojUVa/orjdbKFgvZZXpTmWGQ7MoWU2XrwGd3maG/rLl37i5UdxVqOsiu1PdX6XqrdNleoR9Yoe/LcpWhb0WLuWrVYFVrtun6udJoqm4eqG7ONnmNM+6t0neTXantKVW1V+l6ebUHn85ftbR4W41xsMY4eOefzK3/K/R9Kw39K5t7ya5uHqg29mV5pXGgqmWAertWW1euMWd7tXVFC4Ety1VGa5XRkuXKFku5wVzebCK7RDtQousnu6LZUmE0k01Xh275Yk1/sbaPbLr5fI/1VhjNVS22FatsK1rtVa3WimZLebMp5+PCaK1ssaxotVevcVS12ERw59LyAy9AWxpWuRpXORtanfUt9jqjvbbZWttsqzFYVmhNK7SDWa7SDa5sphjnKqNlZat9ZattRYutymipbLZUGEwVBnO5frCy2VLZbCa7wmAmlslymW6wTDdANt3ydPWrVzmqV9nJpqtTrjeV6wfJpusPeQYSJsaB7HvUqTJaiLEq15sqDKYqo/Uedei2l275XJ3reNYa7XVGWx3JNQZrjcGS5epmywoDdX060+0Xyv6vWGWjm//Vq53VaxxZXrHGWbXGW7nGVdFqq2wxVbX0Vbd21a8+I11znFmiKShs2nawfRoHcQCQTBrPpBKZtMfl/bevfKOkpCwDQAIkY/EIADhIhkAyBCaugvMjCVM/fuxIYvcesG0XtvMgPuhNnP0QjMcACkAcgEQ6GU/giTiKYwk8DlIAxAH6/nX7vuMby5rq8/hX333/5s2bsViMuFo3e/MT3Xkm4rfENbuJiYmOjg65XM7j8d55550rV66EQiEijc2ejrpHPiN+dT9dfa5trrkqEccSCRxF8VAUR+MgGgeXruIm77VXOTC7dEOZ4nhdq7lhjau61VXZ7C5r9ojVTpHGKdG5C/We4mZfidFf2jJU1hooXzVcvmq4rDVQ2jJUYvSXGP3Fzb7iZl9Zq69slYfsEqOnpMVFdtkqz7xQ1OzIiWKjk0xJs7Oy1buihYJSrZ1Msc5ebKCuT9nJ8lZPWbOrwkBBmc5Bjd5SpjeRXawZLFT1lhusrNrjv897fYFkV6XRvqLVSVenXO+kpNJorzRaya5qcVS12LJc0eoob6Uef8rxLDY6S/SOEr2jTOfKcoWBGIpsizQ2kdZCtlhrF+usZBfqnYUGO9kSnUOit5FNtzzdeoub3cVGJ9l0dcRau0RvKzK4iCWLmh0SnUOss9LVKTK4ipodZBfqncVGZ1mrr2KNr7TFy4P7F5QefZKzraY1UN/irzMO1TZ7awy+ar27Wu9dqXOt0LpXaJ1ZrtI56ca5stlbbnRXGDylBiexR0q1ziKtrVTrLNbZyS7ROIq0NrKL1fZCjZVs8h6fXQtl/Sqjr6LFQzZdHbr+FCqtYpWZ7Fzr32O7inX2YrVdorYUqWyFGmup1klZ4d7bS7dfcnVO41ll9FRqXVUaR5Um25VqZ6XanuUKDe1+z3X86cZHqLYKNWayS1u8pa3ubLd4y1p9pS3eYqOzuNlUZuivMHZXt7TXtx6T1K/nlKnaDnVM4wAHIBTH0VQiBdIuj/urX/1qcWlJCiQTAEfj0wDEQHwKxKfAhxeCZ06c06nMbG7nM3/ueOIPh3/9lFu55q0DnejwJTCBAiwDsGQGT6STKRzFMokkSAKAA3Blauxw1/4arZZbevPSh7du3YpGo0TKIeIOcaPV7Kmm2ZNMWf87zeTkZHd3t1qtFovFFy9evHLlytTUVCwWQxAk679MobyeOPu/qdx9TfALiB7/rduccxUex3E8GsEmg2gUAREMXL6WsQUmn1vatET4mrD+SKV2oNLgKNE4xHIbT2qHlD6OaoiAqw7MwteNQtoRSDvC0wxz1QGOaoit9LOVXo7azdHYOWpnlpmwjam0ZBu2cdROjtr92WHCjpyAdD4yAq1PpPaKVRQIFC4yfNjFgZ0sJQU8rZcMX+MVKN1CmAJI5qBAboPkJkjRDykGs8xu6mU3dYs1tiVVx3+x6LU/cbcLVZZCrROS2yhLUfZfADv4CjMfHuDDpiwLVRahypRlgcrKo9lflIPMhm08uQ2SW/iyOZmnsOQ3DS6X9i8nuUBuKVCYyM6TmvJkA2Tny8z58kGy6ZZf1jiwrKmP7FzXu7xpMF8+WCC3EDO8QGHKl5nv0X+GwsqAzWQTddgqB0/nZKsci2o7f89/4xdLNhYp3aWws0ThKpbbi2SOQqm1UGqXNFkKpXbi8d0Wy6z3HnNIauVKTdxGM7txgNNgYjX0Q1IrT2Ymm9to5jQNzt28JgtXaiKbrj6dc63Drh9kNfSTLVQ4BLCNbLr699guTtMgu36QWd/HqhtgNfRzG82UFe7dzzkeEX/ROY0nJDULGiyiBpNobhY0mjgNJmJuzNHM2n5GXS/ZlOPDkZnojneW0s5SWbPMUVp5ajtXaebAgxx5N0/eLoRPFCoPl6r3c6rWLBE0rtt1YgLJ4ABMoUgsgSdB2uF1/uvXHiosk6RAIgFQLD4JQBTgEwC7Dd4bvb1vh6NQfOw3v9v7rYffePBbW//t4U3P5e0th0f2nIqNvQ+mUIClkhEkPDUdmQ7GJqZBEAHRFLganLafvXSod2jfKeTGRCgUIpJQJBIJBoPE7VPhcDgSicyGpFgsRjw5Pj5+69atcDicTqdjsdj58+c7OjreeOONa9eu3b59m/jnU1NTk5OTU1NToVCIuFVrNjwR4QydaeRo9bdPHv+921xzVQrHcBQLh5DJyVgoBiIYuHwT2EfDzy2TLxFtEDadrGi2VbT4JFovpHAymxxCw1sCwwWB4QJff56vPw/p3iKYfczTnuNqznLUY2zVKFs1zFa52SoXCTcTdlLCUrlzQ+3K5pPfeu/Cz1L5WSovXR1IP0SGrx/iKt08mAKRdoiMUDfE1Xg5VFDX1w3z1cMCKniwfwbvXbh5SgdPaSPDlA6y5ebCZt+y2u5fLt30J/5+odZV2DzEU7oo+y9Q+yjQeDkKCwc2kc1T2ngqS5a5Kgc7e5zvwNUOkeFpfQK1T0SFQOkhAyk9TNjJoIKn81OSJ7dSwta4KVB78mQOSvLlTkooO8OAnXkyGyUM2MlSudlqD1fr42p9bLWHpXLTFWHATo7K9ynUHoJ8mZWhsHM1HmFzANJ5ljb0/0l8+D/y2oo1QyVqf4naX6zyFSm9hbBHonBLFO5ilY9MoconhN0CJQV82MWHXZDCCSmcPLmDK7NzpDaO1Ea5s1sBF7gAACAASURBVOj21z3gyZ2UiNRe4k+XLEMyB0/uIJu+DmU/vTy5gxJivWT4sJsSuu0iBm12uLgyO6RwEoNJCdExsWruph4fOtNBOQiQzCGUu8WyuSKUuyEZ9fjTwW6yMZtsZPNhNw92k81Re9hUEIcPGb7eD+l8kMYFqa0C9YBY01Oi7ajQncgrWf0yu+617SduowADYAKJBXEkCdJ2r/PBrz0kKZckQSIBYlh8EmTCABsH6G3w3tjkvh3+kuLup57pfPRX1p/9qv+Jp5r+/ef6Z5d0Nugmz5jBx7fBNAo+vpU4+w54+3Ji9O3M6DvgnY/AO1fB2Q/AuY/A5XEwGQKRCAhHwOQEuHIVfHAZvH8ZfPAB+PBD8NFH4MoVcO0quHYNXL0KrnwMPr4SOffW1Ni52Pvvg/AUwKOpqVvRj96PvXcRXL8BbtwE12+Cj6+C9y+nL15Mvv9e/MMPQCgIwhEQjoEQAoJRMBUB4yEwHgTj02AyCIIREIlk0Fg8jqEpPJbGU/fvXJ/XNtdclYmj6TiOong0FkcTIJYEl26CwcDUcwXKJSVtfLij2OgUNHvYGjdT7WVrAjztGEQFVz1CRQBSe/lqzx1U3hn8MwQ+QTkCqQJcjZej9ZDh6X1UeHgGO89g5RnsPIOdZ3DwDA6e3sXTezhaD0fj5Wj8HI2fowlw1CMc9QhHE2CqnEyVdc7YuRoXV+MhQ3l+C9JRdtLH0/soN4qj8ULaMYH6rTtozgk05wSaMYFmDFKNzBD4BLUfUnshtYcMB3ay5Hahzv/qyp5fLG17WnRUbAgUtYxSdp4eF1fj4modc7XGRRkiORovXe7hqqlhwR5KZvZgNgUKFwN2s1RettrHVvtYKi8DdhcoXExlTniY8DATHiFTIA9QMcRU+phKz2enQOEiNoH4kdgQjmqIIx/hysa48hGufIQrH+bKh7gKH1fh4SpcbLmdLbdDKidf7chv6HtatP+xxRvYcjuRksW6gFgXEKh9PNjNljnuOtY+BQd2UQKpvZRwYA9H4Zs7LJiaApmbDFPm5CpcXNgJKZxzssLFoZkn1ChdDIWdobCSYSntVDiFhlGBfoyvGyVOwBNn37nqAM12eVhKJ2WpO4fSp4HUHuJ1T6icq3lyJ0fhgBROSOUWqjxCrU+i9Yt0frHGJ9T6yKbbj3Rkvwj/Jej2+6depu6Coxpiq4fYSj9T6WPBPgbsZcg9BQoPC/YRz9zte0BcDMmCpxuBDGM8/ShXO8TVeCGNS6Sxl2gtFbo+RsW2Z/Oa1u3uC6YAAsAUhsdBGgW42eP8p397iF8ijoN4PIUgyARIRUD0FgjfAh+8/f7m188wGSMiUVprAJt2gGOnLzUoOtiCHrZovGU92PtmULcuwC0zLeLse+zJo7970c0u/liqB8c6ptdve3MZ85xaD967DK7dAGNvTbdts/AF7S8vcCxfdoHPt7zwfP/TTyGwErhcwG5LrFvn5gt2//HJg39e0CMq/KBtC7hyEURu3Og+dqahwtVYC3r6wdpN77Ml5j/+ueP3T3W+9FJHweLjPOalHTvAyFlwMwgu3wSnTKh6XWARdODHvx18kTFUXDux+wC4+B7Ao6k0chtEJwGGgfunrOazzT1XIek4iiFoNIajCRBNgUs3Qf/wxDMM9aLSNgjulLQ4IaOvQOfJ1/gZupGcchWkCvBVXqHKM4NXqPIKlX6h0i9UBmYYmYV/J1e5yPD0HipcPIOV12zmNZt5BuudgJWdq2ZClXos91xlpewMfX9ooa6j8UKac5DmAqS5AGnemuEcpDnHVY1xVbOjOnu91c9V+7kaLxniFCBfP7SwuvfRZdv+JD4mbB6WtI5xtDSrnh88M0HKn2WeLsDT+UkOcDTUMJU+SuiWL1B4GLCXpfKz1UNs9RBL5WfA3gIFkVpcc7aPCY8wFWNMxbksF8jGCmQj2ZYHmPAQXVdzokDhITaB+JHYEI5ylCsbg6TnIOk5SDoGyUYg2TAkH4LkPkju4crsXJldoLIL1Q5GQ8+zwn2PLVnHVjjYKjdP6+Prh/j6IZ7WR8wEyknC1XhZShcl1Mur/SzYx4KH5g6ThgK5jwxD7uHALi7snCMc2EW8B88ZTwFsL4CtZJgqOxVOvmGMrz8H6c7ytGNczSjx0sFWDVNvl9LHVDkpS1EeL1yNB1LnlGP8PNjNU7oglRtSuYm/TgUar0DjFWp9ZARaH6Sm3u90+5erDtD8SUwN3X6nXJgYOpZ6mKkKMJRDDOVQAezPV/jyFT7iRzJ09SnfdHjaMW7zOXbzWY52lKMJcNV+gcZdpHGW6QYZ5bufzVO8vtsUTIEoAJP4nVxl8jr/99ce4pcUxkE8nkSx2BRIRUH0NoiMgyuXPtix+VhBXm9e3jtFJbdX1KEqXcfCxYdffMknkIC1m8D6HdcElbYnnh/42R9Of++Xp37wuOOPCy6wxOD1zTdU2kN/fvGtxiYweha8ewm4PPGWVe4FC3sfe8z9+OPvPvmHjq98pe9rX8dYTLBtGzC2frR0eefPH9v61W/u+O6PTvzx6XN1NcDeCz4cu7z7tZPQco+AA9asA+KKD3/1jPvrP+r9+vc6fvjDY4/+eMfjP3dWrQDHO8Doe+CMGdToP3yW4Xv4P7v++UcD33vC8p8vvrtSmu4dAFO3AUCnAHILoPdz1fy2v7dc5c3mTrq6O2AF+KoApPbmcH5I74L0dshghQxWSG+H9HZI74D0LkjnmXnVmHnhUI1xVWe56hGW0kXzpyo1dKd26M5X0UFTx8tTn+Wpz/HU53jqs3eTddrvL+YqjtrDUrr4+qFFNX2PLtv2pOiowBAQ53y+Knc+GeRPGdKOQNoAySN0r+M5vV5z1SMMuY+p8LOVAY5qmKMaZisDTIWfIffcOYswV/tYihGWYoSlGMsyQzbCkAXIzilk3AOG3EdsAvEjsSG8O7lqbCZU/eVcxYGdHLWHq/FCOj+k88/OhC8qV9Gdb2AqvJRwYBdXMVeIXJVTZxgKB0NhJ0N5EyRL6eLrhrPOVBH3ktKfr3JRlqI73iFVgK8cmSuqgEA9JFD7iHONkNIDKT3EdXyhxk9GoPXfz1V/Za4KjoOrH1ze2bZ78Stt//m7N37zu0OP//r4H55c9/jjBxa+8pFaC46cAK9tcb60/ODDvzj+yBM9v3zqzZ/85vQTT/X/efE1ufpsdW3bn/7kqa0GgVFw4V1gtY2rNF1PPnXw+w/3/PjHw79+wvLwDzq/9vX3/vhkQiB674WXTz/8yJvff+TEjx87+JNfnnr6z4HqlaDnJBi1Dq+F9y3982D+EqBQTS1jn33kV46v/9D1yKOOXz/R/ptftP3ip3v+/NKV1RtBpwWs3fH2y2zbj37n++Hv3nr0uf3/89v7vvV/epdwbux5A1y7AgAaAYkpgN/PVfPb/gvlqk/gq/wzuSrbkM4P6XwkeyC9YyZOOSC9iwhVkM5HClVjXNVZrmps5qVwrpB7cs/+0Jq6jtr/SfeIB7OmzlUBulxFnLISGAJErvqj8AhfPyRsHqbr/zzZO9OrkSxD2jFIO0Iy3fXi+cpVvpm39jl6iKUYpoQhG6KEpRj+fHOVfOSTRHVXqIIULq7MzpVZBUrnTK7a/9iSdTyVm8hVdyfsrGf+5rmK4pIcU+Emw1a4iUucc8bDUeTWmZlcle2ZPJRlF6QNQNoATzPE0wxx1X6OysdWetlK7z0uNVLVcVIeL5Day88xV4m0wyLtkFDjJ3IVV+HiyJ0cuZMyVwk193PVHHOVODtXTd0AVy+/t6tt68KXjY8+avzhI4ZvfNv4ve/vXfCyq74OtJ8BnqH4+rYzzy089NjvnQsYV0rqRwpEtmUcUz73slLrqa5Z9/RTjsZG8NYF8O4lMGC5JJUd+90fDv3k//ieeuo2kwWqay/84UnHT37ueew/Or77o56fPHaTKwaGtbiiOWZck9i7F4x6wTu+wFrVnmUvDTCXg7UbMV7xe48/c/0PL4HilaDZiMFNoyXiNb/67XAtDNremKzVen7/iu+Xz4cXFYJyXe/3nuh5/LnhwpXRN0+B69dBCsVBIgbS8fvfuD6v7e8nV/kpQhUNfNXshX9/lgXagEDrp7DOI9C5ZvAItD7iV5DaD6kCM7cojUGqMUh5FlKNcRQ+DuyZO+Se/IX+0Jimjp+jGiKSwcyDO/50lro7YFHnKp7Wx1F7hM3Di2r6fr607Q+CwzytT2AI0I3nPNl/1wh/yjM3imX53J19QYKjGKaEbnmWbIgtD3DhEZ5ylKcc5cIjbHmAJRviKIY5ipxMDUvmo4Sun7nCkg0Rm0D8+MmGyIfvSlSfhCrqXLV4A6T2zGapeyeqv0muIg4uivu3uEo3NQoPJJ8rRK7KZZyHWHIXS+4ge6af2eZrfHyND1J7eSoP0UO6O9I+TXYduuOFrxwRwmNzRTki0YxKNMNidUCo9AtgHyT38GRunswtVgfICDWB+7nqL+UqO5GrErO5KomA6CSYugWuf/j+/t172cxdC1859uri04uWdDCYbxmN4TePgnfeAe++N7Vh67GXl3QtKritagWn+8GOA8G1my+pDeNbt3nk8tdefMGmVoIPPgIfXAGDlrON0kNPPdv1zLPh6hqwfRc43XE7n3Hm3x8+8+8/HPzZExOcQnC0E1y4Cs5/CM69A85fABPXwJV3hjca9xQsMkFscPgkKG+89tTiDLMI7D0GRsaAZQDs2tbyi18NiiquSI2jBcU9jz09/OsFaagOKDcli2Rp2Rpw4Aw4fwkEIwCNoUkEBcnE/fvW57X9l8hVxE1Xrrvw8FUzb9ifRqANUOEXaH0zcco3G6oE2tkbJ0c+Fa1UYxzFUE734VJ2hr4/tNDVIf4aJuHPNVfx9UNcjVdkHJnNVcSTdOudH+6MMEXumbkHPxtyAiNMl3volmfJhthyPxce4SmHecpRLhy4K1fl8L5Ll7NZchclM8Er1/SWbZZsiCXzseUB4hkuHOApRyF4GJL77sIzE6qckMLJlVnvylV9RK4SaH3cmWt/LKVr9prgF5ernBylnQxX5SDDU7qIyMiXeeZkuYcrz238WTLqXUnzd5QLUnsgjYundvLUTq7KwVHa2bCNDdsoN4oDO2eCFOXfY9nwVXduJxUpxuZosXJIpPaJYL9Q5RUqfAKlRyD38mG3RBUQa/xk389Vc8hVDwqLxQkQj6eQmVw1BcIT4NqHb7+x50h5ia2x4caWrenDR0BfP7CawbkxcPMGePfi5fWbDyxj9onKkB0HwOUbYOxd4A4kTp5B2s84mg3NCxeYmw3gxm1wbRyY7T6p4sBLL9vZHLBzF3jrPOjqu7ws/+A3vnvmkUfPPrcYNBlAhx289TG48DEYexecPQdufAg+eMu1Xr+DuXhABIHjHekK6ft/eCW8hA+27AVON+jpQLZsaH38P3v45RdWKi0LOYd/8OszP/zt239aPplXCl5/A+w7A5xnwY0QCMdAOBSLBpEkdv/zgPPb/p5yldJPFadmEpXaMYNNqHZ8+tOCnyDUBGjwC7W+u86E33k++w7QmVPrXPlQDih8lJ25Z3+ooSwCqb2fvj9j5n0Ovvu+pZkXvjvXB6nfMgWGAE/rExlHXq3t//nStt/zD3HUHkhHvJp/fhADO0ZGqD5HCXF1g+w7H3wjmW55ttTHkXt5igCkHILgYR7s58j8bKmPKx/OhSGuwsWF7WTYcisVdq7CQ9nPXM2W+tgyD0fmJ57hwX4IHoaUQ7Nnp2ZwQgonpLBDCvudXHXn/qq+Z4UHHlu8Sajzz96rzoSds/ewf0G5ysNR2rmwlQykslPClzv5cqdA5pqbXVyFL7dxlrko4So8VLj4ahfRMZ7SxoWtHIWFLTez5WbKjeLCduLqJBm6Q0YEB0RwQKwYmaOFcrdA4RIpPELYLYa9IqVHovSJVd5ClV+i9mX5fq7KKVclkjO5KjYFokHw/rvWjevaRAKrTpvq7QMX3gYTk+DqR+Dah+DmVXDhrfNtbfv4wvayqqs794KPr4OProEr14DHExns72nWNi54oaNZB25OgBuTwO5zKNS7X11slRSC4yfAB5fB6TOjS/P2fOcHp3/2K+eTr7xXIIlWqaINzbdkxg80rR9u3pK0meLDzv61uq3cvP7SInDkJFolG/vty6NPPH+DKQnXNb1dWXaGlb/hmRd9DerQup1vl0mP/8dze7/981M/+HXfz58al9TfqtEim/cBxwi4dhsEIwDFvoDc8d+9/Z3kqhG+KnDn9qlP5aq7E5VNqLbOfLWujThlRVwTvNtijV+o8c/dNJ9bDkByH1fhg+RDc7RQ6Z+f/pAqCFVevtrDIb7jjkA5ezut665XvbnmKkjnF7eM3p2r+Jo7d7xSr30e7BcqR/jEZzk/bbF6TKgeI5vu8+TEVR6y6ZbnSl0cuZuv8EJKnwD28WAvT+Zmy1yQfIgrH5qrFR5IYecqzRBszjJXPshWDGZbboYULsp+5mqu1MWWuXiyOxfCeLBXAPsESs9siiLDlVm5cnNWrhLNfAaQoXAwZj4bKDAEvpBcxYE9XNjKVZog2JRlodrK11izLFTbBHKrQG6fKzJnruPPlTnYMgfZkMLFJa6u3m3YKVDZIbWFrzRzlSaeYpADD3LlAyx5P3mLINjEVZqJb38gV6M8XoQqrxj254KXL3XwZTaB3C6CnWKlq1DtKdJ4izTeQrWHjETjuZ+r7pmrMJPX+r+/9iC/VEjkKjwaBEkMRIMgGgyfGz2sgmWLFhypr7t9pgNcOA8mxkF0GkzcADevgYvvnH3jjd0VlQcqVw5t2grOvwMufwTGb6dHR29ZTIc1ypIXnz1s0IEbE+DmdNw9bNK2bFma11lUBE6eAFeuggHTKCTa+eNf7P3J43seeWLnw7/a+8jvNv/gV4bvP2Z84o+7If7Z/Tuv2no61+m3SDim2pXg8HGkXjvy5KsdP/iPo4/8cv8vHl/z6E8bHnl459KCjzbtBiZvou2gbblg/0//c98PfnXgkd9s+u7PN/zkN4cXcy5s2JEceweEEeJ/M/wCosd/6zbXXJXGYykciUWiwVAsgoIgDi5eT/cFbtPlKiY8xJq5zZarHuFpRv9irpJohgu1IyLVEFfmYDfZuDK7QOlcVt35csnRRRXHBWpT+Wq3WGcuaDi1rOYUX2mDFE6xyltsGC7SDkEKJ6fRypXZuU02rswOyRwCpVus8gpVHr7cyZHaIJmDD7skal+RPlCsC4g1Pr7cyWq0lOiH2U3WYr2/1Di8tKpzSVWnSOUSqjwF1WaezF2oHpVohvkyH7PexqixMett+Sst+TVmRo2NUWdl1tpZDXZuo5srdXGbbIx6E6N2kFFvyq/uX7ayl1VvFqo85cYxscYnULiIHhbUDbIbLHzYxZc7+bBLCLuFKo9A4eJIbcw6U15Nf4l+uKxlrGbtO0KVZ2lld0nzSN26i8ure1iKwTxZ70tVJ/JkfRUb3uJqHQtWdLBVLoEhwNMMsZV+htzDkPvY8AhPfVagP3eP+6vYKjdxfxVx3zqk84sNwxWrzhXpA5DMkVfTv7Sym+g/0WeO1MZtsrGbrHc/LtT4GfWmYl1g5dq3IZmDI7VJ1D5WowWSOdhNVm6TTajySNQ+4mviJVo/u97ObnRBUq9QGZCoRiSaUYlqRKQaFsj97EYXs9bOk3mLtWfLjBeKNGOQ3CNR+0qaA6yGweXVPRKNB1LYmfUD5a2jfIVdoHTyZNb82r686h52k1mkcok1noLaPpHaXaz3c2VWRl0/q9HErB9YUtX5ank7V2ZlNQzm1/ZxmsyLytuXVnXWrr9YpBlh1Nm5jW5mvWNhcTenyb1i1UWhMsCqczDq7IwaG7PewW108xV+ERwQqX1LV5xiNnWUtTglegujvr18tbtpyzmOvJvZcKZ6faBytYev6id+m197itnUJVY782v7Xi1vX17dw5NZ+bCDr7BDCrtY7WbUDxCPC2r7CnW+ylVjy1Z2F9T2sZvMfIWdI7Uw6vrza/t4MqtE612x5pxQ5SK2SKLxFOn9XKnl1Yozy2u6GA09fKVNonMLVHaOzMRX2kpbhiDYypWb7+QqlYtRP/Cs4NBjizdBf+mGqjnmKmrufGoyh1zFV1r4qkGurDevrn1x5ZsLK44uXXEiv/4Mo77j1ao3l608CSkHCnU2vmoQUvSLNZYSvUux+V1V26UKg5fX0CeQDooVFqixn980kF/VzljZUax2rGwNlGpd/KYBdn1/iWGI2TBYUNsnVLnKjMMitZsrtXCkFonGI1K7BbCDI7WwG03sJjMktwmUTpHSs7iy65Xi04x6EyRz5NcOLKvqYdSbuE22+o2XlNuvljSPsBssPLmDL3fm1XaLNTaOvJfd1M2R93KkPZByoHb96KpjN1e8NsRo7GQ1drFlPUuqjrOk3RKtNa+2A5LbiOOdJ3ewGyysRgtf7pRo/TypXazxlRpGxBofp9HKqDfx5c4S/fDK1edY1X38RkupxsepHeDWDZZp/SVqr1juKIRdYrmD32gRNFklCifxeIVxuEhl5zX0cep6RHJzqdZVYfBWGLzSDRdWtAy9dmh89YGbrJoudm13zeoRVkM/B3aylK4737H8GXJzrrmKEuLbKOgiFCU5hTyOeoStH2PoRljqYabSx4I9kMopVtpKNP10ucrit//zNx4UVUhSIJlJ40k0AlI4wCIgjk6dHTHt2H5QpTyzatXF0yfB2xdAcCr98WUQmwZYJHLhrHX3zr2w/KBK2fP66yASAVevZC5dxC68dcncf2rL+o2KhrUNdWB8On3x6qWOgeOwbj2bd3pldaqzC9y8kTrwxlhNbfury3uXsPqXQId+v2DLT/+44dGnVj3+p40Ll5lXrwoH3BNv+Tp3rltdyG155SVw+Phkk8H3fP6pn/x22/d+tvaRn67/4++2LXsV7eoD/nPgwgfA7L21evNAvmDvr5/a/LMnVv3oFzueeaWvsvHi3sOR4fNgIgRSAID7uWqe299LrhJpRwu1Y4XaMbE6INb4S42jdRvehXd+qNn7sXbfx8bD11Ydu67df6l6g7fIaJLoTYU6B19hhuSWQq2zzDhU2uyVaFwC2FJi8Ek0DqHSLlRaJRpXsd5dYvCVGHwC2CHReEqbA+UtIyWGIYnGJVI5RCoHX2Et1rtbDt5cd3K6cvUQpBgkKi+p6MqvHuA22QUKt0Dh5stdPKmDJ3WIlF5I5uQ22flyl0TtL9QMCRRudoNFANuESmuh1l3a7C3We4VKK19hJfojgC1cqUkAW4p0nmK9u0jnkWgcxXqvROMQqRxCpVWkcojVduJxicFXpHOVtwSIZwz7r619M1hkcPN1FshgXibtZKr6y9ePQnrHcml/yWtn+Xo/T+tjK71MhZcpDxC5iq87m2OuCnBkJr7CXGYcgre/v+bo1Oojt6Vb3ivWu/kKK6epH5JbJBqHROOC5CZO0yBfYRarnezGPonGVWb08WRmrnRApHKwG/v4CiskN4lUjjKjr2r1aJnRJ9G4hEq7EHYXavwl+pEi7ZAQ9ggUrkLNULlxTKL2i1VeIewRwm6R0itSeoSwRwA7ILmp2ODiyvrZTb3lrT6J1s6o75Jo7SteG1btumw8eF3W9m5Js1uoshBItPZCnUOssfFhEx8m/gsdC6QYZDf1FumdkGKQ1djDh00FdZ2QYtCw/9qqw1OVrecKNUNC2L2sqpfbZCs3nhUoXKx6C7fJxpe7+HInYSHskWhcpUaHRNdfYjTzFB0F9cdl28a2dE0aDlwqa7W+dvzq6mMf16z3lrVaheoegaq7ftOwfNs7ZS1erqyfJx+Y7Qm7qVeitefXdnBl/QKlmdnQXahzVKzy59WcEWtsIrWVD5vYTb2M+i6OtK9Q56haExCprRxpH7upt9jgkm+72HLoRvOBa6pdl/PrOplNXVz5AE8xyGrqZTR08xSDRQY3BJupctWW3M5PfO65ysVo6M6vO8FsPF1kMCt2nF936tauQWSfNS5tO1uoNzEaTrGa2jmyDmbjaWbjab6iu/WNjzadnHjt4NUVrW6ooVOk6CtWmYTyXrG8r0htalgbMOx5X7/zvZWrPGJ5n0Dax5P2Mxu6mQ3dPPmAQGnmyQdYjT3Mhm5WYw9H2gcpBgVKs1Bl4cMmjrSPWd8jVtsLarvya7oFsEWicbEb+wpqe7jSgcZN77YeumU8cKvM6GPW9/FkgwLYxmzo5ki7GA2nGA2nOLIOjqxDohvU7L2414LXrPcTz0Bw97LqY6ymdoGq99WKI+ymXkhuEsA2rnSgoLYnr7qD1dDPV5j5CivxOsaVDnCaBjlN/TyZmS8zVTb7mNUdgsb+IpWNtbKDU9ddrnWJFWZOTVeRylap9xSpbCLpoFhhLoKtYoW50uAqUpuE0h6hvLdYZSrRWgrhAaipS7p+tHH9yM7OyKaTE+ya04zqk7WrfXz5IEtmyZfZCArkduLSMO2nGf4vy1UIba6KgTieuXHtks063H764kBf5Pw5MHkb4DEweQskUZBAMxM333PZPadODHeced9uAxgKgtNgYhxM3ApdvviWzWRtP245dQqEMDCBou9+dLF70LVjz4WDB8HoCJiaBBcuxE+cur5p+9T2/ZHthz5u3vy2/LV3dBvPtmwc2bjtSn8/GP84Gbx6wTdgO7QjsGML6Oi7pV7tXQzZXszzcSQjNbVjRs3Y5tfB2Fnw4TUwHgTvfwT6zDc37zgP64YbFK462VjLmiuH30R9I+DGbYAnQQZkAEin70er+Wx/L7mKpwgI4CEBPCSAfYW6QM26d/X7b60/HT3mA53nQc874IgPrD11rWlboOI1a0mrWaIbFMB93KYeSN4jUVtKDDaxysyVdomUJr6iF5L1iVQDxTp7abO9UGMVwoOQdFCicpYZvCU6txA2Q7IBscpaanAyas/Ubxg56gYn/EC2dRSSdwiV3ezGjuVV7curuvJX9nAaTEKFgId+FgAAIABJREFUQ6Jyi2AnX2bjNpqZtf3M2n5IaiVOtvNltoLqbk5jrwDuK9RYS5vtpQZnkc4iUAxwmjrFKjOr4czyFScheU/t6yPw9rfr1o0W6SxCeBCS93AauzlNnXx5v0g1IFaZRaqBsmaXSDUgUpqEyv7a10cO2NJHnKBmXYCh6OAbBxjKLoayS7LayVT1L23sLn19jPhqBo6K+I6lYY5ylKs6C2lyPF/V7F+28jRf0SvbcmH3ANZ9DpweButPTNatHy7UWJn17QU17UJlvxAeLKg9xazrKNSa+fJ+SN5DmNPYzZV2cZt6WA1n8qtPE1tdYrCVGpzEkqz6zmKtq1TvKdF5hQoLq66PVdcjgu0VRr9Y6SjSOIs0bqHCwq7vZ9X1COTWYp2T1XCmSGfiNJ1h1J0sM9qKdKaC2hM8WWf9hsC6Ezd3DyCrj1ypWu0SwD2cpjPM+lPlLXZI3sWoO8mTdYrV/SJVH1/RDcm7xOr+FWvcRToTX9FdqB3kyTqL9ebXj986ZAcN688Xql3FWhexXqHCxqrrYdb2CuTmEp23WOviyyzs+l5OwwBfPrjyNZdE282H25dXH8yvPWw8ePH0CDjsisvaAvutsb3miKwtINF2c6QnKlaZN7bfXHX4w9p1fqGyV6jsFan6iA1hN7YX681LKg8X1J4Qqfq40g6JZqC02cqoO1moHRSp+iB5F7uxnd3YDsm7inSmilYHJO/iSjuEyt7qtV7jgQ+2dk7v7Itu74swmzq4ih5I2cdV9LCk3SxpNw/uF6gsEGzmygc/nauO/B3mKnZTd171UWb9ifoN/j2DsYF3gfkS6H4LrD95o269j9N0mll/gitt50rbebIzQlXXQXPsuCu5u2uicZ27CO4o1faWaXo4dceg+jdXtlrWHb68q3ty7cFLFYYBfsNxoexMfs0xSN4lUvXxZJ3sxnautIN4sHzlMWIiEcNb2myF5F35NccFcB+r4Qy7oUukGpCoLXxFL1/eX6g17+hB37CmNp0OVq32sOo7hcr+Er1DrB5kNZxk1B1n1p9gN55iN54qM1o2nr5leg80bBziKzqFyu4i3QBX2i5S9Ug0fa+Wv8Gsb+dKuyBZH6eps6CmnVF3mi/vLzHYinV2SN5TUNPObuwgXseE8CCzvr0Q7mPXnCyG+0o1Jm7NSZGsu1Jn4dSeKlL0wpvPrtn/gWLTWJl6UCzvKVH2F6l661c7K5sHy7W95fr+mlZLZfOgRN5esOKgbL3HsPt8hx/sHwjz6o4VrDgoXecu01sglZ2ldBXI7XlSa57USlwavsd1wP/rctWQ7Z+/+S+iCnEKJGZyVQKgKEgkAIqkx28lblwHwSkQx0ACB0k8HZkGaRykcZDC8Knx6PUr8YlbAImAJA7QKECjIIWDeAybHo+MX0MnJ0AkBTAAMAD+f/bec7mRLMvzfIJZ0ftl9yF2zeYBds16rc16Z7u6KjOCElpRM4ICJLRW1FqAWoIKhNZaa0FQax1BHdQKguDdD8iqzu6qnO6ayRnLto1jx67B3Rzu8Ov3wn9+7vXzv31OH34F+wfg4gw83IL7a3DyBezsga8X4PgKrOyDhX2wfQ72z8HWLjg9BuknAJ5u7o4fT7bB+TEIL5429rjyChdxVYmBCeDzgfVFsBkDF2fg/g48PoL7e3B2BjY3wMICCIdBJAzW18DxF3D/CJIp8A7eAEgB8Padq35V+61wVRbenU/wwch+OMWHZgbKGmIk4TZ34os8BkzbQLcBhqwPvKlN0kCorMUKo0kRNFUB11jINSPpagRVjWXrCzgmLFsPJSnyiVIIUY5maksEttJ6G4apzyco4GQDhmHFsewIqj4HL8/c2D43uTFMvUC0rVsF4kCytMHwoWoMxZRhWJpinhtNs0MJRijBiKRY0TQ7gmyBEowfPytzq7VwkhlJsSLIFhjRBCOa4GQDgqpF0tUwsjK3dh5GVhbyTCUCG45jKKt3IOnqHPw8jmPgT2z3668bpvc/N7vyCTIoWY6kaTAsHZZlwLB0aIYOxdAQusIldVYsy4BiaCjCmDIGZGFQ3uT8+/IxGE+PEBjhfCOuyZVN0/6/lTIYxwljezNcBWWGoYxYhqtgzMW/lquyqmUVLe5O+dmcPy32gz7dN/bIOr7DX8Sz5BOlebVSHMeAYxvzCJJ8gqyIb0YzdKX1NiRNk42fQ9I0WLYeRlYiaKoPFTNYtv5zk7uQZ4KSFFCyHEXX4tjG6rZwWb0Hw7DCKToExYhlWYp57tI6N5xsQDNMGIYVQdVDCFokzfC5MUjtWy5rsOM73Aia7EPlRBFf/6nJiuNoyhrM1e2u+unNZvEuoduH42hwHA2WrYZRJFVtTjRTCSGJcRzNpyZrscAAo0iy8VMFXG1tl7e63VXRYsd3uLFsNZat5k9uTTqSxXwnjKTHt0c+NQSQNAOKZoZTdHCyoUTgwrctVLWGcCx7Xq0yu0qRWyODkCS5hCkEXQKjijFsRafyULsKZnzPlP7AoOmiQ3HwqdmMZEiRDCmhxzNi/cabWC2tN8EokgKutrzRUsTXFwsM+A43vsP9oXIip2a6vNFSUmcsrTd9brZhWCooeR7FUBTx9aX1ptJ6UxFfj+NoMCxVVZuzqs2J73CThUH26FLd1EbDzFbDzA6Mqiqss35u835q8ZU1eUoaPGi2JZeoQdCt/y64qoBrh5KlCJqKMbQ45U4oFoBQe0XqDdEHl4r4RghJVsDV4zv8NZ2+qjZvdatj1nGnW3iTeB4axmOUTge9x/1ZoPmhuDevcqSm2dSn2J80X9SPLRTQ5+G1k0UcZSFHg+9wU/pC1e2u0npTeaOlstVR2epA0uVwqhRJl5fWm4g9fkpfqLLVgePoYBRFbu18drUYQpKhGbpigaWi2UPoDqliQLMMhk0P+A4/mqH73OyiCGPEnnAhz4RmqmEURR5BnFs7X9ZgHbE8xK4BqTeCYWmKBZaaTl9Fi5vQHSB0h2AURT5RCiHJIEQ5hCRDUNUldVZy7wJ/cgvfHijkmRBUdRHfTO5dYA6vVLX6MHQNjqosZqqpnT56d6BCYCK1ucntHkjVFG8wNmN70C+AAeUJsdVVztVX1pmrG8wN40tMoZfQaiG2WRm9HkavB99kLGJKqV3OTvGmewfIfE9o8gyCIOIPh8ndwZre9fKOTWx9DMry51BdmZDV93jVv8JVry8gmQTxOEjEwVsSvKVAOgneU2+Jp9fHu1T8EaTiIB0H6SQASfCeAiD5Fn9Ovj6kXp/A22tmDXhPgTRIP76DOAAJAJIAJNIgkQQvD+DpDrzcg6c78PQIHh7B/Qu4eQE3CXCXBPdx8PAMHm4Tb/e34O4yfhZPXIHEPdg92G8VKj4iPEVVQKED56fg4RLcn4HnG/B0Bx5uwNM1eLkFT9fg8Ro8fftpMf4EUnHwnk4A8JAGd29vye9TrH5V+w1xFYwcxDCjOHYUwwqimV4sx1vI94o8QBoFo45n9sQaZSjEn1klDwbgjHkYVUzodPHGlqlCP77NSesLNExttMxtcUeXatodBWw1jqWoaLLS+gLs4RhrcLGy0f253l3IMsMI8twqMZKirGp2soYWGqfXRY5bxx6YsF9gmDMQ4iit3ymYWGqePmANbFQ2+rF0E5yogRHUcKIGTtSQuxY5Q1t14/t04Wq5wF3IslY2+unCZd7oKnMwXNlsQ9OlpQIDdzTWIT1om99pl+xzR2PELi9nZGHG/ezcA9Jgql60+qnBTBX6G6Y2mmc3+eMrtL4ApTdAFfq75EcNU2v0/nBFk5k9HNMtA1noDcNR/yN+oqLPR51cpU6us+f2PnWHs2l6CMsOZXmgLN9PE0uZizDmIpSxCGXE/kquCnysnuOOxtQxYN4Ag/qLmnYHhqFA06VFXO3nRhNzMNo2v9M2v8ccDH9utBRx1TXtrnrRamWzDUaare1w0/oCnxsttR1OQqenZW6rR/mFORguqzNWt9r44yudssOm6T2acKGy0V3b7ueNbLTMHjRM7rKHVoo5ZhxTh6KosQzt53onc2CpU3IybLgWqo8HDV+pfR4cW0rr97bOb7SI17sUu7zxaPPcGnskVFavqWg2NEwvd8i2eePRFvF648xKnWixcWalQ7bdJtmk9nkKOLLSOjV3LNI8t9Yu3eqQbdd22gq5clqff9xyj6FrCpgGoeqiT3VFEy4QO0KM/kVyV4Q7stYyc9g4tUvtWSjhmeFERW71zO+K+2CkGVqfv25yuW5yedp1b1gFY5YrQqdTMLGEb7MhKHOfGgyMgWDj9NqE/aphermi2VAiULGGg+3SrRbxerdyb8p1063cK+IpSuvUjTMrTbOrvPFonWiRPRLCsiS1nbam2dUe1X6bZJMzGiZ2O6rbzL3qg171Qbdyr3V+QzAZYw0HGYN++lAIy9WR+hcaxAfN0i+N80fcyd3yZv+Havm/E67yYNgmFE1Wyjc1z27Lgu/SYEowvo6gSPJr5rIqJ1BUBWMg0i3/2iU/qp/c5IwsjBqOjIsJ01Jywng8qNoZ0e6z+5wfSjor6xSCYd+E8XjWft42HcM3qmuaNIJRf/v8erdyb9Dwdch40qPabxGvd8i2B/Rf6AO+yhZjMV9Z1WriTyx0ynfaJJuCyRiWKYeRZnOqRfm1U2V1RtZQpHl2u21+R7cMDKtg0n7PHAzXtLvqJld6lF86ZYd1k2vELm8hW5dfO5NTNV1eb5qwPqzeAXJ3sIirxbe660XrTdM7vaqvXbIvhE4PiiaDEmfya2fQdCm+zdkwtTagO5+039L7w8QuN6nbJ5hY7tOcDurPmme3Kb2+mmaTYCg8pjsZVh+3ilaGVEdC6W4ZW9Ev33dvgZULIPM88gdDbKGvZXK5c25tRHvQOrXAEjo4/a7WqQWhbKNzbrlhLMjucw4otwMHQBm4L2HNVTeohtS7zTPrvYbXBtkzafhrUfPKn9Aql+b+zlU/5ypcGfYdJEE6nn5+AKkUeH39yZMJ8J4CIP0OUvF04jH+EI+/xF8fX16eEsnndDr1DlLvIJ0GydfESzz5/Jp4eXl9iMdf3kESgDR4ByAJwCsA8UywCIC3FEjHQfIJ3F+Ch0sQfwCJF/CSANcP4OYFPKfBcwo8PL48312n707A7UHy7OLl5P3pEmzvRBs7hn+XrUQUXk+LwZcD8HwFHk5B6j7+/O3x9uvr7VfwdAESVyB1DZLfQOoWpG5B8iGZen58S9y8p64AuAYg8X2K1a9qvxWuglHDOPZSWf16Wf0qjhOGU515RFMuQTdsjc+FQK/+W02vjzwYHLCe9ZlPSP2eknpN89zamPWiX3fcqz6Yct0oF5KKaMK6DcasF8yhQHWbmT0SGjR8VUQTpnXQITniDK+W19kQZBmaLq9utTVOrw/ov4zbLjVLCe8XIHKdVrer6IPWSeeXOd+N2Bcf1t8JxrbKBXZorSwfL8Ex9BUNLlUEqKNg3vsuVF5yh9dZAyvt4i8T1idZKDkfeOrTHvEnFtokm9LQi2ENyCNx3QqYDzz1644HDV+t22DrBXiOwKDha+v8xpTrxrQBdCtgzHrRLt3qVu6NWs5l4Vdp6GXCfsWfWKgTLepWgCz8WsBTfO6yd1nOx0PxiVBKvAy6zQ+VwuWilkg+05HhKgRnEcFehjGXoIzlfFoUxvrLr3r9Ra7CCXy/Lx/jjIaN68D3BUy5bsi9LgR1Jrdm7FOjrl26JQu/6lZA5se0S7c+NeqaZlfF/kfBZKxEoGqTbPZpj7hjkXbp1rT71rAGtMvvA/ovLeL1YdOpIprQLoFe1XHb/F7L3M6A7lweThtWgTIKpl1P3NGlz40WBEVSxNXyx1cmbHey0Js8nFREn40b6SHTIX8yOGr9ol56lYTu5vzXA4b9cftJp2KdPuhsmV/SLMetO0AcuJn2XBo30saN9Jz/ej54a9xIz/q+8SeDVW3aTsX6jPdKvfSqXnptlSzjO/TsEZ88nPzUYKb0BmzbwLoFOqQHzbPbY5abUfO1yPEw63mZdj31a884I4ulAgOEMJ1PmCB0WSfsV5Lg46jlXBF9tW6DKde3yhYjvt0EI0/ByJNNs6uz3luR83rK9W3CcSoQhXgTgQnHqXrpdT54K48+uo+AcSPNGfNxx/3S8L0y9jzpPJtyX0x7LmkDjh71lmLhSbeanPFeCbU73arNPt2uOHAjizzIo4/Tnss+3W6bdKVNutKp2qpstzdLDyc9rzOB9EwgPWJ/pg6uZtXIEQwzjGr+jXMVjO7Jq5XDSOLyelPb/J4yCswbYNbz0iE9yKqcgBLnatpd3YrjCdudUH1SL1rnjUbGDPvmlWfbelzs+ir1npmWnwbVazjayKh+a8Z+pInc6Bbupm2HXfNRoXxpxnmsWXyecJxOey7NW8Cw/jZm+zpuPzGsv/Xpdrnj/up2HaXP1qPemg/eSkJ3IudFWb0Ky5JASSIsS8IaDo6YzybsV73qA7H/UbmQFDmvm+fWmmZXx22XkuCzyHE7739tFe+W15tyqkVZlRPl9aYxy03sClB6A6UCA1UY7NOcTtrvFZF3SSDZPLtZyFHCyFMQ4uSnRl3z3NqE/WrKdTNiPiP3unjj0V71wYznTrmQlIZexm2XQtVei2hBZP5qXEzMu66G1Lu66Is28swdcPdK111bIHYKZmxngmFf59yyxP1Nt/A0ZthtmwlyBiwN4+4R3abcf6EIXM45v9SPufqVK/aNhNj1taZZ1jLlNyw+jJpONOtgwg8a5S/Vwn0kL5wZEMymOL9z1b/CVakUeEuBt7f3dCrxnnwByUeQegSJN5B+e08l3xLxdCIJUgmQenmL3yefn98TKZBOgfRT4vkp8ZwGbwCkk4l38AbAG0i9guQrSKcAAGkAkgDEX16+peK34O0RvL2A15f3p2fwkADPSfDwAl6en8HrNUh8Ba9H4O40dfn0cPq6thrp6p/DlBoriadiCdhZA/cn4PUyBZ4f3h9uXy9vnk+eXk8T8dNU/CQVP0nET18S5w/J69u3h2uQ/AbAFQA3ALx+56pf1X4rXIWgxwo4y8X8lQLOApLug5Bs+SQjhKLv1d1KomDIelfZ6ajudo66vkkX4926Xe5YYFB/MOW8GDEdixzn2qWEPPzYr90LfAXK6LNQvdMl35i0nxlW39wHwHMAZIFEx/z+53oznDhbzFVxR8IjxlNJ4K5hKjpqPjSux8X+s9b54Jh1x7D+IPZfGFeAzA+EinNCmx9OkCFJClJHsEN8bFkDEm+6W3rCG17jDa91zn+Zsr2oo0AZSRhW3+Thx1Hzlxn3lWn9XR177dfuWbeAOvY6bDzqVmzKQg/BE6BbTjbPLnbK1mWhB9c+UC28tMwtUXptTTOxadeldinh2gfWLdCj3BJMhBSRJ3n4sbxZ2yDbFK8A1Q6QbwLzFzC3BJjTB+Wdi3kMO4TphbPDSO4SkrMCZy1D6Et51Mhfy1UfqsbK6xWt4mVJ4E6zGBc5zusmw5XNGv54UBq81y4lBnT7A7p97VJCGrznjwd7VduWTdA2v1JWJx8yHM64r5pnF4eNR5rFuG45OeW86JCuDej21bFXzWJ81HRCE3oap1ZHjOfKSMqyARw7wLEDbFtg1HRB7HRmV46iqOKW2Q1lJKWMpCas50L1pjzybdJxKNSsqhfvbDupCftBizjUpVgU+8/mfKfdyqVBw6Zx/cW08Tpm3evTrjn33x17aaFmtVe9Yt1OGtdfWufD+HZFn3ZNFbv1HAH/VzBu2+eM2lvFMecuIHW5BOOL4VNg2wLckShrMDRpu7ZsANMaMKwA/TKQBePd8v3KJlNWxVBlk655dlEZeRX7blpmV4YMh7qlN2nwvpAtKeSIsyoGcKzZaec3/xegW3qb9VxZtlJDxq1e9Ypy4caw9jxu2x/Qb4j9Z7FvoEO20CFbcB2AwAnQLj9olx/Mm/HW+fCU61i38jgfOO+Ux5pmA2PWvcypif1nyoUbSfBi1LI7oN8Ys+7N+a/YE9FR571mHWjXgXYdyGKgYe4YRtP/GVdZ/2/U3P/xe+FvjavgFBWSLMYx5LVtjra5bbHn2bwG3HuANRDmjy52yw7GTFe9iiNmf6iqyVLVrJ+xH5lXbpXBkx5pcMywat94lHqPqF1yz27csnpnXrm1rT/oY1di1/6MfUfi/WJee2mdD7eIQ8b1F8tWokux2CaJaJbu53yn7dIofcBUJ/LMek+c+++uA6BffSnhS7DMGQRl4lODsluxqYg8TdhOOSO+IcPhnPd61vNtUH8wbj3RLSfNG0AWfAqfgjHT1ed6Y9bn0eyKscpG85jpKvQV0IWBz/VG7vCCyHarjr47toFxBfQqD0v5CgRlAkmdZAy4RI5zefixR7lF6DSV1ckbpqKy0INzD9h3gDr2Kg3eSwK3/co1mfdMv3DXr1huHHerQ9/s6/H2mWDzpFcbuTEvP7VNBwgt8s65sC56695Otk17OQM6eo+yddol9R65tl9c2y/GpeuOOW+vLKQMnowb15hCtdi1v/oNyEL3nlOgWAPdRkAc+oIWRL9z1Z9xlf0//G//4S9xVRq8pcE7SL6lHlLx2/fELXh/AplkBeAdgBR4j7+/Pb+nHt+Tj+/J+7d4ZrjvOZV4SSbeAHgHIP76BtIAvIH3N/D2BhJvIAHScZBMgHgcvMbBawK8vL6/vL2n3gEAAIDkO3hNgXTyGaTOQfwAvB6Blwvw9Jy6BWdfbm3Og7HZyzn5eyAAvuyB5wsA7p/A8x14fQTPD+D+Hlzfp8+e3k+fwdkjuHgA17fg/hq8XIH0JQBnAFwB8PKdq35V+y/kqrtXsHWSNkcu/zaX9fuSPiRNU1DnQfGD+Wx/DiuUx1nIdBUIIwJhRmGsBRg79lMeEdYC9I9t/U8ljLUAIQdh1DCUGsgluj7WmD/WGPMoJgTL3iA5FUfBiOulpMWOEei6DCfS5fdR12WPanvUfDyo3++Qrg4ZDua839olKwXs2Xn/jchxNmk/VUQeXfvAdwz0K8kZ95VxDXQrDou46uyqsUKuvE60OOm4VESf4dRxSp9lwnE86zsfNG3Jot80K3ddyjXTOlDHwJDhktzjR1AkOJaqXrQu9sVHTN8YAxE4eT4XP1XZbOuQHsy4n+XhlFC1N+v5Nu+/HbN8nXJeSAJ3nbL1Er5UErgTOc6bZmKUXlureHnW861XtV1er2AMuAb1B/P+23bJKpo+9UN5d3m9olO2Lg3euw+A9wgI1TvMQfeM+0oSuKtsN3boDiXrQLoOpmNp7R6YXQR00V5hcyiXbstwFYq3jOKuZrgqlxL+a7kKyZBmV/Xn1Qyxhjzq2GvwBKhjr92KzSHDoWH1bcR0DCONwUhjI6Zjw+rbkOGwS75u3QLNszEsc7pfuzvtuqgXhYcMB5P2U6F6m9Znr2rRtMwtykL3g/r9iiZ1dvVQbadt0PBVHokroglZ+FW7/G7fBZLgM6HL/ve49h8/D9SJFiXB50nHt/qpWKlgvl0a61Wv9ahWVbF7VeyeN+5GUIdJPfox64E8cjOg3+pSLI/bDvu0GxShEd+hnvWdT3tOyxrmiwWzE45jSegbY8j2qUnapVyRR29dhyBwCqbcJw0zwV7Npu8LIHa5mIMhxy6Y9TximTIsU9Y2v+09ArZtYFgFhlWgjL71qo7K6nT/T0EHRehul27MeG7aJOtFPBm1zzXtvpYEH6GkCThF9OPnvhKBQhF9XbwGxnUw5br0HoFx22Gvem0+cDnjOeWMOitb5PQBy8odaJfG2qUx7zGIXADdyrNu5dm++94ujY5Z96Zcx02zgfKGuc9N8/26de8xaJ4L9uvWRc6jCfuBULParVwatezOB69b5dviSNK8BwzbwLAFtOugU3WF49n/OVf5//ty1b/VoXRPRbOnkKPKq5n+8dMwnDzPGAjNel68R0AReZeFkpJActx6zR1dwjBkufgpBHl63nuuXbwZ0q8ROuT8MZsqeiUPnfNGrZEzYNl4VkWv9Mt3+uW7ed/XUdPmkH5NErz43CIpa5yb8nyRRq5IQl1Vu3zUticJX3arlznjjnb5gnr5PnIFgufAsv2GpE5AiaNQ4mhls2bIcKiOvfYotwrYc52ydZHjXOy7mXJeZOjHsQvkoeftFzDjfvzUYPyhfCircqy61TZm+eY7BoyBUEWTmT++NOt5MqwC7xEwbwCh+rhEIEPQJrDsmfrpiGLhSR59ZAy5/rGsA0YZq5sKG9bfIpfAeQCUsWdZ5EG3nBAq16cdJ5PWY3KXoYwvHjXu65deWmYideM+sedizn1O7jJgaOO8EbfEd2VYfiZ3q6qa52raJK1zPlX0MvAF+I7eTWsPXbJwhyQosu8KVTHuiNm09nCcBrqVVPAKaLZArxmQhr/+iatyqK5fj6v+ivaQTw9muOrfWObR/4V+17/iUHYEzlmEsBcgzGhGQwnB9GCYzmK2Kad85G//yFXPANy8xFMgHQevjpDzf/hf/8eCUtw7SL2nE6mXR/CWAvFEZoI3SL8nUsm7RPwmGb8Fb08AvLwlU+m3NHhPvqdf3pLPqcTze+oFpC8f7zIBqadk/CWZyLDXy2vq9Rm8JcH7O3h/B28AvLy93SefbxL3cZCMg+QTeH14e0qCt58GCdMApN8BSN+B+FH6dgfcHoOXO5BMggRIxsHNLTj4Cr6cgssrcHcFknfv4OkWPD2A5BNIPoP4C3h+ALdP4PYVPMTB0yt4eQbxB5C6Be9XAJwDcP09XvVr27+VqwBIppIv9/f31zcPj6/gMQm2vrzpfSd/l836sagPQ9WU8D0F3CCc6YfRQz89IrD/QvmX+wkj+DPJMM8fNS4cUIatS/88aE91Gx4Ig8t5dBVaYO7QXTpPwPIDmPN+o/XZqULbuPWrMvpULwr/UN4l9l1Puy6mXRfy8IN2KS72XbeKl2o6jMRe1+cWM5ajQLMkn1uMddPLk64b3TrIJY4JpmPTvutx5/mQ5cuM/2YozZ+pAAAgAElEQVQ2cDtg+sKeiLLGFwhCD5anzCNPFwjUdbNrU77HUcc1cyyaVTvxn0qFVZ12kfdBuQzGHTec0TBvNETpcRA6LG3itRnXdfv8Opo20zq3KvE/TDu/cUeCdRPRGdd1j2IHQRYxB7xj5lOR/ZI54C1kS8jddqFqT2S/5AwHRk0n8tBzp3STMxyYdd9I/A9V7RbVBpBtgkHPHVW0XN7treyLVPTGcI0BGMcNY/t/Jsy8BGOuwJiL+fTgX7wFZjJuI3nh31UZ/vcP/f8nZg7FjxTWB6Dk+QLWPI4pxtBnCR2Wfs2BxP8w77sfNZ2Y18GY+RRJmUJSpsbMp+Z1MGo66ZStaxZfG6ejVS2aYeNhp2yN1mef99/olhOCiSCaLsK36aZdF+aN9z7NTolA9ne4lvIWw5D1XLXyPuW7b5xfr+11lrcYyAPeAoHyA34EzpjjTy+JvHf9phP6UKBOtDDtuhy3nvRr91QLL4rIE2vIk187XNthnLCdSgJ3reLlTHRtwnZa02GkDrpm/DdzwTv6sKe2xzJiO5EtPAv1+03zy/Phh/rZGGciaD8AisVX5qivR7sfugCVrY7aLq95C4zb7z9UTnysmmyY2bLugDHbHWNo4VOTtbzRUlpvglOlf/g8XNFq7VQeSMKJIfMFsddT0WrpVh/Z90FZowFKmc0liKo77APGM3HwtVf7hdLvJXRZkdRJfJt+1vNN7LshdVsKOWLmoDvwFfRpdutFEZHjfM57zRsLfGpQ1nYYPzUohgx7+pV4v3a7hC9GUsfYw64p56nnEMz7v3FG3CV8MbnHNGTYm/NejliOO9WHM8FXke+FN71e0e6t7PAV1zs/4mUolhXNcmA53gKeH830Z1Wb/hY5+x9/HEBxQrBfQ8fmP4tW/1aHMly5REV27TSCoSxvtn5qcZQ0mMj9kU7VF/0GmPHHR2z3I7bbNvlxZbsTTlfA6RKh7lgee+kzHBTVySgDTt16WhJ5LGtSOQ6BNPrUKlur6jAU8CU13eZuzY5s4XnMdVbcKC1vVUoW7hXLz/geQ2mzfMByMGQ7mvCciSO34sjtgOWgXbU26vxq3AIVzRoUdRpKGK9tNw9oD2dc1x2SDXyrsWl6qXlmuUexM2m7kPgfJm0XjVOL+HYLfShU0qjPJU1l1U5AaXNVnfY+46llD7DGF/qMp9P+pxH7N6HhZNByMWi56NIcFNRJ0dzZ8lZ1s2xFsvAoWXhsmF8sqJN8qOnnToW0G2/mPSA07tf0mstaVNXdprrp5Vn/87jjhtDjJvS4xx03s/7nuunVVunOkPli0nXXq/3CGY+xxxb69CeqpTSaPUPqNw3bDtSrzzOBi0716pB1X7cR71Ct9Og2pnxno46jFllsxH4oi90NWs6Ig1sV3TtFzSsIbiiP7vlTwoVfurjZZG8OJfBzFfPMKMQvhKD+pGf/L/2XW0Uw74+xq5+X2WR/NiWQSw3m0kJ/ekqHs6O/tP9f8n/S0mBGkMwQkuXFMJ0FTMPH0qH/K4vaPmp7SIMEAE/PCQDSqeSz2+v6n/+X/6mgCAdAOp1OJeIv4D0N3tLvb+n3t59uim/v6eR7OgHSyff0n3Rg3t7/yZPv/2zxZ1oxIP32R0+DtzT4aXuQ+pO/vad+/q3MQZPv6VeQegapZ5B6Bam39xRIpUAiARIJEE+ARAKkEuAtkX7/aSwy8dPeEn/mqQRIvYL0KwAvALwC8F3H5te1/yquMnhP/i6b9aGwD0fRlPE8hdwgiuGH00MI5k8U9ef+C3Hd4B8l371/zCT+U3rxHnNyMghGfYA6sfeRov5IUXPmDvU7IHYDZtxXpG4Lvk0/qD+wbAJZ6KFpJqZfSU3az7rkGwO6fXn40bD6Jvbd9Kr3GMPByg4bii3Lp8xgeUr6SHjQciFfTDdJtsThuG4DTHru+4ynM4Fn5TKQLqQ61IeNki3KULCwXguhzWH5KupwqF11oFwBk96HhvlNQp+XI1oac90qloEs9iZUH/cqDxtEK5zhiFB1JPG/9CoPy+t0g7oT9UJ63vfcNL3WLd83rQHtImicWu1RHCjCSXko0SBaqW6x1E0szbof9Mtg1HShir6Z1sCQ/rR5Zl0Te7dvgxbJtij4LF4BM4tvvfbrRtUJT3JIGF7/FbkKxdAQOhx1E0ud0t1J27V6Ia0IJ8ctV5zhiNj7pIq+CVVHQtWRKvom9j5xhkMD2kPbNhi3nnRI1wyrb7Oeb00zMXn4UR5+bJ5d/Nyoqmk39Ci3ZKEHse9mQH9EHwk2SraG7d/mo0lp7E3kexQaT1vku5Wd9oI6TR5lBsmWcURLs6FXxTKY8j0OGc7E3qde5WHT9Jo08JqptAKWnNrrFdlvpIHXDslOh2RHGngV2W8ovV76UEjkfZj2P9FHwgShZ9ByIQ7He/VfO1QHxm0w7rrt1X+1HYC50Ct/emXS/eA4BLXdIUp/TLUEBoy3UIoCRlXyJrfEQTDlSQ6a7tpkX1mja5VtXgxbn0+WlDSYeKK1cefDXDA57nwYtd9Jo++2fYDjaXOJs9m1059b7b26M3kMSCLpUdt13eRKRaOR3uef8zzOuh9oQt+ner1gfDF6Dga0XzOX27oJpp137fPbHZKtzw0aoXpHGrxvl6wWcsRY5ky9KCIJ3EXOgWn9vVe1Teq20PocQvXOnPd61nvLGI0M2W7Ekbd+03Xj/CF/ereqI5RDUP5zrvL+9+Oqv8ahDAeCbcynyDFcA2VwsVl63Kk+H7E/SRfAqOO5RfalQXzQb7qd9CT6TbfN0uO62Z0O9ZeZ4GuH+qiwXkfs90tjaZHvqbTZNOq8Ffmext33bcoD2kiEMhRqke9NeO4HrCdFjYqyVo3Ifz0bvq/uMZc0q7r1e9PB21HX+YjzbDp4OxO6E/mv5yIPug1Q0WxAUuZyqsZKeOo28das+2HW/TCkP5WHEpO26z71cZ/6eMx8OeW4HbdcDehO6mc3qrtdCJYsjzILZ0qrupxC45lpF3Rpv4y57qYDLxOeh+nAizSWng689BpO4KzZHPIohD6J77X0Gg9mw/fjnssu3W5Fp4EzFR60fRVHH2dCd73GA9ZksLrHzp1aG3O+DJjv8N1BfHdwwHw35nzhiraapcfDtsf5CBB5k53q82bp8aDlXhoDZa2G2j5bq3JjLvIgXXyZ8F5NeK9kS68NkuVu/d78wtOk71udeLFLtyuOPo567ges6WZlnDJ6WtS8ks/wZpEdH0n2bIrzl7gqh+L7c6765fG+4C+9N/PXjiNnjphHC+X/cWIJhBGBMsO/tP+/6AhWCM2IYOgLaMYCmvFPXIVlGX4s+4mrnt5ACoDnpwRIp98TL16P62/+5m8KCwszOTPj8fj35Jnf7d9uv3WuEkiuhNaU0JaoGVz/h+r5v/88gx9YEfnT3q9g2HSaeeWqS7Fr3wXuQyALv8oj8TbJJr7dQupx9mmP1Itv2uX3ef8LZ3yxutONZCqyaqYglPnKdmfT/O6I7VYSSZu2gWoZdKm/8kRr3ZqTGX98Pvw24rhrVx1ThiJFDUYES4HhaT63O4j9QcnCu2YdyBZBj/6MN73eML8zYPk244+PWm+HDJfNs9uckcV2yf649bZdsl/RZO1WHE85Hwf1F+zhWMvcjn4F2LbBpP1eqD4R++KZiduVzTbe2PKk/V6zCGbcz/JwWhF575IfcUeXxL64ZRP0ak7rJFs9tsuJcGIilBpwPTerL2sG1+Fc16/DVXUhGFlJ6vYJ1SfSYMq0DnTLYMT0jTu6VFZnbJnbmfcn1DGgjoF5f6JlbqesTt8yt6mIJiYd34ZNp5YtMOu9rxMtDptOhZrD+qml2k7bp0YdqcfZIdueDzyZtsCU96nXcN4k3WtXHY+5HsSRt5lgYsRxV9ZiLaw3wJlyFEdFG1mY8r+a94BtH4xab8csN/T+cGWzTag+mXE/CyZWSwWG2g53r+rrsPGqbnKtbnJt2HjVq/pa2+Gu7fJ2a056tKc13d7PrfYW6X6/8bJ+dos/ta5cAjP+uFB/Pu17bZMfUgbCI7Z7kTtR3REgCRcGTfd80Q6CrkGz9PjOYJP4aMj8IA6CSVeice6wss2H5RhRTB2WY6hs89ZN7447XtTLQLsKxEEwYn1EMjS5BEkWfq6AZ+JNbo1YH+cC7/PBdOvcfm2Hm9Ib6NeeCdUnNe2uTw1m3tiyYRXUi9YzZ6FfAcooGLPcDBnOSwXaxpmVPu0RcyiAZohL69Rdil39KhD7H+WR+IznrkuxK5iMNc2udiv3ejTHaLaKN7U55nwad732m25b5SfVneEP1dI/4yrD3yJn/uOH/t8YV7kwfDuUpsJwjbThFaHhZsKdmPanZ4OAPrL6qdVT3uLmT+9OuBNzITDuivcZb7iijS7tCXtyBclWlrfahMaLdtUxlq+t7va0yA+m/K+T3udm2T5lKEIfjdWLN+vFG0iOBM2TdWj2u/VHxU1aFFfKmYoN2S8aJOusyWibanfMfT3hvR12XA7briparSia7GPFOJQ4R+j0ZLrtvD9h3gAix0O9aJ3SG2APx7rkR5P2+zl/olG8Uyv0o7lqCE0CpUtLmswN8zuzoWSX9qRbd9qlPenRn425HmaCiUHrdb14E8WR51JEP9aMwJhzxAFPt/5oLvKiWgP82WXigKdG6GyUbsyEnuYiL02yzbIWM0EYaZWfNIgPSxodJY2OBvFhq/yEIIxSBpdaZF9HHS+jjpcO1Xnd7H6z9Euv/tunNmtpi57Q7+7UHkwHH6eDj0P2i17jF/KQTzC3Mu65GbCekQa99LFQn/mk1/RtKgC6jYA+cVHUvJJH93wg2jJZrH6JezJyDj/nGygzCmVG/1tzFZQZzbDUTzOxaKE8WiiX6v/OVd/tt2y/Ea4K59ODPwWE/4muXPlMR3FrrLpvo2ZgE9Pg+QNBmU3TkkY3h5xxaRQ0zWwUsNUlfG2f5tS6BdQx0Cnbb5jawLfZERQJmi4ldfvaJbv92rMe9QmlP1bR6kGz9LkEST5JXiSwkIQLfNF2p/K833DTLj+t7Q4VCazVHX7uxFbD7H6P7htvarui3YfhGtAcQ4HAXFRvK6yz8KZ2urWXA+b7BvFBRbuvsM5S3RXkjG+0zn9pEO2QuyIVjU5Kd7R+cpvRt1TEMRI7QpzhVUp3tIhjrGrydEq/DmiuG0Q7mW0EY1sVjU4URf2p3s4dXm8THzVN7TdO7TZPHxA7g8Ucs2B8s091Re5bKGmz1QyHufO7jaqTOvkXyvhmYUsgh2aGsb1/5Kqf8ixk8lf9rCb/da4qqI9k4+UlPDNrYKVbfjqovemUfqV0R3FMXSnPWtXs5gytdUq/dkpOOMOrVU2eUr7lc6OlYWqNP77CH1/q157Vi1bL602ZN8aJXe7KZlsBW4lhKKparK3i3UnnY7v8hD6yUt7i/tTqpg2vNM4fNkmO62b3yppdBQIzlKZCMDWUwaUR+5N8EciigDe+JRjfLGQZ8/BiUmeYP7ZR2ejGMXU4hp7aG2UNrFQ2uSob3azBZWrPAoalw3KM5L4Fcl8Mw9Yj6JqariBtcLmq3VfAM9dN7/Imt0nCKGN4tbzJiWbpaYPLzOEtLNta3uij9q8V8Z35RDWCZoCQNOWNPsbQZpv0oll8ShauFPIcKIYJw7KgmWYUw1TEd9IG1jvkV52Kb4yhzdJ6D5yqzyeqc2uVMIquWOAidC+yR3fqpg9o/UslPHMxx0zpiZC7IgUsPY6hJ3WFGkV7ZQIrnKiobvE0Te23zh3WjW/zxzYwDAWp28MaWvjUYERSpTXtjlHztWMXELu8PcqjzKyjbsUxVeivaLKWNZh/qJwsa3ZyRVv1cweCmT3GyEahwPm78jkU045mOX/7XJVHMeaR1AiGsbzZT+5fZYxs0YY2yP2rGI4VStVBqbrSRi99eJMnOmCN7ZD7Vz+3eYl90dImZ1atGMHUkgditb2RPLIsq3b+U6u7QXzYpjhhjW98bvMUN9hLGu2Vna4PNRMfa6dqhV7yYBhCE3+snSptNlGGIoX1OgRLUd5qoY0s0EYitUI/vstT3ugoYOkhNdLc6jkURV3Z5GINrDSIdnrk55zh1TK+DUlR4hh6fKuXO7zeOLtPEi6UNNoRTC2EqsglySBUxadWD1e0Vd0VrO4K4LtDBGGENrzCGF0lCKNlzc6yFitOoIExZHmUWRRHhe9xN0p2ByyX5MFwQZ02jyIubjTwZzbalAfkwTCSpcbxrLU9i1UdEQhFC6FoqzoitT2LOJ4dwTB+aglQB9fpw5v4roXyZv+nlgC+K4Jia6D0eTRXXdPrqZvbapLuMMeX8D3uwnpDcaOBMbZIH42iuWqcQEMZihD6Y5ypM+LQl5LWNRg7kEkNmslf9Uvck0cL/Amqfh46+m/NVXB2DMZayNBVHi2USw3mUALZZO93rvpuv2X7LXOVJ5/hymPYc+mWXLoZxrWVdkRYM8dCW2I2AhpmDypbPXCKCt/hn3anbLtAqPmGYmiQNA2CpkJQ1QiaCs3QFfJMZfWOimZPeaOvqM6F4diRTBOCYcZwrEV1ntJGL4ZjL2/2V7RFCvgOON2EYpkL+K5CgZPcv17e7EcwzFCqDsOxF9W5CvguNNuCYJiL6lyV7dFPLQEUy5pdq8gn63AcG75tobzBi6ZboCQNjmX/3OQvq/Oh6EY03VLEc2SyrsNI+tI6d2Y9jKQv5js/NQQwTHN+rQZG1hawHaV17hK+B8e2ltf7cWxrdpWigGOraolAyCoEVw/nG1D15oIWJ67JhRTYISwbhGXP5AX9r+cqFMOGoOpRNHMRz1FW5yviOVA0M4ysLRV4YWQtlKgr4jmKuC4oSZM5CwhRXsgzFXBMBVzjp0ZXAdeYVyuFkuVYlqGIby7mW3EcA4KqRtLVRTxLRbMHy7aiWGYEw4xkmrBcR6HAWVTnKapzFdV5EAxjDkGNYpk5EwcTrvSEC3QqviGppk+NPjjZ8KFiHsu04djWvBo1gqrPxauwLEsB25HJ8F7AsWGZttwaBYSkK+A7cDxnLlGVXatCsy2FAjeabfmIV2SOC6PpsVwHnG7IrlXB6SYc151L0GPYrkK+L7tGm0vQI+i233+SIRl2NMuJYbvQLCeSYc8s4rgeLMcNo1pyanX5JCOG7cJxPQi6LbtGm0c0QMgmGNUCpZjzScZ8khFGtaDo9gK2I5+gysWrMm0AQlQjKMayeg+OZYeRtbl4FYSozuTZx7HsRTxHXq00k0sWTlXCKSqyMDpqedKvAWJ3pFt1rl4E6iXQITstqbPm4Oezq8W5BCmKrS+ssxYK7IUCewHfAaPp/1Ah+ffBVXTP7z4p8ogGFNOBoNvyiIbsGm1OrS5TvUiGHcN2IRl2GNUCo1rgNCucZsHxnAV8B4JhzvS4zLXOI6k/4hUQihbLdZQ0eEoafJmZ+/lkDYZr/KFq+oeqGSzPWFRvyyVJP+DnYHQVkqXLIUqyCRI4Q41k6fLIsmyCBEpRohmmjM4BkmaAkfQQohpG0iNphsyajC4CgmLMqA6g6MYCrhPBMMLpJjTbAqMZP+JleSQtjmfPIaihVB2abcNybQiGOZeoyiNp4XRDSaOjrNlZ0ujAcA0QqhJKU+L45k+tbhRbD6Up88jyfIocztCg2DoEUwulauB0UwHPi2G7MtWCYbsKeF44zZpdo4WQTUiGHUG3QcimfJIRTrOi2basGmkeWQZnaDBcQ4YssTwThKpAsnQ/Vs/A6Goc35RNkORT5Di+OY+qRbB/+ivIpbkzmav+hVDgv+AeCCP0Lyjq58Nz37nqu323n9tviquCf05XcI4vi2L+QNJjG/zcubMRL5iNAfECKKnzZhRUyL3Lsx6gWwENU19/Xzbz4bMUQdWXCrwlAheCYszBy7OrFPlELZJhR7KdGLYHw/NgOV4k24mgOyA0yw8VqjyKqZAfKG4MFQmCKI4LQXfAqBY0yw0hm7Jr9PkkI5rlLuT7cFwfkmHPJRg/VqvziCYM24Xj+mBUSz7JjKDbsCwPkmLNKLQgyLYClruQ7cMxXRi6C8d04ZgeNM2OINtgRFMe3vDxszK/xoim2Yu5gWKuD8f0oKg2JMWOpFixDHceXodjeoq5vvwaI4JsKWT7PlYpsfX2HIbqR5L8I0WZRdV8IGvyGFZsQwjG9v8KXFW3UN22gmU4c6v1+TV6KMEMJRiRFHsh24NluLMr1VkVGiTFiqTYsypU2ZVaLMOJopkRVD2CYoRTdBCCNsNbEKIaRTNjWZZCjrOY7yxgOzIaHX/4NP/7T7J8khHH9RUJ/GiWG0a1QClWBN2GYrogZFNOrQHH9QimzsfsoE+fZI4c/KFcUcByo2lOSK0Bx/TAiKasCg2O6YIRLQiyBUG2QQlGKMH802eSCUF3wJl2BN2RTzVDKVYYw4ZiuuBMO4xqyyLosmv0eRQTiulCc91IhjOr1oCguT7WGNFML5YXzKkxwRnuIn44syabYP7HMuU/lCtza81IlreQF8LxQzhOCEb35NZaf6gyfKwy5hBtKIYPywvn1FjyKU4Uw4dk+eFUdw7RllNjycab8wmmPLwut1oPqTXAiBY4yYyiOjK/H8d0FbJ9MKIpu1Kbh9fBiBYY0ZSLVyGoejjZkIOXw8kGUs9Sp+x62PQyak5mtIxGLXHW0A6SZsipVsKp+kKBE8Uy55HUWTXyHIIaSjXAaEYI2YhiOv6dcJUGQXMVcINQsv2Hz5ofK7TZeGNOjQlCshULIp+altBMb06NKbfWDKM4EHRHAc+PZNjhNCuK6UAxHXCaFUG3YTluJMOeRzR8qFJl4TVQihnFdCAZdjjNgmRa8smaPJIWwTBmnqagVEM+WQOlGiAULYplxfHsMJrxDxXiHyqlMJoxt0aHIFsyukZYhhtOMufXGHOrtT+UKXKrtWias5jrK+EFsQwnpNb0sVKV0QvCsF0l9UEc15NTq8vCa2BUSy5BDyGbMrwOpZj/8Fmehddg2E4YzYjj2cuaAsX1bgTDnENQZtUoMyWCYSzgu+B0w+8/z/+nEtFHvALFtKNZbgzLh2J44FQnPKMMzfKhmV4k3Q2nOiEkWx7Bkk+0wigONNNbwPPn1GrRbEsB34VkmiAUPYymh1D0WTXyAr7rd+UzH6rlaLYlj6TNJ2tQLOuHGjWE7sz8G0BZ/kyryKW5/zPzq6DMn4bk/gRVudRgLvWXkmt8Hwf8bv+/tt8OV/1Tn/w5V6H4wVy67SPZhBJ4icO79bJvDfJrgfgcQbfByGYY2VpWH6oTnXfK78m921lVajjFhmW5SgShYr4fzXBBSSYI0QwjWyFUF4TmhtN9CJYfyQzAmT4YzQuhuSEUN4zhxfGiRQ2LBfwFONMHpXqgNHcewZ5HsEFITgTNg2EFMawAguaFkp1oZiCnxpJba8NxQsWCGIrhg1M9OE4IRfPByS4YyZVR6kXTfVhmsJATLmCHMQw/hhEoYIfQdD+EYM+vtcPJGTlnL5YZLOJGCjkRDMOPovnQdF8JP5aLt6Dp/rK6RSjRCSU6cKxQPtFa0ODPZeg/kDX5LHM+0/qRbMil23AN0b/EVYsw1sJfyVWxipZ1NN0HJTpxrGAhJ4KguOFkN5YZgJFc+bU2KNGJpvvQdD+U6MgoExdy/VCSCUlzoBmO7GodhGjMKDFn1mQ0pJE0B4xszqs15uD1eQQbku4t4i8U8aNYdghJ96IYfiw7CKd6EDQPnOrBsAI1nTu8iUv64NeyhqXsKjOWGYCT3RlFZCwzkF9rL+EvFLDDSKoHTnajaN5MnSOp3gJ2CMMJQ+keCMUNZ/pQrCCU7oHRvAiWv1AQyyHZYTQvihPMlFhu5GOtFU73/VBtQjIDRQ1LUKoHzQ2XN6/BmX4YzZtNtH+oNmcRbDCaF8UJoVhBONOfT/bkkX15JG8uyZtP9sHoIQwnViBYgdGCMHoIyYwgWVEUKwqjh6DUQD7Zk4u3Zq4ynOxCUDxoug9J9WZqsoS/UCpYRFDcMJKrgB3CsUK5eAuCakfR7VCSJatKDSNbK5oXyL3bxO71Pm2iceaCNXxE69/53BSDkkz5BBOO7S6pDyAY5iy8OrtGAyEb4TQLnGbJYAea5f7nXDX12+Mqbw7BjmWHMKxgTo01q9qMoHlRDH8+0QEhOQt50WJBDEZx5xMdGFawkBdFM/0F3HA+0Qol24sFkQJuMKfGlE+0ljXEEDQXjOLIJ1pza825tWYo2Y6ku7FsP4xqQzLscJo9n2SE0+w4rgfNcufU6qAUK4RsQjFdGb7PrtHm1BpQTFd+rQ1CsEOJThjJiaB4kFRPpj/m1dhgJCeK5sv0YjTdl+m5SLobRnGgGJ5CXgjD8mWOjmZ6C7hBONWJpLuL+GEcJ5BHsOQRLBiWL59kRjLsBTx/Ac+LYrqgFDOEbIFSzLkEI5rlLK4LYTnuPKLpY7U6n2TGsD1YdhBB88KpHjQzgGYG4FQPgubFskNYdghJ90HJLijZhaT7sOwQjhPGsoNwmr1I4C8SBOE0K5RixXLcKKYrC68prgv9WKmEUW1ljWEY1ZZL0GPYHhjdgRNE0YIoghvKNIk8uifjv8Q9MFbkz+NGOZTA93nr3+27/bn9Brnqn40JQpjebIrth1rjR7IJwnLCuS4Iy55HNWPZfiw7iKC4c2utSKqnpC5WzItCyc5SQQzHCSGpHjjVjab7cJxQISdcwA1DaL58ij/jEGoARg8hmBEkK1rcsI7lLaHYC0hWFEINfKxxZtW68in+PJIXQc3o6sQwzCicEsgneHLwziLeMpTkgxC9OHYMx47lEzz5BA+OHUPRw3BKAEUNYZhRDD0CpwSQlCCWtYChRyBEL6TWg6SFEORADt4JI/qKeMtYRhRG9kNqPZktYWQ/nORH0cPldetZVXYY0VfAWcytdmZXOzD0CJzqwfD92VRjLt2CbQhgG0LZVMtHkgXOCfwTVLEif5y6/l/CVQiqPwfvhJP8lS07NW37aDzqUSEAACAASURBVEYku9KeVWVHkAMIahBJCcIpgZ999uFYoaxqE4LiRjP9Hz7rc2utWGYgq9oEJ7tgFBeM5MypsXysMGTjzSiat1iwUMBZwDCjSFoIQQ0iaSEMM1rAWSzkLiFpoULuEo4dg5H9UJIPzYggqMHsageCGkQzIlkVthy8s6Jxq7RuDUEOlAhWS3grCGoQRvShGREMPQIl+ZCUYDF/BcNdzCP7sgluBDOCYi/kU/y5JC+MHiqsW80ledGcGI6//AHvyGzwh0orhBr4h0/6fIq/uHEVRg8h2eHSpk00N/oB78glu5GsKJYfw3AX4cxgDtHzY7X99xW2H6pcOcQAjL6AYi8jWUsQaiSb4C8QbKA5KwjmIoy+AGfE4IwYlBbNIweyqx0oeriAFctcdyQtBKn1/K5En4d3YZhRLCOaT/Bg6JGq1t1S/uqPn02FnAiOE4KTXVnVJhjJWcSPFnLCEJKjVBDLJ9pzqs0YVqCIG4GSnXk1VjjViWQ4c2p1H6o0ELIFzXKjmC4oxZpPMqOYrr/EVUIUJ/ib4io0O4JjR/MJnn8s1WVV2XHsKJoR+eGTMQfvhJG9ebXuP5Qbcmtc/x977xncxpHnf7973lzdVl2Vt67O//Lt2WXvbq3Pp9vdW4d19q72LK9tSZaYQQTSkihKVKZEEhkgRVGBQaIoJgAEGCVmKlDMEQQwiAQDmDNIZGAGmQnPixZpmpjRAVppH9//0dSnvgVCje5f/2bI+aq7pxGXNngsVR2e2EOkib478zj0QvuxNHksU/LtyQffnXkcf0V16GwLLqU3likhUIWhF9oPnW2JSu75ngWFXmjHU/pxKb0HTzeHnG+LYYiJtIEDpx6FXmg/cOrR4XOtRNoAiS6KuNQVeqE9KrmHRIMiLvYfPNn29fHmgyfbwhP7YqiyIywV+F0OO9ez/2Tr/viW0PM9sTT5yYwRIk0UmdQdcakrmtwXcanruzOPwy92Hk2VJVwbirjUdehsC5E2cCxNHk3uC73QHnGpCzRHpA0QqEI8pZ9AFcYwxN+zIDylH0/pJ9IGYpmS71lQLFNCpA1Ek/uIVEl4Yk/YhV4CRUygQGEXusMT+4hUSVTSQHhiT+j5noiLvQQKRKJBeLIkPLGHRBcdTZWR6KLwi514Sv/Jq+qjqbLD51qPsKUh59uOpsrO54xHJnUfOPWIRBcdTVccvzYUk66IpA+AJwFDyb1RDBEhVYrle6KZcrT5ONGL9lUhySK0/R3kL33Vy+OnfAS8L+i62+tx2Gw2swVxeHyONd+kdrNVtPL5d9QD3+fFJt+PZ/cdZUtIdDGBLiMyVVi+CoudYy04hmLLKIBfHhGOKcIxhThWHwDP7MPTB/A0EZEm2qWxTIjEhPxURmSqwIbvu3jK9+rg0SDRFFgQ0DSWoSIxVIHrEZY6lqX+njkI3iHSlSSagkCXEVkSfKrwCWwRni3BsyVP7os7fRWwVgwF1t8dsKKCkCr95lzLvx/M/yOhIoohwjMgHEUCuhyQUiRRSf3R1AESXYyniXApfRHJvdHkfgJdjJr/WIYslqFC5Sn5JNKV3zMHY1nqIyx1DHMwhq7czid4TaTKoykyEFUUBfXvuxT8r9qfLfuOolF0KY6hwLMUeJYKx5A9eeiJooigqAIkiqzAkeVB5RNPFuEoQjxFGIjiKUI8pR9P6fWHRBfiKb3RlC4So4/E6Au50PwZQfDv39wksiR4NuQPlvUJ/Kb1DIDrDU+W4MnSQPWHjv9NgOGf3dCgQM/Uk78DEjxZFET9wUKDSDQZiSYDPiAwhQKvn0AXB7dPLAOKoku3HdVOl4Plq7D+X4dV/9P36/f73g7Mv29Y11ssQ/E9HfzNUZCYMhJL9D2z7wir9VAC99MQSha3A1n1eTd8DrvHt7HhW/O89FUvj7/l+In4KrAqCLDLXW3//uywVkwhniEm0CF/SEyZP0SmAs9SRbPUeKZ6l+LoqiiGapfi6CocWY5PQYFEVaFCoKFDYqiDIpY1HMsajmEOgR+J9EECTYWnK/BsaMtL7bhBsmRbG9/9Tb4Kx4CiKFIcWR4w0ojkgWiqmECH8DRJZIowIrk/ijyAlX8SUxHLUMXS1f48JZ9E+mAMc2g7ISAVP0oLVRlNUeDI8iiKPIIiD6eiaFiKNJQs9dcIvx0It/XJ3oMsFZ6limIoouigNlU4RR1BVgeiO6xVoPnEUSQ4iihw/O7o/cBpPfFV5J7/Db4K/b8uaGD6GEzIIlRINAgNGY4c3PUftK9Cb/cpyJ7yXw4/ZEFVTqBDL33VS1/18nhxx0/KVw3h6EM/uCsUXyXCMYVgZwECU0JgSv0hsmQoMBXRLBWOrY5mqXdpFEMVyVTt0mfzVXg6CkSmOihi2MMx7GESawj8SGAM4ukqPB0Mn8j8UPz4GxsUaH40UF8VRZEHjDQ8eQBHE+MZUDRdEkEWhqf0R1IG8AwINf/P5qsIjEESa2g7ISAVO9MSTVPiqAoQUjhVHkZD0TCKLJQq89dwqjSMJgmnSfw1giGNYspwbEU0WxHJlEUypGE0aThFFUZVh1PUgWg4RRVFVgSVzygK+L6BgMBRRHiyZAeirdt8P4kueuKr6MItX1Xy799k/yR9VeCIdnjHQHgWXxX4+cKRpVjxkOgiNJ7NVwXFS1/10le9PH4qx0/QV227qx3Ware7Ar4KWKsfKZElI7KgXYpnyaJZKhxbhWOrd2kkUwUC2KlRDAWOLMeTpfiU3Uqiqkg0xS4l0BRP3I+fEplqIlMVuMawh2PYahJrCLxDYCi3fNX23KVipz5XXyXdusf/zxqe0o+jDeAZUDRdFEEWhqf0RlIG8Awxav6JLBmY1oylq3fpU/JJYChJrKEYtjqGPUxiDRIYg9v5BK+jaUocVRZFkUdQpeFUeRhNGkbbraFUWSgV8tcwmiSMLkIlgimJZEG4VBkuVRbJgiKYkjCaNIyqCKOqwqjqADUi4Ew+0Sdf4hSginDgggRX5o4RHRJdjKf07/BVD3+SvkqMo6D7HnSw5z0x6P9h1OrH+mS+7MdKoAd7/UtwFCHWPCwaoh9GrQLRZyPg+l/OA770VS+PF3r8dHzVEI42gqON+Pkq1FErESEVIqRChFTpLt2aL/uRRrMhHFsRmaqITFXt0nCWIpwl26VRTBkOY50H6voGAl2Gpyu2nM2P1N8JPV2JqWpiqorAHgTvgOWiOIYCz1Q/gaXaqT9eGbbTYwXnq7Y2ucBcdbRLQ8m9kXQhjimOYgyEUfpCyT3h1H4cU4SafyILIjEVsQwF+Lu2U5+Sz2imnMAeJKaqiKlqAlsZzVRu5xO8jqLLI2lQBFUaTpOE0aQhdEkIfbeGMmShDMhfQxhCLMJYonC2ODINikyDwtniMJYohC4KoclDaIoQmioQDaMqAs/kE6UJI2j9AWoUVYQjy/EpCnyKYoe7kuDJInRf9W3mT89XBbUuqh9P6cVTu4Nge+Dqx0qii7dczg9KoIujKEFc/1FUEY6KHg+YfkVhe+AqIH02Aq3/pa966ateHi/0+On5qqdYqx3uastX7WbHIqQfiE6V4FJlkamyyFTFLg1nycJZ0C6NZEFRFDC9slu3htx/pAQ6hKfLttY5/Ui35u8CVWKqipiqILCV4J1o5pNvbscz1XjmEJ459IPBYqrxTDWGr4KC81VM8fa3nwaooeSeSLoQxxRFMQbCKL2h5J5wah+OKULNP5ElITFlsQxZLEOxS5+Sz2imlMBWElMVxFQVgS0HDwGBLIHXUXRpJE0cQZWE00RhNEkIXRRC362hDCiUIfbXEEZ/CLMXlTB2f3iqMPKyKPKyKDxVGMbuD2EIQ+jSLWsVkIbTAs3k1k2oP3CiqCIcWYFPVuGTVT+4qye+H8JT+qPJfVvrqx5+RuD9FH0VNajxp148tRNP7QhYO7dGrQKapyMwRFHBXP9RVCGO2o3aOonRQ2J0+2nP1qhV4KCOez2FIConMEQvfdVLX/XyeHHHT8ZX0UZwNE0QvuqylHBZ4k90qsgfXKokMg2KuAxFpMl2aRgbCksV79JIljiKunsG4anzCGIcA4piiqOYuzWaLYtmQ4ErIU1BSJPhU+XgHRxLEsWEopjAV43gmSNb7uqJwUJ7iPJZfFU4TRhOE4bTRAFqCKUngtEXxRJGMvtDqd0hlK4wWk8US4iafzxb8sODgT/Wp+QTx5LgU+WENBkhTYFPleJY0u18gteRDEkEfSCcJgqjC0PoosNM4WHGbg1lSULZIn89zOw9zOpGJTS1NyytLyJdGJEuDEvrC03tPczsPcyQHGZID9PlgWgIXRp4Jp8ovT+c3hsgEU98lRqfrN6yVv+7fBXmeA8GnXhqB57WFqhSO/DU7sDn6QhgD6eAz1cErR9H60RtncToJjE7dyujm8ToC84nYY17YY6HBVH5S1/10le9PF7oEYSv8ngdNpvNaEUQr8++4ZtYWW0Raz8/dGn/0Zskcl1cWseRtF4Cs4fAEOLZUBQTimQFDFMWxVBFMQZ3PJenwDEUUUwZjiGLYkLAteCY4iimGMcURbFExHSImC721+hUUXSq0E+BtUIhnC3yJ5IliqL249AgMET+4BkiEJs/0WwoKAhpMkKaDJ8qBT/iWBJg0Z4srgIzgD8stFL8yEgxtrZdYIp3rPH/EeHUnjBKNyFV/M25R/9+8PYfCaVRjH4cU7TlqwKD3h9C6Ypg9ESxhJHM3lBqdwilI4zWE8XqQ80/ni0isdAhMIT+4MGXHrLF+DSIcFlKuCzFp0E4tjiKJYpOlUSnSsDrSOZABAM4kv4wen8IAwXU8xueKgxhdocwO1EJY3eHp/ZEXu6LvNwXntoTxu4OYXaHMISHGaIQuigQDaEHmc8ffFVAGkET/rC+KmXriUKyFEeREOhiHLU/mtxDYvTEMLpDLzR9QSja8821WFYfiSX0B0ftRqMX9Tp/XpDoQgK1g0BtI1LaAtYOArUjCCV3Eyi9RHLvLo2lCWPoQn/FUfvBr3wgiqP2EiidqO3G0rtjGN0oSutDbRdD+2JpfTH0nlhaT5DaF5j2gVGrQKGL8TRJNFUcRRZHpggjU0RR5IFoKoSnSbaeY/VTaj+O2usP6u87gbH9oCt6baAtAl1GZEhJTAWJKSPQxYHHH0MTx1Fl8VRZHA2Ko0ni6MI4em88o/0E42HYyTtfhFy8yX2MrPm8Gz67w+XzbWysv/RVL4+/6QjUV3lXHZ5Vp80JmxDE6tkwr/o0K64Wxfx/fX30LyR6VDLvyOVG0uX7EfSGw5T6Q5QHofSOUHqPP4conagcTO48mNz53bamtH+X3H4wpf0wufMQpfMwufMQpf0wuR0oIITcGuKn4bSucFqHn3aFYbBd2y4OJbeGJKEQltLuT0hKZ0hKd0hKjz+R9AFUUAuHpPRsb3zsR184tWdLf+BQUvuPSG59osnNqETQO0LILRH0jr0n7r751ZU/RBVE0Dui2b1Y8YeSe9Ho8c/80zWS1h444bT27RO3i++SWlDZf7EZFazze5jSikoYvQOVgymt+8ntB1PaA9GDKe3fJXceSuryB+u8H0rqOpTU6a8HEtsPJLbt0u8utIENvsMS20Iudhy+2Pndxe6Dl7oPXur87lJnSFJ7BLmNQG0jJD84nFC+NzLnva/ZxIv1+EsN/uAS61C40IRPbMFf6PCHdKkbFdTC+Asd36f0oUDuIiU/JKU0xSY37dLo8zVRF2p26/l6YuJjfGIL8ULLLsWfa8adb/ZX4oU2fGKbv8Ze6iQldfor/kJHdGKHv5IudROTuncpKamTlNRJSmqPvdS+S2MuthEuthLOPwaRRF94TEpsJV7CbPdoSs/35J7AFaOe9tikFlJys7/GUTuP0tp3K7Ubn9gW1PndoneX4i904S90+CspqZ2U1BYw7UcpwqMU4VGKaJf6t7il6BAvdvkTm9gVf64j4WxbwtnWhHOPEs41JZyvTUisSLjIJx6/uu/QyXxeo8vn8/p8sNu57luze5CBgf5XXnklLi4O2Cm32+3z+dbW1nw+3+bmptvtttvtq6ur4EeHw/Gi79O+rcPhcMAwDO7ZT2l3DeNwOBygHpfLhSDI+vr6xsaG3W5/hpBWV1fdbrfH41lfX/f9+PB4PG63G7y/ubm5tra2sbGxvr4OYlhfX9/c3AQlnzkP2weoCvzrdrXbxzP067kcgfoqz5rDtea0OWGDHbF618yrvlGdo0U5/Sf8+cPnrh6/evf8nZbTt9uPZDWTrj4iXm09ki06kiX152i2DJXYGxJUsMrHZaITn61A5XiWHBWseo5ck6CCUV4ed2Mw7saQPwk3x1BBLRx3Yyg+awSNoWM3ZMduSP05eh1C4Yb4yHXhket9/hzLFMZe7YnLGjiU0vj7yJw/xfOPZQpP3JTHZSpR4zl2XY2GKi4TM3UoZEHxOVB8jtifuKwBNMTfXxv4/qrYn9gMESrEy/2okNKFQYHe6DUxKWOAeDVgMkQx6dKYdLk/pMsyVLDWC6JCSh04ktZ7JK37SFpvTJqQeFmET5fgL0tx6VLCZQkpXXwsY+Dktf5T6R3fp9SEHCv4MvLqWfbD02icTWtGo/Ukrf0krduf08w+VFALY5fvOsVqPsV64M8JeiMaD7DiSaD3oIIVzylGLypBxv80QG0nqF0nqF2gxacUjqd0Pg/az7A7z7DbzrA7dulpVvtpVqufdiTQu1DzFmycGPnviqc+jqc2B8zjE9QOkLFdBJuKc6kD/lxi9dNo/QxqL4PWxaC3MRiPGMxGBquawa6IO5l+ICSusKTG6/N5fT6b1+H1rdncNqEI3VeB2yGwCNt3cXD7fKHHdlsOhwPYIJ/P53a7scpj+SoEQUBVbrcbdOrZzMfOXqNanO13PB4PgiDgTZA3YOZ2Fg782G4UvFhdXfV3df83+KqPwxO+OcGOYQtOZjcdu/EAd7kujFETyqyLSG2JSG3zB5feiQpq4aeUx6ehQ0zvRgXHbkcFq54oVhsqGOW78al9P+yHvoOYKxJUUAvjU4XEyyI0hFGsDtR4MPrVGsVuRgV/uTWK3UxIb/vqXMVvvrv8x5g8/OXWmIxufGovajyRjB40uvBp3VipQ6OdeAUdXOpjVCKZjyOZrf5gNYF1fsNozUGB2mgEqzWSjX59osPuiGJ2RzF7/QmjdqISSulAJYLe7U8UvQNPa8bTH+JpzVH0tgh6RxijM4zRHcLsDqN3RDI6iey2I6mtRxmN0ecF3xIzP/+Odop+7xSjyp8EeiUKtHtxSdVxSTX+nCDXo4JaOC6p5nhyLRo18eTKeEpZoJArseI5SWlABSue+JQ6VLDKY/UXi1O0pgRq4wlyPaj2BLk+gdp4itaEVf7oxXtBgZHP2lO0+lN0FE2g1iXQanYrtQ4rb1hxYrWLUU/98eR7x1OqAiX53pHEqiOJd/3BahcL9JOSXJ94sT4psS4psSbpYlXSxfKkS/ykpOKk5DvfH6V+9Q0+N7/U4fWt+XyOVc+ab8PhtWP5KjBCs32DXFtbW11d3fZbL+7Ydg8ul8vlcm1sbPh8Pv/79PaB5atgGPZ6vaAjYLzt2fwH8EY7Pw48k91uB3Omu4aUdn5we+DqGfIGPuv1eoEvBL5qOzmgoZ2xBVv/8zr+Vl/1f97969v7SJ8S6fsSsv4cn/NB7LX/is74XfTVPVHX90Te8Oe3uCxUUAs/pfzvo9B5F38Tlf8Mv44KVj2/jbiBCnr5yJzfR976feRtf96NzkcFtTB2+bzfhqOHhBF/5m8jrv428oq//jHm1nvEzA9jc3+5n/r//Afhnz879ceYW58cLcCK/z9CstHI/H1kDlbqUON5F5/1LuGGv/4+6vrvcVd3a9T1D0i5H5Bu+/PJ0UJUPoy9g8p7hFtBgdro+6Tb75NuvxcTOHc+IBZ8QCzy5z18ASpY18n7hEJ//ojP/5R461NSzqfE2x+R8v5IKnw/pvj9mOJ3Y4vfJxZ9GFPw+ZGCvxy9/WVs9ich9D1fxL/1hwjcieu4E1ei46/u0pAY1uFYhp+yIo5mhB+9FnHk2i7FxWVGHc/0V/+SQMNiM0K/z/DT9Mhj6RFxaf6KO54RFZ/upxlY8UQduxEZd8NfseKJPHo94th1f8Uqj9VfLCUl3MKfzMHHZ4N3ok9kE07kEE/dwipPPHmTkHAzcCUl3CKeuuWvhBM5+JNZ/vr9mbzYs7l+moePz44+ke2vT+kXartY9ZBOZRNPZwas2dHHs3DxWf6K1e5T85CzS0nxOUeP3Yo7lhN3LCsuLjMu7nrc8Stxx9Pi4ukxRy7u3RdyPbvAjLi8mz7nmnfNt+HZ8ApFA6i+Coy+IAgC5gS9Xq/T6QRG54Ue2x4FGAvw5lN8CZav8nq9Xq8XzNOBIbeNLRMQ1OFwODwez8bGxubm5vr6+urqKvCXMAy73e7tsajtYTbgfsBnQXkQRrDt7ox520653W5Qm8fj8Xq9wL787/ZVv/jj/v/89uifj6R+ey73qzN3Pj2e8+H32R98n/XBkZuovBebjcp/EW+gglX+gxh0Pvz+JirvEm6gglVPcOVJN7F8ANb9HrUwdvm8D2NzUfuFGT/x6rvEK/766fFbHx3N/Cw+9+0Q6j/8gfB/9iZ8evzWn07mf0C6iRoPlk/6gITZNPp5OZL14ZEb/vpJ3M1P4rL99OafThaisvdUMSpfnChA5fP4/KBAbfSLhMJPjud9HAT5nx4r/PRYkT+fH+eg8kU8F5XP4or9+SKuYN+J/H0n8/adyP/LyYI/n+R8cYr3RULJZ6dK/pTA25vA/esZzsFzRd+dur2PlPbBN6f2fIZLSi1MTrtNZuft0vPkzLPUG7uVkklm5yWn5pPZ+buUmlZIvlzor/4lgV6i5yYycv30ZgrrdlJqrr/SLhdQruTv1vQCrHiSmXmXWHn+ihVPCutOEvuOv2KVx+ovlrKu8uhXufT0Ykp6Ee1yEfVKMTODy7jGwyqfdkPAzhQEruxrJczrJf7KuMKjZfAY6fxdmna9gp1Z5q+MKxxaBsdfseLEbhe1niL2dQ7zRuDKYV3lMK7xWFd5uxSrXSy9erPyyq3KXXotpzIz+25W1t2srMqsrMqs7PKs7LKsbEFWDjct/RYx9mQhR2B3r677fO619XWfz722iuWrNjc37XY7giCok18v7tg1ArRzQg31wPJVIOBtUwJeP4MvdDgc28NdwCeBPGwbKRiGZ2dnR0dHJycntVotcDw7HSHwdsG2C7rg21rrBg673Q7s1PYM48bWyFaw9T+v42/1VURy9tmsyvQq0c1HY1kPpy43jLGqNcwazeX7U6iwG8ZRYdSOooJVPq0enfTGSVRS68ZQwaqHVTOKClb5tLqJtLopfy7XT6OCWjitbiq9YQaNqStN6FxumEBjjFWjZtWq/GHXDdLvydl1g6cLO75NLiZcrWXXDaY3arDiZ94bQwM7D+ho0hs16U0j/lxvnkDh0dTVB1NXH8z4E2QeJrDKY4HaaMaDmdR69OsQ8/rEyOeVxllUMprmUEG9eK7UT2Q2ajKbRjMbNdeaxjPuT6c/mEm/P5f2YO7K/ZmrD6ayH03nPZ6882A4s6qPdqsu8XKhYmxBpZlWa6Z36eDolHJ0ardqJobGpgbHp/x1ZGJmaHLGX7HKq0bGFaPj/ore7ujU8Pisenx2t05MB1s/VvnB0QmlZsJfg+0vlo7PLIxMz41OzqonpofHp4enZjVTc5rZBazymqm5kem5wHV4fBrU/CMdnx0ZXxiaWBoZXwpMF0Yn54enZkcnZ3cpVpzo7U5M+9cwOjk7PDUzPDGhnpwIXEcmpoNqF0tR86aZmhubXBibXBqbXPgxc22dfVczcx62tK/7fOs+n2t1bd3nczjdAwPovgqMUW1sLW/SarVms/nv4KucTicMww6HAxgXMN7zlHaf4qtAVdu+5Nni2flxsJQeTP+BpVQ+n89sNkskkurq6pKSEj6fjyCI0+nc6TZWV1efYbxqY2sC1Gw2b6/BRxDEarXutHrP7Bef1/G3+qq0kod3HsprFebWGV/LrK9x0len8dWN++qnfPXTKNRNoVMzsYkKVvmGCXTuT6PTOIkOVj11Y5uoYJV/XgQbf9MUGtO+uvG1unGvP9Wjrko1Uj3qutO7cJHfk96krh511U+sY8VTP45OcP2a3Lw/47s/s+nPwzkfKo1T6P3FiqdWs4EKVnks0C+SKV/tOPr1iXndjvlQCapdrOuzadx3X+O+P+a8r/E2jK3VjW3WjPtqxn33Jnw1Yxv1E+sPpzZap71t4/Ym+UJpi6LwXvOaz7fpW/X5VgNTj8/n2vQ5fD7Hi1FXwJH8feL5364un29t07fh820EpmsvPp/2TZ89GH0+7W74kHUf4qeOdZ9r3eda93nWfZ71Te8WaxNT4yUCfldP96bPt+nzudxrmz6fy+3F8lXba5tgGH78+PG1a9d4PN7g4OCLvk/PzMyMj4/Pz887HI719XUw8/UMvmp+fl6tVqvVap1Ot3PFd7DxgKEgr9drMpmmpqZGR0dnZ2f1en1DQ8PQ0BBYgjY+Pl5bW5uVlcVms00mk81m235IcHuUK9h2QajLy8sKhUKj0YDzAsNwZ2cnBEHT09M2mw00sb6+/gzzm8/r+Ft91emrPAb3UX7LWAVkqpDZuWIbZwDhiJHc3uXc3sXc3qVdmte/nNev9Vf/kk8vn9+3nN+HokUD+qIBXeCKVU9ez1Jez6K/YpR/bhQN6FHBigerX3m9s1jc6pq60zfHqpPGZFaf47bl9c4WCrVYHSnoX0EFK2+Y50W0FBwDOtR+FQp1hcIVfw02nqCun0KRrnBAXyDSFYgCVPSTWDSgD/a8c8RGf3hiXWHXRGHXeGHXxJ3umdvdc7d6Fm71LOb0Lub2LOT1zhb3zwgGZkp7NYUPB64JGli3Cg1Wnc0y64/FNI2CedJoGDEah/wxm0dQQS2MiWFEtzKiW9YEvRbRDQAAIABJREFUysoIVjwWyygqWE3rdCpUsMpj9fcpGI1DBoMaVGswqJ9eSXB5w6rKpNnK5/guNRtnzMap3WqaMOiHDQa1P8F2FrUSg0FtNg8FBdZ5DDYeu33SH9g+aXNMWx0zNvuc1TFnsy9Y7Us2RGtFVsYnhos4+c3ND91ej9e75nB6fZu+9TXfwIAY1VcZDAYwVDM2NpaYmLhnz559+/bduHHjRd+npVLpwMCAWq02Go0ej8fpdIKxGazyWL6qvb29rq6uqalJrVZbLBaXywW6E2w8TqfT6XSaTKaxsbHe3t62tra+vj6lUhkXF1daWmo0Gn0+n8fjgSBIIBBkZWXpdDqz2ex0OneuMX+GeTpQ7cjIyP379zs7O3U63draGoIg6enphYWFLS0t4+PjO2dpg63/eR3B+SrYhZicDmR9E970TZq9ncML8WmFqYJWfu98jQopldgK+oycAaRctcqRmjkyA0dq2qVFEkOxVM+VmXkKE09u4cqNxZCxCNIVSQyo6l8DUB5k4kEoKpBbBXKzvxaL9MWiFX/FqocjNnDEusC1WLSCCg8yoBJs+S3Qo0WJX7LMkSz5UyRa4EiWasbs6fcVByh3Lgo66iddfDnoCApYcfJlJr7MVCI1gxa5Ej3IA+Z5URgFCr0/POkyGjqB3Ix6HrEU67wEnrGnKFdq4GJch1i6Ff9u/qfzGxB8aJkvmuGLpviiGa54vli8WCjRFkpW8iUrxZLlUqWBI5wpFU/eVy9xW8WXuffyyqscHr3bOeNAJmHrmNU8ajGNWM2jVvOozaJBY8RmVdlsCn8QRBUUqJXYrCqbZQSj6eDiedEE29/g8vC82oXVCDyC2DSIbTwghUcQWP28+uVwqN3uEZdr2G4ftFrlAKNRYrHIYFgJylgsMsAz1G8yQXq9yGiUgLYcDrXdPmizKWBY6XQOra2NezyjNpvCaJSYzVLwKbt90OFQO51DLtew2z3idmkc7jHYNQo7NBZEY4XHbfYZxD5vd65MTw/xSvJbWx6urXk31jY97nXfps/r2cDyVT6fz+VyeTwevV7PYDBiY2PLy8szMjL27Nnz+eef37lzB4bhnat/wLSdy+VaWVkBP1oslp2rgnw+n9VqNRqNGxsbPp/PYDBs/6vRaAQuxOv1TkxMcLncqqoqvV7v29rxYed6Jt/Wxlo2m81kMul0um17sf3EolarffToEZ1Or6qqArYM+DOTyQTWJwHvBW75a2trbrd7uxKn02m327f3aNhudHJyMjMz88qVKxKJxOv1KpXKlZUVp9NpsVj0ej2CIGBpv9ls3u4L6DVwSB6Px2q17nJCoBj40e12g7Xw2+ulLBZLR0fHrVu3amtrQTK1Wu3p06evXLny+PFjrVZrt9utVuvO0Ti73e6/HcPOSNxu9/Y0osvlAuYVDHo922Tl/198VbD33WB9FUeyjApPqkMl2PIv2FdhxoPFS1/1P/gqhREVzPMbDHzpkkA8KxBPCsSzPMk8R7JQBC0VQboC6XKxZLlUqeMMTJWKJ+8PLXBbBy5zq/Iqyp0erdc54UI0duswbFbbTIOwWQ2b1YhlCAWrCrHKEBvkjwORBQVqJYhVhlgG0ZsOMp4XTbD9DS4Pz6tdWOGAVQ5YHTAqB6x4Lv2yw1KnXe5yKJx2uR2WIjbIDkvB+4gNgi1SOyx1wArYKjHpB1a0XU/a9VcMbBaxzSJGbJDbqVzzDrmdSotpYHmpE7ZKYKsEtA7S67TLVz1q8CkQktup9LhUXveg2z3o8gwhriHYqbba1VZkBHaMI45Zh3NxenqwpCSvteXB+pp7Y23d6171bfpWsX3VxsYG8ENGozE1NfXMmTM9PT2NjY1RUVFEIpFGo929e3diYgLcrRcXFx8+fNja2nrnzp2CgoLR0dG5uTmRSDQyMlJfX5+fn9/Q0LBtpIxGY1dXV1ZWVkVFBZhYBO/DMLy0tKRUKnNycng8HnASNptNKpXW1dWlpaXl5ORUV1crlUpg6baticfjGR0drampycjIKC4u7uvrk0gko6OjNBrt4sWLxcXFubm5lZWVwPD5fD69Xv/48WMOh5OXl8fn8zs7OycmJiAIMhgMHo9Hq9UODw9PTk4aDAar1TowMFBeXn7z5s20tDQGg3H37t3x8fGFhYXKysrZ2VlQ4fLyslAorKqqApELhcKlpaXFxUW1Wt3X19fU1FRaWjo2Nga2ftBoNAKBICMjg8vldnZ2arVakPONrUf/wJKpbV918+bNmpoakI2VlZWjR4/eunVLo9EAY9TX11dYWJiZmVlYWPjo0aPl5WXgLyUSCZfLzczMvHXrVl1dnVqtXlxcHBsbk8lkU1NTHo8HhmGNRqNUKrVaLXgy4BkmK1+or7JypCaO1LxLiyTGYsjIlVl4cgtPbuXKzMWQqUhiKJIYUdW/BqA8yMyDUFQgtwnkVn/lSkxcidFfserhiI0csSFw5Ur0XGjFH6xbI2phzPJP7vGYvUaJH8MPFYmWOJLlmjFn+n3VAUrBRUFX/aSHLzdglUePU6Lnyyx8maVEagEtciVgisqAeV4wfEaJTI+KQG5FPY9YinVeAs/YU5QrNXEh9OsQSwVy8wv1VaWSuVLJVKlkrgRa4EKLxVJtsVRfKFt5qq8acyEjdqsaNqtsJiVsVsFmFWIZROGJj5H440CkQYFaCWKDECtG00HG86IJtr9B5uF5tbttrQIEWJnn0zU7DMFWMcAOQ067zOVQ+NbHzQbRzGTr/EybzSzzuoZgi1y70PWkdX/FiAdUbrOI7DDkdipcDjlsFRv1vXYYcjnkTrvMZhGZDH0Wk9Bpl6151eBTTrvM5ZC7nQqPS+l1q9zuQZdn0OEatDvUMKKGkSG7XeOwz7ic87PTKkFJbntL0+aq27e2vuZa9W34Vj1rWOurnE6nzWZbXV0FvopMJs/Pzy8sLAiFwra2tps3byYnJzc2NoK7e1VV1Zdffrl3795f/OIXe/bsYTAY2dnZJ0+ejI+P//bbb7/66quEhITm5ma73e50OoVCYW5u7j/90z+9/vrrR48ehSBoe1BnbW2tp6cnNTW1sLAQDO2o1erMzEw8Hv/OO++8//77UVFRBQUF237O6XT6fL7W1tbExMSPP/74tdde++STT6hUan5+/sjIyLFjxz7++OO9e/f+9re/PXToUEtLy+bm5tzc3J07dw4ePPj73//+17/+9dtvv71//34ajcbn84eGhsxms1KpvHfvXk1NzcDAwNjYWHR09HvvvffGG2+89dZbf/rTn8BYUX19/V//+leBQKDX66enp7lcbmxs7EcfffTmm2++++67KSkpra2tnZ2dt27dio+Pj4iICAsLi46OLiwsbGtry87O/uqrr375y1/+5je/+cMf/tDf3z87O+tyuXZuTwV8rdlsbm9vz8nJ2fZVer0+ISGhoKBApVItLi62traeOXPmvffe+7d/+7d//dd/jY+Pl0qlHo9neHj4ypUr+/fv/+ijj95///1Tp07V1dX19/fX1tbyeLyenh4EQRQKRV1dXWVlpVwudzqdzzZZ+SJ9FQRzpFZ/iiTmYsjCldl4cpgnh7kyWzFkKZKYsUCthCO18iToCGQIKlyxBRWsejgicxCIjU98lZ/yIMMTY/RjDa48ZOBBZqxQUYC2x292UzSwzBHrajTu9Cb1AXLRRX5P/cQqX2Z6MuTmp+hxSvR8mZUvhUsgG2iRK7aAVGDFszW2tBsw7uWPQG7DOpWoYJ2aIJKGDReyciH06xAD8xNf5adY10NQyoeWSyVzpZKZLV+lLZauFEv1hVL9E1/1wzwg8FUVTo/W7RpzIRrYpobNaotZCZvVVosKsQzZrIN+qkKsCpsNQqyyXeqAFQgiC1z9a0CsMptNhlgG0drFUsx4XrQG298g8/C82lVsqSpgfT79ciJKq1ViNoiMRiFskYJ37Halb31aPdhUe/d6U+PN2cnOzY0Z39qM0SB12IYQWI2iGPV7XUNWq0S/3KfVdpn0AzAsdTsGXS6V1STxeNQbqxoYlhp1QoOh32aGLBbxdlQOhwKU9LqG3O4ht3vox75q3OGYcjnnZ6cVT3zVmsu3trrm9vg2feser0iI7qvAs2+rq6vLy8sUCiU5OdlisYAb/8bGRmtrK4VCKS4uHh4e7ujooNPpkZGRR48e3bdv3/79+9PT01ksVmhoaFhY2MGDB48dO0alUgsKCu7fv19dXZ2bm5uZmXnnzp38/PympqbZ2VmPx+NwOCwWCwzDDx48YLPZAoHAbDavrKyUlpaeOXMGh8MdOXIkMjIyJibm5s2bw8PDYLG2VqsdGRkpKipKSUk5f/58QkJCenr6/fv3+/v7m5ub9+/f/95773333XefffbZ119/fefOHZlMVltbm5KSQiAQTpw4ERsb+8UXX3z66ac4HC4vL0+hUKysrHR0dFy/fv3q1aulpaX379+PjY2Nj48/d+5cdHT0gQMHUlNTe3p6IAj65JNP+Hy+0WgEzu/kyZOnT5++dOnSz372MyKRWF1dXV5eHhsb+4c//OFPf/rTsWPH3n333QsXLpSUlOTn57PZ7PPnz+/fv/+tt95qamoaHBy0WCxghf72Jg7AV7W2tmZlZd27dw/4KpPJBBat6/X64eHh8vJyOp1+6dIlFov1yiuvEInEBw8eiMXi4uLiEydOkEikM2fO/Pd///e5c+fKysoaGxuLi4tv3brV1tZmsViam5uzs7MzMjI6OjrA3vQ7t4f4/9xXrXEgOweC/SkSW4slNq4U4cnsPJmdK0WKJbYisRUL1Eo4EMyToCOQOVApgRBUsOrhiKzBYC6RmkukRn/Fml0KsryJJ7FihYrG9vjNbooGdByxoUbjTW8aPkDmXOT31U+s82UWrHk0jDjNfCnMl9q3E8gV20AqsOLZGlsKEBvWecQC69QEkzRMuBDMxbgO0ZFaseYrn8u8JB/SlUNL5dKFcmhJINOWyPRcuZErMxfLzcUSXanSwBHOloqmf7y+asXlmnAg4zbbsNU8bDYPWs3DFovaZhmxWodQ1Dpotan8FYGHYEQduGLUM2izDqG3G2Q8L1qD7W+QeXiO7aphRBWwqrf0b+2Xwz5itigMeqnBKLVZBxH7EGxTm8yK+dmBsrKrZ06FUSgxPV1VXu+sz2ew2UYR2zgMa1AUo36nY9QGD5pNCpNZbjYpjCbZslY0O9c9OtJstig21mecrlGrRQXKm8xy8Ck7Mmx3DDsdo07XqNs15nZp3C6N0zHisI+AhWgOZNJpn3E7FuemFaW83I6WBt+qy7fmWXe5fBsbT/FVwOt4vd65ublz586dPn1ar9evr6+bzWav1ysSiXJycu7cuVNYWMhmsykUikAgEIvFra2t5eXlVVVVdDo9NDQ0Li6urKysq6vrwYMHZWVl5eXlbDY7PDw8PDx8YmICbB+wvr7ucrncbrfVap2dnW1oaLhx40Z9ff3CwkJLS8vFixeTk5O5XO7ExERTUxOY0ZuamgLRrqysVFdXZ2Rk8Hg8jUZjMplgGHa5XDabraKiYv/+/ZGRkRwOJzc3l0aj3bp1i8/ng2h5PN7Q0JBUKk1LSzt06NCBAwfAVN3Kysr9+/cZDAaNRrtx40Z2drZAIJDL5SsrK83NzcAdqtXqqampb7/9tqGhwWg0dnZ2Xrp06cyZM0VFRV1dXYcOHcrNzRWJRNXV1QQC4fPPP09KSurt7b106VJ6ejpwVAwGA8xCJiYm9vb2zs3NgS2pwB73a2trwJeYTKaWlpYbN27cvXsX+Cqr1QoGtMxm86NHj5hMZmJi4u3bt1taWhISEm7fvt3U1MTj8chkckpKyr179yYnJ7Oysu7cuSMQCCoqKng8XllZmVgsttlsjY2NqampNBqttbUVrMpyuVzP8Fzhi/NVDg5k99ciMVIsQbhSJ0/m5MlcXKmjWGIvEsNFYgRVserhiR08CYoKpG6BzOWvJRJnCeTwV6x6OAMIRwQHrNYSyFYiNZdILbsUa3bJv+RTy5t5EjtqnJjxi8wcsdFfi4RGjthYM7qe3jRyIKXkIr+/ftzHl2HOo2HEaeFLnXyps0TiBC1yxQjIBuZ5kSFPhqB+rKVye6kC3q1yu0DmQj2PWIp1dgLP2FOUK7FzJejXIYbCAhmCOl/5XOYl+ZChHNKWQ0vlkFYgXSmRGrkyM1dmKZZbiiWGUqWJI5wtFc3eVy9zW6DLnOrcinuIV+9wzdjtkxbbmMUyajSPWCyjJsuo1aoxWzVoOmK2jfgrDGusiCZwxaoHu93g4nnRGmx/g8/Dc2oXGbLa1YEqMvS8+mW3jxstQ3q90mBW2+3jsGPcaBycW4Dq6wppjBNRkV+ePot7+EBgtk6srerM1gnYNmOFp1AUHket32RSWxGN1zu7trno8cwsLkul0sZHLdzOzrLZBZHXO2t3TcKwxrM2t7GxCF5bEQ2CjMGOcYdjwu6adLmmXK4pt2vC6Rh12DVg5b4DmXYis27H4tyUastXOXxr7nW3w7exse5xY/mqjY0NcKPd9lVardbpdIKF0lKplMfj8fl8JpMZExNDpVI7OjpgGF5ZWWlraysuLo6Njd27d++JEyfm5+cNBkNra2tpaWlXV9ft27c/+OCDn//85xEREYWFhcPDw3q9fntVNbA1ubm5Dx8+HBsb43K5MTExmZmZ09PTPp9PqVRyudyysrKRkRGwuFun0+Xk5Jw+fTovLw88mgeWZM3OzlZUVISEhJw7d04sFnd3d+fl5WVlZV2/fp1IJJLJ5JaWFqvVOjMzk52dfeDAgY8//ri6uhpsoFBfX0+lUmk02pUrV1gs1qNHjxYWFtxud09PT0ZGRnl5OQRB7e3tX331FZ/PFwqFKSkpr7/++s9//vNPP/2USCR2dnaC5Vn3799PSko6e/Zsa2urz+cDfd+3b98//uM/vvLKK6Ghobdv325oaFAqldtuCWxv4XK5nE4n8FVgh4uqqipQBkEQMJeqVquZTObvfve7f/7nf37nnXe++uorkUgkFovv379/9erVpKSkwsJC4D6bm5urq6v5fD6PxxMIBA0NDYODg3a7vampic1mMxiM7u5ucKIRBHmGJVYv1Fc5OBLXLi0SOYoldi7k5slcPKmHK3UWi51FYqRI5EBV/xqA8sQunhhFBVKvQOr2Vz7k4UMuf8WqhzPg4AwggaoI5kvtYGpsl4JZMH/1L/m08hIrT+xAjRMzfhGYytytRUIzR2SuGd1Mb9QcSBFcLBmoH/fxpTCWD0OPUwrzIRcfcpVI3KBFrsgOsoF5XmQOgQzx1zKFq0zh8FOXQOpGPY9YinV2As/YU5QrcXAxrkMMtQtkDlQfiXU9BKV8ialCqquQLldIdaUyA19m4cmtPLmVo7AWi42lCgunf75UNHtfvcJtkV3m1OaW18Bek909B9unzfCEyTJmsGhMljGjdcxsHTfZxtF0wmSd8FcrPGWBpwJXrHqw2w0unhetwfY3+Dw8j3aRSSuisdiHrMhIQIporPDkc+kXbJ8xmMf0xlGzbdLpXoAds4ta1bCmn8VOTKGcotPPF3OzIahTb5y221fM1nmrddFiW0BR2wxq/TrDiME8ZkOmEeecxTY5NQuJJA8ePi7t7K5e0Kq8a8tm2+SKftjuml/b0Nld8+BTNmTaZp9BHLOIc87hmne45tzOGbd9wgVPOqyTDuukC55xw/Neu3ZhSlXOze163OBbdfhW3Zsuu29jbcON6as2NzddLheYB6TRaBQKxWKxbH8jXm1tLY1GKy8vLygoOHXqFI1Gk8vlHo9ncXHx/v37hYWFp0+fJpFI2dnZMAwbDAYOh5OWliaTycRiMZlMJpFIx48fv3nzpkgk2l6E7nQ6FxcXW1pacnJyamtrR0ZGBAJBfHx8fn6+0Wi0WCydnZ25ublgGy2Px+NyuRYWFmpqapKTk2/fvr3tqxAEWV5efvTo0dGjR9PS0kZHR3t7ezMzM69du5aTk3Py5Mk7d+4MDQ3Z7XaNRlNYWBgfHx8ZGVlcXDw+Pq7X62tra5OTk2k0GvhIQ0PD7Oys3W5va2vLzMxsbm6emprq7+/H4/ENDQ0QBJHJ5F/96ldvvvnmgQMHEhISDAbD4OBgY2NjXl7e5cuX79y5o1arwVryhoaGQ4cOvfnmmx9++CGFQmltbZ2amqqrq9NoNBtbzzyCfVDB/uxGo7G5ufnq1auVlZXAV21vELq4uHjjxo2PPvroV7/61d69e48eParT6WQyWUFBwZkzZ5KSkmpra7Varc/nq66uvnv37r179yoqKoArHRgYMJlMYLwqLS1tYGAAPCRos9l8we/XEKiv8q46PatO2IVYHE981ZTZ3Tm8cCI1/7KgtbR3plZlK5WYi3r1HJG1fNDDldg5kN1fi0VwsQThQQ6ezFkidXKlDs4Po1NIkRgpFsE74UrsGLMz6OM3mKMaGDypxw+OCA4GzHmurfXmuxHIbag8GZ3axZNJQPRQ0YB5A2aeyOivnH4jT2SsG1nPaBz5LrkkqaS/ccxXKrWi7pPEERux4uRL7XypswRygBa5YgSkAiserPGqMoWjTInsVgXwYZhnzR+sUxNM0p4G1vWMqlwI5gd5PaCfdwz4kKFKulIlW66UrZTL9AK5ma+wlihsJQprscRQrrDw+mfLBmYfDi7zWqD04to84Ktc8zb7jNk2abSMG8xjRsu40TJusk5gMIWKBZ4JCqx6sNsNLp7nB3q7FnjquRBsf63wVDBMWhGNFRkJGI0FmXwu/bLZZ4yWcb1JY7PPuFe1sGN2Zl4mV3UknCZlXKM1PagcHpXoDNNWeAm2LyOOFYttEY0FCzyHdf1odSOTM1LNhEgzIRqbFGsmRMOafqW6C3bM+3xWvWl8alamN43DjnmDeQJ8yorM2uxzsGMecS7YXYsO17zLNeO0TziQScQ2jtgmHfCME5l3O7RzU6pSXl7H4ybfquvJeNXm2tPHqxwOx9ramslkunbt2rVr18CoksPhmJubO3v27BdffFFYWNjZ2ZmTk3P16tXW1law2VJGRkZ6evq5c+dOnTrF5XLB/gI3b948deqURCJxOp06nc7n83G53Nu3b1dXV09PT3u9XpvNptfrwb6X165dEwgEo6OjTU1NKSkp+fn5k5OTCwsLra2txcXFdXV1CwsLYAJRq9XW1taePn2awWCMjo5ubGzY7Xa9Xr+0tKRQKFgsVklJiV6vF4lEN27cuHXrVmVlZUxMTF5enlwun5iYAFbpzJkzR44cuXLlikql0ul0NTU1iYmJFArl9u3bBQUFbDYbTNWVlZWdPn2ay+WOjIxAEBQVFVVfXz80NFRQUBAXF5eRkaFQKFwu1+TkZHl5+blz506cOMFisUpLS6VSKdhIoq6uLiEhgUwmt7a2rqysGAyG6elpMplcV1en1WrBk4DANgGbYjQaHz16lJGRUVFRAXwV2MkdPIHI4/FOnjzJYrHAwv/FxcXm5uaLFy9+9913Z86caWxsnJmZ0el0N2/erKioaGlpefDgQUFBQU5OzoMHDxYWFurr69lsdnp6OgRB4LsgQRMvyletr3lXVz12u90MI7B3HdnwzZicfSOLJ5k3L/MflfVONKjNlTI9p1/LG1gpl9sEcjNfYQ5YrVzIypPaBAp7mRIpVcAlUgt3QF/Ut1w77GwccVZKjUVds6UDS00j9lqlMb9tskRsLFXAFSqXQG4r7DcU9K/wpfC9EU+FylWuspfKn4wegTt3ucpeKNJxICNPZuZKTUVifaFIVywxcKWmfOFyidxyd9R9T+MpG0S4UhMHMnKlJlCyWGIoEuuLJQbw2RK5pURu4cnM4F85kBEUKBKv8JV6vnLFn4phU5nacKtnPH9gpnHWfVdjLZLMV4/b72kc5WqYrzALlJaKIaRqxFGuhkvkJq7UUCI38RVm8JorNfBkRr7CXKqCy9X2UhUMwisbRKpGXBVDjsphZ9kgwldYQVR8hbVsEKkacuZ1zHD6F8tl5gq5iS/WF/ctFPctcfoXy6QmvnilaXz1ZstYGI13vrClbsRVrYbL5OjP62FRprQGRaUaqRyyBapqJNj6Mbd6wlgXj71eHn3fqTKltVRl9Ve+zFQiN/mpoXTQWDqo94crW+LKlkoUywKVrkxtqBg2VY1aqkZtmHlWmctU5lKliS83lMj04EnSEtFStXy5Vr50T7F8V6GrUBrLVE9KFgsXa4YtldLFStFUs3qxqluWVVqXKyhHPCa7ax52zFqRaXBHtCLTNvtMsPd72DFrsk7ojKMG85jNPgM7Zo2Wca1uxALPmKwzWp1mdmFwcXnEZJ0x22b1pkmDecoCzyHOJcS5ZEXmTdYZo2XaaJmcX1KCABaXBxeXB2HHrMu7ZLZN2uwzy/rhpRU1sH1LK+pl/bDNPmN3zVuRaaNlHJSxItM64+iCVuX0LGp1Q/NLSrNt0u6aN9smLfCUZ215w2dcMYxMzUI64ygIcsUwYrZNWpHpbWdpsk7Y7DMO94J7VetaXTTDY3rzsAUZd3hmEde0BRk32TQWZPzvjxUeh4NGExRW+LlFCzun9ObhxRWFzTG57ltZWJa3dlay0s7cymO3d9UYLZOrG4bxKUlZZS6ddZoQs//4yYgI3L68gsueNZ1c1ZGYdISZevZiclzWTSa4clKoJ/d++R77cmJrR01bZ21k9NfxCThW2oVo4v7yqjtanSav4PKtPDbinOvqrT15OjInl15akVNSmjk9JwXXhtk2CS5XcMZtjmkrMmKB1WbbkMk6bLZqrPAkYp93OLXTM6qSkrzW1qb1NdfGusfrcfl8G6sezP3Wt78ppa+vLyEhYc+ePa+//vo777zz+uuv79mzJzIyks/nz8/PIwgyODh49+7dr776as+ePa+99tprr732L//yL6+99tpf/vKXlJQUn8+n0+m6u7tv3rx5/Pjxffv2vfvuu++8884f//jHU6dONTc3g5VDm5ubCIJTcmfDAAAgAElEQVTo9XoOh5OdnV1VVTU/P2+32zs7O0+fPv3ZZ5+99dZbr7766ltvvYXD4WpqasCuDevr6xqNpqKigkAg/PrXv/7FL36xd+9eOp1+7969goKCvLy8mpoapVKpVCpramry8vIKCgqkUmlBQUFYWNjbb7/92muvvfrqq6+88so//MM//PznP//lL3/561//+pe//OVXX32VmZnZ0dEhFot/85vfvPnmm2+88caePXsOHTqUnp7e3t4+PT194MABgUAAw7DFYikpKfnmm2/efvvt//iP//jwww+TkpLq6+tra2uvXLly+fLljo4O8K2COp2uvb2dyWR+8803v/vd7373u9999NFHUqkUQRCDwdDY2AimOMFSM5C3tra2wsLCqqqqsbGx7YcG1tbWbDabRqMBQ2v79u17++2333rrrYSEhO7u7pmZmebm5rNnz77//vuvvfbaG2+88eqrrx48eLCioqKiouLgwYOvvvrqG2+88bOf/eyDDz6g0Wi9vb3bI1Vg/vFF+aq1VY/dbrfaELtn3b7umzU5+4fnE1i30kseVPaNN6mNd2W6EuFCiWi5Qmkuk6NsVoSNETgDrsRYLFopFmqLhYtc4VKJcIHfP1cBLVVB2krRXLV0qUmlq4EWuJ2aEtFyidRcJrPyZZYSsZEjNvAlJoHcWjPsrhpyViqRUoWtTGYVyK3lcluZ0lqqNJUNWsrV1rJBS6nKLFCaSlXmcrWVJ9OXyA08mb5YspwvXCgYWORKdaUqMwda2YYr1ZXIDeAjJXIDgCfTA7hSHVe2zFcu81VL/pQP6ypHDRzZXIlysWHWXqUxFktny4cMZWpT2aClbNBSMWSrHIYrhmygcg60wlcYy9XWUpWZK9UVS5ZL5IayQct2nBxohSfTVwzZ7mkc1WNOgdIEPlUk1haJtRxopURuKFWaOP3z/IFFgWhJIFriDyzyBxZLxdpyaKVCqisVax+Mu3JbRiNoRYmFzQ0jSLXaGuT50pepjEFROWQJimDrx9gHazmoTj1DfzHKr5QO6krVywFSNqirHDJVDlnuqi27lDOwUCRa4IoWuZCWDy3z5boyub5cvlytWKhVzFcrlu4qlyuVugrVkwg5wtm6IXOVdP6ueOKxev5etzRbUJMrKEU8hufiq8C9CnzcikzDYKrFvWCyzliRedixiDiXYMeiFZk322ZN1hmbfcGKzFuReQs8B7Ai81Zk1mybBrdAvUkDLBrinAMVbg+E2Owz4DXsmDXbJsHNErRutk0azGM646h7VWswjxnMYy7vksu7BIzXhs/o85kd7gVgtuyueYN5TG/SwI5ZMGIHPqs3aYyWcQs8BTtnzPCYyTZiQTRW+5gF0RitwybbCOycsCCavz9gdRFie1GARUjPJ1T7GOKaNFqHl3Rym2N8dXNxXgu1dpZ/H3fw+MmwzByKUHx/ZKyvvonDYJ+KOxF6KeVIxvVLEbj/PpdIVA11lpRmHjj0CYUeH03cfzjsL2WVecBI/WXf+5k5jIq7+Tey6Ufiwm7lpV29Qfnk8/9kpV2QKjoo9JOstHOKwfZrmcl7v/z9+Yuk7499t/+7jyvv3cbwVZMW+4jZPmiCB402tck2YkEmYces3aWdmlHx+HktrU1r66719VWPx+Xz+bxeTF+1PXYyMjKSk5NDIpFCQ0MJBAIOhzt27NjVq1d7e3tdLhdYQ61SqeLj4w8dOvSXv/zlyy+//POf//znP//5yJEjOTk5brd7aWmpv7+fy+VSKBQSiXTw4MF9+/aRyWQwowfmtlZXV+12u81mGxgYePjwYV9fH9hgc3h4uLi4mEaj7du377PPPvvyyy/PnTvX0NAwNzcHw7DValUoFDU1NSkpKYcPH/7mm2+OHTuWlZVVU1PT0dHx+PFjsVis1Wq1Wq1YLH78+HFHR4dIJCotLb1w4cLhw4e//vrrb7755uuvv963b9+HH37417/+df/+/d9+++2JEyfKysogCFKpVF9//fWXX3755ZdfHj58+Ny5c8XFxSKRaH5+Pj09va2tzWw2g90Q0tLS4uPjjx49SiaT7969OzQ0pFQqGxsba2trR0dHQUqNRqNYLC4oKEhISAgJCTl8+HBUVJTBYIBhGIKg69ev37hxQ6FQrK6uut3uzc1Ns9msUCgeP37c39+/srKyc0DL7XYvLCx0dXXl5uYmJCQcPnz4yJEjhYWFo6Ojer1eKpXm5+efPXuWQCAcOnTo66+/Pnv2bG1tbW1t7dmzZ7/++utDhw5FRUWlpKRUV1dPTEyA6d3V1VXwpYd/b191hf+wqn/i/pDpnlz/zL6KK9EXi/QcoY4rWhFIDFVKS+OI8+GEu0q60qA2t024umY9zSPmatF0adcIv2dCMLDMGVgu7lsqFmpLRLoSiZ43sFLUv3RvEKkahCvkllKZqRQyCqTGMqmpTG7e/n8/eLH9467dpMCPJTI9+DaVYrEW7OEE3gT7PPnvNVUiWxEolwXKJX9K5AsVQ7qKIV25eqVyWF81Yqgc1lcOGzmSJb7cUD5oqVBbwWgEX24QKIxcaIUvN2zHxpEsl8j0ZSrzdjEwaMGT6vhyQ6nSBH7kSJaLxVoQLU+qE0j1FXJDqVjL65/n9c+XirVVcsM9palaZf6/1VeVyFZQKVUagiLY/mLUoysb1JUNLvtzd9R4d9RYOawvV6+UqrR8xSJPNs+TLVao9BUqfaVytxb2ThUJZ7gDcyXQYplsuUKlvztorBk01srRfRV3YK5+2HJXtnBXPNEytHCvW5pTWnu7tOx5+apl/bAVmXZ5l+yueb1Js6wfBuNDetOkBZ5zelbcq3oLPKfVaZb1Y2Ckymyb1RknVgzjYOwK+CqHewmMIYG5NuCNwAvgroCRAgEbzGOLy4MrhhEwfQkKg39dMYwsragt8JTLu6TVDamGOqdmobVN/dQsNL+kNFkngLuaX1L+v+y9d3BbV57v+aq2auvtH1MzO293dqard+v1253pMN12J9ttW21bVrAtS5ZkJSpRogJFZVIUc84Uc84ZIEHkRBAgCOYEEjlnIuccCca7f5w2mqPgsebZ3dMzPvWrU+DFveeee8Gq86nf73e+P72JB3xgYAS7S2Z3yWxOqc0ptbkkJhsPgJTbL7U4eCYbx+4W/lmg6i+Lq/xhZXhz3RuUWxw8b1Ae3dHrTKv06eGLV4+e/PL3qekJtMkRroABG2nMLbiXmZOIQLUuLBPvPrgQd/kofWq0qjbz4OE3m9uKklNvHDz8m5r6fCyh/8z5I3cfXF5lTy4sU2obCorLnjJmcAOwpkNH36quy5MpV4vLnjxKiadNjjzNuPHZ8XfqGnNvJ51598CPYSON3zVXBYNBsIQHg0G5XL60tLS8vMzj8VZWVlgsllwuB04OEBnU6/UWi0UmkwkEAolEIhAI2Gy2Xq+Hvmrb29tut1uv1yuVSolEIhaL2Wy2RqPx+/0gAx3ka4PCNUaj0WQyAfeMx+ORSqVcLletVguFQh6Pp1arY2lG+yEDfAtypMLhsMPh0Ov1drsdrOt2ux1k0INomlar5fP5HA5HIBDIZDKFQsHn89VqtVKp5HK5UqkUqGdtb2+r1WrwXAKBAAwOJOaVSiXIuN/Z2fF4PAqFYnV1dXZ2lsPhmM3mra2tSCRiNBq1Wu3+2W5tbVmtVvD4YECQEDY9Pf3s2bOOjg6lUgky24CEmNVq1Wq1NpstGo2CLXugIiGQR3e5XCqVanV1dXp6enl5WafTgZcWDAaB0uni4qJYLBYIBDqdDmi+63Q6gUAgFounp6fBbwQ0wCAIAtHAPzVXPSppeTY0jlxSjYndaK5jcNk4yLQi+J7X5ar2eUPPknlwzTHK8+AkoTFFhKrepGs2Geub84ZtYQBSb0FL+o2hadHgpHBM6EBzXf3L5g6Gum1KPbBogq3ZYSvW3kXjyJoDtmaHM22DTCtsxQpbsyNYzhGOC8Z2AP4A4AIUKXtXLV3Lxq5lY9+adUToxcjDSEmgn2VrnVvfz1U9THP3iqlr2di5ZNh/PIZc/SzL13DVsNCKkrl6VtdrJrh9LB1JG8Iq/f0sC4jyDHGdYCgYz4WSBkeE3kGOo2/Nuh+n+lm2YYEH8B+Yeceivm1e27VshPFcMN6/UN2E8VzDXBeS7x5h2YZWTPBVC5rvJkgCeLEfI/D8R+WqQY7tpfbvkKsAW8e4aoBjGGTpYSwTjGUaXjM/149ybAieDcm1j/LtaL4TKXBgBC6swP4qrupf0RMkXhTHiFpV0cVG9By7CY5rgw9/i1wVjOi39+yBsG5dz+aLpoWSWdX6qsu77vHrHG61RsfjCmY5/Jl1Pd8b0Ic2LN6A3uFW25xKp0fj8ev8IaM/pI9sWmxOqckqBBQFKCcY0ZttIpdXCVgKMJbLqzTbRGabCLAUiELanFKPXx3aMMiUSzojNxDWefzquUV8T38VlT7sC67XN+URyH1KDRMkAGkNnHU922IXAzjz+NWBsC4Q1oE34PDI7G6xP6wMRFQOj8ji4NlcArtbaHHwvueqf5WrNrZ1gYjK5hJ4g/KNbZ3OtMqYRdQ0ZKVl3mxpL9boWB6/mkofrm/Ka2kvlsgXQhuG7LykM+cPLq6QOnsqjp98D0vonlskF5WmLjGpAvFCfMKp8meZEOR3+7QIVOejlOtNraWdPdX3Hl6h0pFOj6awJPnG7S8Xlom1DTkPHl9aZVPxpN68wvuq9dXvmqtA8WDoX2u7u7tgk+CrTtjZ2QHr7ovHY59BBRiADtBXKg8xEIntFtzfgI5l7LSXNlCy5uvHeWmLzRY45GJtd185wpde+OLx3a/U5H0+X0z8ExTSiV0SDocVCgUAHQBhQCpsa2srGo3GRK0A7AYCATDON3yWV7X9vwugou3t7e9QZ+FVXPW4tLUKRkUtqykSD4bnHFoxDa3aRgWvvU73rZhha3Yk34sReBBse8+Mqp7IrhydayCsto2xqSK7wAWN8Uzlg2OtuMUV4+aEKoLmuwcW9L3z2mGmBSPw4IU+NN89yrIj2HbEmm2EZUOyHSieCyfw4sV+jMSP4LtgbNsw14ESeTESP1LogXPsQyxrx5ymYULSMqXoZ5pGeM7BNUvn/PoQywpj2+Ac+zDXAWPbBlbNvcuGrgUtnGN/iXGtcK4FzjW9aFiZGytzE5S+Wirndv1wOWGZpA4gBHa0xIMW+0YFbjA+gu/Cy0OU9S2SagMp9AyuWYa5DoIiPKbZxEj8MLatDLdWgmHWUUVDLCs4YWDVPCpwI4UepNCDEnljBo6McBwItn2U40Dz3XixnyAJYIVeFM/1H5WrXjXPYYHrtex1n/cV4zhG+LYRvuWbG1pgQwtsGL7juZ6qClNUgTF5gCjz4EVujNCO5tlRXMuruGqAaSBKfWiuCb2mnpSYMPOc5mF8+/DIt8VVTo8iHDVu7dq8AY1EvjA5jURhO+CIpo0te3TboTUIxqgjsJFW+hRGtc5xejSRTdvmjnNr1xXddoSj1kDYFIyYw1Hz5o49tGEIbRii25Zw1OgNaIIR/S7kBHFA8CfIqQJxwM0d6+aONbJp8gXXQRQPYBbIvtqDXHaXbGi44VHKlbbOUpNVeOvOl509FXLV8saWeWPLDEKHINHK41cHI/qNLTMYM7ptiWwZ/WF1dEcf3lwHEcDIlja4of6eq76Jgffm8Ii8QXlkS2uwsOaWMDBEQ0VVWt9gzbqebXNKccSessrUqtpMrYET3bZkZN/+4vQBJmt8aLjhs+PvdPZUqLVcLKHfG9Cv6/mnzx7Kyr2/B/nCUesouutnv/jh+x/8oqIqq6O7Sq3l6k2iy/GfJ949zxUwOrrL4xOOU2iw5dUxNK4TxI6/U64CSy+ocAJW4q2trVj+DVj1gbcGfBsIBHw+XyAQ2NjYAFXzPB5POByOCQeEw+FQKAROe47DAEAATwy4OwhEAvFPsPb7/f5gMBgKhYLBoN/vDwQCIInb6XR6vV4gtQXIIBKJxJSxgBwUILCYAwycDGAuFAqBknxOpzMYDEajUSAiBW7t9/vBVkS/3x8KhcCDALgBIAKmvT9sGsOp2JHd3V3gCgI3ArMCsqs+nw+Ir25tbYFbAMoBeyT3K7CDrYKxxwGfNzY2Yq8XvDdwBLBOjOfAcavVarVaNzY2ADTHht3c3ARvHkz4T81VyWVt1XAaekUzLvVi+S4Y0wxbsyOFvtdap+Ec+yjPhRV68UIfYs3SShVl91CvF3aefFj2yy8SP7iUnFoHg08JnvWPfXk350FJK4Vvpsp8BKEbzbGh2FYc30kUeYgiD0HoJgjdeIELy3OgOTY0x4bh2rE8B5bvIqvCaIlnhOdEilwERZisieBkQYTAgZeHWmfkmYNTT3ooJRhmx7xqcM0yyDL1rRgHWSY4x44QOEYF7mGebYhlHVgzokRelNiNFHpGhc4RnnOYZxvmOr6Gq3ByD0rswCu8OcOTHyTl329FI0X29jkFWuJBCBxgfKw0QFSFCIowVuaLjY8UuVAiL1riQYm8SJHrRjXiZu1IDnx2kGUiKiPg7gRlEM6xj/DtowI3UuT646zYdhjTjGDbkVwngm0HKVbwVQuS6/yPylWv8j/9e+OqYZ75xYOjAitOaMO/zIhiB0FkxwttOIEVwzOjuSYk24BkG17FVYOrRpLMj+GZMSwNQ2rGLnBbRggdI4hvi6uAewkQj1q7RpscqW3ISU6N39iyQ5BfreU2t5WVlKdRaAiFmiWSLq3r+W6fdgfybO26nB7Nup6v1nL1JoHTo9res0OQ2xdc15t4BjMfuJF2IAfIWwc8BPLWdyBHMKJ3eZUmq9Bg5lvsYhDCs9jFW7s2sM9Rqlisb8qLTzheU5+tN/HKnz2l0oetDkk4anT7VDanFEw+ENaBcXRGrt7Es7tkoQ3DNmTT6JnA+2KycUw2Tiiq2djWgYyr77nqa8zhEUW2tJEtrcsnAf4qs527wiIlPTj35bmPEu+eHYDVUWiwts7SwpJHFVVpQsms2SZKz7oVd/noEpMMG2n85NhbmTmJTa2lldXZIunSwjLlxKkPs/MeRDZt4agVRxz4p5/+/UeHfg0baaVNouwuldEiSbh1uqg0hStgtLQXHzr6q+TU+I7u8gFYHV80/SfgKrAex1w+0WjU5/MBkgA784GcEkCfWCVjsFoD8Ipd+2ID8uKA22K+mY2NDaDPBPw0ANEACrzILqDtJ7/njoOoYjAYjI354slgZDCBlzrV9jNH7ODW1lYoFIppeAKyiY0fiUQCgUAM9UBB5RjoPDc+QFXw8gEkxVxZ+31sgH72CzGAmwIKBAfD4XAgEAAOLQCO4McCI4D3EPspd3d3ASgDWo3d6E/NVSnl7fu5Cr5qgbMcKJH/dblqhGVBcW1YnmN0zdjDkFSOTD9pGE0s7vjv75/69efXMuoGiEx5ZS/u3S+uHU94Mkhb66Sw+mfkaJaJwLdjOZbhpfW+aVkXXUQSOvE8G2rNCF/U9E3LuifFnRPCNppgaEXfMatonBC1Tkn7lnVDa8buBU0TXYSX+ZsnxRn9E097KFUkdt+yFsYy9y1ry3HMajK7eVLSvaAeYBqG1oyDq8b+FR2cbYGxTIOrxr5lbfeCpnNO2T6jaJuWDXNNL7V6GreRzoexDY87cD/9MulmzRBB4W2flTZOCOvGeU108QBTj5f5cVJvz+L6M+JaGXale0GNFrmH1ozVZE4xaqGJLh7l2x+1ER614cuwKyihkyAPtE5Jy7Ar1WR255yqe0Hdt6wbYOoHmIavZqUaXDYOr1lhTHPbpLwCs1qBWe2cVv0Hzq96lY0I3a9lr/u8rxjHOcK3IfiWFw0tdqDFDpTIPiqwjvDMcI4RxjYMs3QtVFbb+EuslbLWTmV30Xn9M2L4omKUqUGzdFiOAcfRv5SrhtZMJJkfy7dg2etTMgtukdeKIH6LXOXxq0G6d2jD4A9pWdyJyur0M+cP6k0iCPIrNez8ouSUpzcpNASbNw0bae3sqabSkWLZski6RJtE9Q81dvXWDMIbGTMYsOlvfokAG2nE4Luo9GESZcDtU83MYycYiHU9e13PnmAgZuaxbp+KONY/im4bQbZQaDChZNbmlILl02Dmz8xjkZj2/qHa3IJ7t5POtHeVWexiNo+uN/HMNtEqm4oldKOwHeMT8Jl5rMevlquW6VOjsJHGoeGG8Qm4UDJrdYoH4NVMNlGtW2LzKXNLKJGMYXMJ3H7p91z19Wa2c0NRTWRL6/ZLfSFFdEdvdws5Alp2/p27Dy4kp8a3dpQQyH14Ui+W0E2hwSTyBatD0jdYU9+UZ7IKV9nUvML7Hd3l+UXJtQ0FAvECmzddUp6GwvZENm0mq3RyGvvgcXxnT/X0HOFZTc4YdcTmVPb011Bow0oNc4KBKCh+WFD8sKm1cBTdxuFPftdcFfNIvQqM9vtdvF7vfj8KWFaByyfwVQMgEsOLja8agA+AQcDVFAMFgAUAU/b29sDiDYYFDAGcPbEzwYVg8rFBYneJ+XtiXBKjkxhwgPFjugMxv9ru7i4gpEAg4PF4XC7XftgC3wJi29jXovuaw+FwOp1ut9vv9wNajbkDY2wHnjRGQmAE8BlkVsXGf5H2QNv7qgGa2dnZAcwEnggMvrm5CV4yANnYaGAOfwauqhmewDDXqTIfTuCGr1qG2U60OPB6XMW1dk3LYQtqzJqJxLeNCx1EjhG9rBqZk17LrEmt6pnk630QRGepTt1IPnM7FT6xlt44UjXCgM1I8Cw9YkHRRmJWwCYKe0h4lh61rB6aFneMrdWhZitgE8V9Y3m9Y+Wo+eyhyaed5PQ+asnofBl2uQA+/bSHMsIyN9FFFZjlBpoAybURFYHhNVPjhPB+Ayqlk5QPm3pGXGuZELXPyLtnlZ1zyo4pWQtD0jIhqhvn1RBZFXhmOXqpBL2I4JiGuaYX+3sNiCfdxNZJ4Z2GkX/8/EZSI2LWsjvE0qd2kFI6SXlDjBaGBM13DK0ZS0bnb1TBrpX2leNWRjnW1inpvXrkhYKOrD7aAFPfzpDWjfP6F9cpmgiKZ88cmLiY33E2t7WBwmugCVrp4rZpWceUrHlS3EQVNFB4g8t6GNPcM7dehlpJbiU97RxvHBdhhd7/bFz1uvd93ed96SBIkQvBsyH4FiTP8lxPVvgICi9e4kIKbQiOaXBNN7CsGVhUPmkeSWuCv2i5nejCXnzlMLUJP9dLZyMWpXj2+pjA+DVcRZYHnuOqTsTot7gf0GgRmG2irV0bBLnX9ey6xtxjJ363xKRubNmlCuaTtFtJ9y+Rx4cnp7EZ2XfPXjiaW/AINtI6NNxSUJwSn3Aq7vKx6zdPVdVmzy3i1zg0kHT8JO16QfFDsEespb24ui5rcho5OY2srstqaS/mi6ZvJ52JTzh+O+lMZXX61Cza6pBEty3RbcsYdSi34N7l+M8S75699zDuUcoV2Eijy6vc3rNvbJmFktnGloKbiacTbp1My7xZXJZstAjmFvENzfn3H11MvHu2pDwFR+xh8yfu3P9ycLhqeQ1PGu/uGSjDkdoBWn3PVV9vBgsrEFHFuGpz1+D0igUSRnjTsK5ncwUMkXROZ+SabSKLXQwS43Yhp1AyyxNOQZAbgtwraxSlhslk0ZUaNgT5dyEvk0WXq9YcbvXkNHaMOjIIb5YpVzH4vn/66d/HXT4mka8sr44bzEJfcD2yabI5pVwBY24RL5LOgf2e37W/6rkFG/hdXrqix/xVwOEUiUTAWhvzV+3u7gJCimVexxKkwJ8AemLOG/At2AEH9qmBmN1+d87+Bhgidglw9rx4GjgIHhNob8YYEcwQhOoAJYCvAJABDNr/1Fv7WizpCpBc7LRYRZr9c9j5qgHCe46fwEsAo+13I4EJ7x8EvE/wWkKh0P65gZFj6WXAfRhrsXjffrks8Nv9GXQWHpe2VsNpGOb6hCJAEHmH16xwlmNU4P1KU+cbrUMooYsgdBL5ZgxzHbWsoolsq4bIyrqPxtO/c/zq04o2+zbkh6CJVek7n5w9cu5GxrP2d0/dSK2D9VDZjZi5/E5cXgc2rWE4IbexqIdYg2Ck1Awevvb0s1tZKTWDj6v6P7mZ9UFCxpmshssF7W9fSf2nYzdOZ9RdLer8yRe307tIdWOsq0Wd18t7m8a5rZPCJ224f/z8xpXCjsQa2K/OPbxY0FZHWjuX03SrcmBSH33cjD76oKRpnPsMv3z0XnFyGza7b/x38WlPOwjtU2KyzIuXuIZX9S10wcNG5ME7+V+m1z3tItaTWVdLut65nJoPnxyT+4pHZ0bZprRu0snU6ju18Ar0wt36kYt5rXkwehtdmD1AfdAw+rgVc78ecacWXolZHFP6b1b0/y4+rY0u7F9SH3tUfrGg7WEj8rPH5Zfy225U9qe0Yq+WdN0o70PyLLAV7a8vpNyuGibJQnfr0AcS8uvHBClt5A9uFnZOqwiSwCjHQVFutNJlV4v7cwenx1VRvDQIdvW/im+GBa4RoRsh8oyKvUiJDynxvS6vgKu+ub3Kn/S69/227FVc9dLJoyUenMiNEzvxIudzPUXhh63q4EzdhDYyY9zuW1Qlt2DOpNc8rOrJ70TVoyYbMVOVsLGiHmzZALF2dCKvA3mroOGDi/fePXs7paZ3XGBYWPeOLojpMvvwsqJvTjbKNaNFLhjHMsC2joq9wxzruCpMFDsIPP203IqZ5zQMYZoGBr8trnL7VEAZAaQomW2i2QXcILweRxwYHm1v66zs7qudmSeKZcsobM/9R1ff+t2Pn2YkNjQXZ+c9yC9KxuD7GDM4OKLli9MfZOYkzi7gLl755Ohnv21ozv/o0Bs/+L//q1q7VtuQ8+nnb4tl81oD58q1Y81tRTzh1BenD2TmJJIoAyAPGkzD6pBcv/lFRvZt4li/QDzT1Vt55dqxptZCCHJHty16E294tPnOvXNXrh27c+/cp5+//Tf/7b/IlEtGi6Crt/LOvXOff/Hu0R8OJagAACAASURBVM9+295VJlMtJtw+/qz2iS+kaO3Mv5V0Ym4JJZRO7kDm1+UMl0/yUvu2uMrnkbzU/oz5VXa30OrkO71iX0jhDyudXrHZzre7pdFti9OjABpjmzvWQFgHQW4APUBHA/yILq8yGNEHwiaPXwc2jUa3HdFth1y1RqLAH6Vcf5h8LS3zzs3Ec8dOHEhNv73EpPqCunDUDP6ZgaqZDQi+R43+kNbmlILdDyBA7PQobC7Rt5tfFcsfiq3ZwPcDPoPcHWhfEjpwloBFGpz2XAQNEBKgJcATsdTp/Wd6PJ791V0gCHI6nWDASCTS1dWVnp6Ow+FsNls4HI5RGsjiipEW4Lb99YzB/GNTBZD3HCPGPE97e3v78+J3d3cjkYjf79/vwwOsGXs/+88HOBgIBMD5269or8sxr2rf9fivav9euGpc7KKJbGS2gbi2Pit1cs0bbH1gRqj/4OS1hwW1GveWdxeaYck+Phl39V5qL5Z+KO7u0+reFvRUcSc6Ma/+YnLxp9dSfv3Z5S/v5sSnVZx7kP/5jacPS9vasDPZjbC3Tt38NCnvQcNIcgvmncsp//hZwo3ynoeNyJ+euJnWSczoJp5IeXanejBvcOJSfsuVwo5rJZ13a4dvlPf8f59ev5DTWE9mHU8uP/W0ZpRt+DK97u1LyaWjsxndxH8+eeezhyUnU6v/4ffnTqZWJ7dg4EzdrGkHztQ9bESey2q8UtiRVAOvxCy2T4rOZzf94vTdAtgkfT1SgV543Iz+5H7Rjz+/+cn9ooxu8q3Kvg9v5hxOym+kcEbWdBXohfevpf3485u3KvuGV/UTmuD10p5/Pnm7lrjaOSV692rauaz63AHahZzG+OKui3nN10q6T6dVXy5oH1hUNoyx//7A2Q9vFTSOi06lNf3wYPylgp73ruX+Xwcu5g3N/KVw1Z+Ln75FrsKLnC8aVRUkST0EsWtcGZjSb+JFztLR2fj85l7aKmFFMie3LKkdU2IDjaeZEhuWNc4+ykJ+K+x0UvrRq/dzmgbm5BaZZ2de7ZzVePF8I5JtIEjdBLl/hG8f4tqREt93zVVgOx7Yu7e1a/P41QLxDJU+nJV7/97DK/lFyRQagiecm5zGIlCdo+iuzJx7jS0lNfX5KU9vlpSnLSxTgLL2O+/9OOn++fEJ+I3bpy5d/RToGz1+ctVkFfb0V125dky1vmqyCu8/utg7UC2WzV+7caKmPpvJGvcGNJs7ViAB6vIqDx5+M7fgnlq7BkHu5dWx1PSE1o6S6LYFuDFa2osT755Ny7zZO1Dd3lWWnBo/v0SYmcd29VZi8F0d3eWXrn5aVZspVy89Tr3U1lWwuWsYxTRm5iYw2US+eMIXUnzPVV9vDo/IF1IEN9T+sNIblIM9lb6QKrihgyC3x6/WGjixHQNACwOIs4ejxtiP6A1ogAAHkJPd3HHuQT6nRyMQL/QPNXb2VA/Amlo7KvIKH3f2VAvEC0BdPfafDCQ5AmEd2APhcMsNZr7JKgTQ5vIqXT7Zt8VVXq8XOE5itAGCdCDwF41G7XY7l8vVaDTRaDQYDLrd7v1bCGNZR9BXqU6xeN/uV/6bSCQCqjhDEGQ2m8fGxurq6vB4fEz4WyQSIRAIoLEEQVAgEFAqlYODg5cvX05KSpqeno4hEYjlxbxNL2aRx0J4Op0O7LaL0RWIeIIs+OeIAWx1BCPvfxV+v5/NZptMpv2Mtbm56XK5gB4VGAr4q8CUvueq75CrMAInQ+6ZVTqnJVaGyMjUeGSOTYk1vKIwHzpz/W5GsdzsCUDQikB54sL17NJasd6RV99bPUCs6MHeyKg8fPHeR+cSD1+8dyju7rWnZXEP8z+Lf3z+fm4ranJGbH7Wh//Z4XNJFd0DC7L+efnnj4rfvvi4GjffMSk4cC01p2/sdmXPkaT8jC5cahvmJ59fO5Fc3j8vxfDMRXDaj49dv5Bd10BePfawKC6ncd68eaWg9eCtzLyB8cv5Tf/bzz/+8bH4j2/nvPll0vnMxsTKwYF5FccL9c8pjz0oO3KnsGCQ3j+nnNJGGesbiZWDvzrzoGR4mqYM5vSOn0mvefviw//jnRO/OHXrQf1wSsvoJ/cKf33ublL1YO+suGdGcjaj+mcnbp5Jr6ojrgwz1YnP+v+fg+dKRhiNY8x//uLW9ZJ2NNdUjZu/VdF7Pqv2cn5LXE793ZohNNfQMSn4H0fjP3v0rGR06d34nP/6i2OfJ9e+fTnz796Pe9iE/0vhqlGx96X25+KqV+W5v4qr8CI3Qeh80WjKIFniQbHNiFUDjm9HskxliNlr+c3YFemMxMAzBwTW0JrOvaJxcE1+uWcbu8CvGsBefJx77PrD9JpOCkvOMfpmZWY0Uzm8rBhl6YkyD17mG+HbBzm2YYHru+Yqh1sO1Ar8Ie32nj26bTHbRCLp3LETB377zj8B2SEWd6qw5ElO/kPGDK6xpaS1o6KyOjsz515Nff7MPNFklbq86t+9/5NHKVfoU6OZOYlPM26wefQlJpknnPL41cOjzfEJx0Fm1Z175wbh9ar11Ws3TjS2FPBF05FNE1B5APsEP/z4F7kF9+Sq5a1d2/gE/FHKlfauss0dq9Oj4AmnOrrLn2bcaGjOZ/PoBjOfL5qemkW3dZZm5d6ZnsNQ6cPn4g7lFz1weuUPki9UVCdLFNMtHXlP0i/PL6MVmvmNbd33XPX15vSKozv6zV2D2y8FUgu+kMLuFnsCKghyRzZNRosABOOsDok3oInpkAEDOq7egMbp0bh9WodbbXUo3D5tZNPm8eu0BoFay+UKZmXKVaWGzeJOKdSsYMQcjBjtLgXYu2B1SOwu2R/ifcH1yKYJ3MtkFVodEvBP8i3GAXe/yigCW/BCoRDY3AdBkN/vB6LeLS0tJBLJ5XIBsgH+JxDsi6UQQV9pfoLknphDCzh7wC45k8mEQqFu37797rvvXrp0iUKhmM1mBoPx6NGj3/zmN0ePHq2qqgJOLBaL1d3dnZGR0dXVBZAO+ir7G2hp7u3thUIhh8MRi7XtT/QGYcRYXC+WQwZSjmKPAIJuYPI+nw/kJwWDQRBWc7lcLBZraGiIw+GAFwKeGlwVc1CB9wnG3x8r/J6rvhOumlN717S+1XXvqtopMAXXfXtq16ZQ5zx0+kpSWr7G6otC0KpQcerC1eqmjg0IIs5xB8hzhY2DcfezTsQ/upNd2YagUphSwpygsht55WHejbQS1CRLbA23joz/4vDZ7E70jCHC0AbPZdZ8kJA2tKQgiKyf3MsvhFETn/V+er+gEEbN6SP99Pj1E8ml8BWVFoL656W/vXD/WnFbE2X1sweFtyq6DRB0p6rvVGpFwdD4+aza//b2sYO3MrN7ic3ja1XYhSrMEppjWbZBnZPiL5Kfff6wvHBokq4Oy7cgaRTK6R0/EJ+RPzDRP6f8Mq06q4dwp6rv4K3MT+8XlCOnhpYUleiZJ63I9+OfXC9p75uT0FTekhH6RzczTqVWNJBX7tYM/MOBUwVD4/Wk5Z+dSHhQD1uy7YyytAmlHXE59XdrBh41Dmd04XAC8zBTfSgxN7kZX4Vnv389778fuZE3NFOGWrlTg4SvWr7nqn+bvSou+bpc1T4hzOoeu1sNT2snFAzSHzUgz6bXf5aUl93Y/6x3pHkYXw/DVHTCStoH6gZQndjx6l7Eg8JnRy4kvH3szLk7KXmNXeUdQ6nP2lJqegsGyO10PopvxUo8I3w70EH9E/irrA4JiLNENk3RbYs3oDFZhWfOH/no0K8zc+7xRfMTDPS5uE+OnTjQ3FZ24/bZpxmJRaWpJeVpJeVpldXZz2pyyirTHqXEd/ZUMFnjJeUpSffPD8DqkJj26TmMzSnt7nv2+RfvpmXezMxJPHHq/ea2IrFs/sKlI1W1mWscGpBgAJUNA2HdvYdxaZk3axty6pvyEu+e/fLcR22dpZFNEwS5bU4piTKQV3g/J//uILx+goEYn4AvLBOLy5I/OfZWYcmjkvKUdw/8OCf/7sa26fylg1cTjtY0pF1NOHrq7LtIbJNat7QHWb/nqn/1eb1Buc60yuKNCSR0g4UlUUxTJgbml/EgMBeTuTdZhUB1zONX25xSvYkHBF2BBizwVzncaoNZDBRl7S6Vap2j0fFW2ZNy1RpQ7d/ccUKQf2PLanXIQCDYaBFY7GLg9wLOMOC+ArsrgGS/1Sn8dvOrvF6v0+l8Todzb2/PaDQSCITS0tJY6bqYBwgEy2IjxCSgQL45OA0ATWxALpfb1NSUnZ1dXFxMIpGALiiJRCorK0tOTq6trV1eXoYgKBgMer1es9msUqlAprndbvf5fPuHAv4nsN7HWOrFXKuYhEGMSJ7zb8WkCmKuL4CGGxsbWq2WRqO1tbUtLS2BJwWxSOiFBnANSDl8z1XfJVcJ7Utan9Acktg2ROagwrlpDEJG/47S6vvk7NWUnFK9w7+xBy2xhafPX6prbt/Yg1C0hbbRsdIWWFZ1e15tT8MQbnxZIrEGuevuHhw9Mb0sKbscRV/lGzwtcPKvPz2f1gSnSO1Eoflkcsm7lx52TLBHVpQHb6RldmKSG+FfPC7O7MRUjE6eSik9l/7scQMMtijL6cH/8vStR/VDfTPCD6+nfpTwFM3WHryRduhWRtnIRFob8tO7uUnPemqws6g17cCsDL6oIfDt41LvwKwis4MYn98el9lYODAxOKckChwpjah3Lz65VwXL6R77589vFPSPlcCpD2oH7lX3ddI5JJFlYE7cPLby3uVHRxKzqjEzq47d1vHV35y98+H11G4G70ZJ2/97+EIlktFJ57x76eG1wuYG4uLt8s4LmdUXs2szOtAZHeiE4taCAXLh4NjvLqckN+PryPzzOR0HE0uqCZzOaVUTVSzehP5SuAol9b/U/lxc9VrPBbiKJHS+aIUDE0du5//6y/sXs5oe1AyfTqn65E7htZyGB8X1Tyvq0srr7uaWXHmYdunh07vZxRlVjVlVTbcy8k/EJx6Ju3bm1oPLj9KOX73966On3z17+0peQzVucZRrJsj9OLkfIfLAeI7vmqtA5RngDACyBWCZrKnPr6zOxhEH1vX8JSY1O+/B7aQLFVVZ126czit8DHbRJ6feuHH77LUbp6/fPEWlI/iiaaWG2dJefDvpTGp6QnZeUlVtJkiKSrx79vGTq8mp8TcTT/f0VwnEM5k5iUPDDRL5gj+k9Ye0oLpfIKwjkPuq67LuP7qYcOtkwq2TqekJOGKP26eCIPfWro0vmm5qLXzw+NKjlCt5hfeLSh8zWeP9Q7Vxl48+SrmSmZN44dKRju5yT0D1MCXu7sMvC0qSEu+dvJH4OQrXrNEv/xvq2Pxn46qNbZ3JxpmcgcMQNXNLKKOVPbMwmp1/u7m9UKFe2YEc4agxps7vDWi2dm3be3aQCBUT2pDIFxxudTBiDket/pAxGDFHtx2hDYvNqaRPYRCozuk5gtkmA4L+O5DHF9SFNkybO9Zw1OjyKn3B9a1dG6gUaTDzA2EdiBSDopP+kNZk4327OgsASkDxPrFYTKfTWSyWTCaz2WxsNrutra29vZ3BYDCZzJmZGYvFAnjC6XSq1Wo+n7+0tDQzM2M0GoFLyWazOZ1O4FgKhUIej8dmswkEgv7+/qysLFCST6lUWq3WhYWFxsbGmpoaGAwGCgPv7u5qtVoej7e4uDg7O6vX63d3dwOBgMvlArO12WwrKysMBkMgEDidzv17D7e2tmw2m0QiYTKZS0tLs7OzQqEw5lUym82g7Awoxgz8aqAoskajmZmZkcvlLpcrGAxub2/v7Ozo9XoGg1FZWTk7Oxvbo2c0GoEu/NzcnFAoBArpgDb26059z1XfCVdhBXam1i+zb6g9OypndN2zbYtA1tCuzhG89zSvqrnL7Aq4QhtrPNHdRyk9AzCrN9CDJLXAiX24SezUGow8W9TYdy+74m5WOXqSWduLepD7LK2sCUVfWZGZWuDETy4lFXShkWsa5Jomobj1+MPCFgpzcF5y5mnFk+aRoiHK5dz65EZ4A3ExsxNzu7zz6J3sj2+m/z4+5Qfvf/G0dZQgMH18M/3v3jl2Nq3yp8eufpTwtIm83EJhPqgduJLX8OH11I+up1Ugprsnxag1I5plwnIsA7OKJ03oD+IzfheXcjqlKr0NH5/f/ru4lISiridN6F+dTvroetq59Gdn0yov59ZndWGzu3EJxa2XcurOZ1RdzW983AB7VD/02b28X59JvF7UgmCqbpV1fJTwtGuSO7ysuJBZfTat8vDtzP/910eOPyw8n1GV30/K6EAfvp352b2800/KfnQ47vYzWOe0Kndw+ovUhvM5HUfvV55Ob4Yxzd9z1b/NXuU/e+nkMWIPQfhyrhpZ1t59NnT2aW1+H7WLLqrHM1vGOONC67xUvyBWTawJhsenWkew7aN4NGNhhi+bWBOgJue70KQ2BK51BFvR0X8ns+Czq4lvHrscX9DUSuMSZZ7x9Y1x3SZRE8XIg981V4FEYItdbLGLAdyArGEWd0ooWTRaJP6Q0e5S8UXzU7N4+hSGMYPjCeeWmNSW9vLU9Nsl5WkIVCdjBmOxS8NRYyCs4woYxLF+8vjg3CKezaMHI3q5anluET+7gJuew0zNooWSWYdbzphBiaRz3oAGbPSL6YUGI3oWdwKD7yKO9TNZ4wr1ClAKBWlYvuA6hz9JHOsnjvXPLuBY3AmQtjU+AZ+aRXP4k4wZlFy17PIpllYJ0/MIJpu4tIqbmhtRaReDG2qrk/89V329QZDNZOOMYhqb2nJYvDEIsrH5lKQHZ+qacix2MQS5dyAHKMjoC64D2AU/nzegAfsBZcqlAVgdfQqzrufvQJ5dyAty2IGE7Mw8kUAe4ovmN3ecoESSN6C3OmShDdMO5IhuW9w+VWjDAEHu7T27ySoMRvRgWJDPDnatbu6avsU6NrH0bZVK1dvbe/78+R//+McnT54sKiqan5+fmZnJy8s7d+7cF1988cEHHyQnJ9PpdCCswGAwiouLT5069cYbbzx69GhwcJDJZM7Pz1MolLm5OVABRiwWo9Ho0tLSxMTEAwcO/PCHP3zjjTcuXrwYFxeXlJR0+PDhv/3bv/27v/u79957Lykpqa2tzWq1wuHwe/fuHTx48I033rhx48bMzEwkEgEqmiwWq7a29ssvv3z//fdBlUCtVhtTvzSbzWg0+v79+x9//PHbb799+PDhvLw8gUCwu7trNBoRCERBQcFvfvOb995779atW0NDQwsLC2NjYx0dHVVVVSdPnrx//35fXx+oObOzsyOXyykUSnFx8eLiIhifx+NVV1efPXv2t7/97blz5/Ly8qhUqtPp3O8e+56rvluuWln3KB0bev+e1rtj8G07NiBbeM/gCuNpM9TpRXdoy+b2m6yuYSSGucqxuf2za2LKAndBoNY4I/x1e9coOTn/WeLTAhRtYQA30TSAboPjKQtcplSPnljMrO4cZHCIfANFbKnHzeb14BDLcpLAWDRAqkJOjq4oSobGno3SR5Zk3XR2DXoqsaz9YmbViQf5//C7Y49q+xcMobSWkaO3Mx5U994qaX1cN4BkKkeWZFXIySeNsIPXn3wY/6QczuidlGBZZjzHSuI7cGxLA455/xnsclZzfG5bUf9EYR/tZlF3Uf9EF02YUo84m1pxvaDxekHjw5q+Mvh4WsvIxcyqy9k1xYPkahSjZGjsdmnb6eTim8UtddgZHEdbi5nObEfiOFose71ihJbXgzubWvbO+aSTjwrj8+qbiAutY8s3ippvFrektYycS6sqHpnFi/3tDEVSLepqcf/Hd0o/efCsCs/+S+EqtCzwUvtzcdVrTR5wFVngfNGWjLuwOVXF8Ewtegm5op/XbXFdkNQP+SHIswtpXP5FkZyyuMpg8RU2dwCCrJFtsdE2x5fQVti4qfnOUWxudcPNtIKT93JyewloromqCZGUQaIqRFBvYBWhP4G/yvVVJRmQHANCML6gAVRc9gUNG1v2HcgTjlptTiUE+SHIb7RI2jor8wof40mDNqdyB3J5A9rotiUQ1m1smaPbls0dK1gOo9uWyKZpD3KB2W7t2kIbhs0dK1iYY84PsK0M+KWALwQsrmB99fjVRosAqLSD/OgdyAG+dbjlEOQGm8XAMr8HubxBNQQ5gMb6HmSNbGm39owQZPs36K3/Z+Mqh0e0vIavqE5Oy4qfXURCkE0kY9xIPNHYmm9zSiHIzRdNo7AdaFznGocGNujJlEvEsf6h4YbJaSSbRx+E1yfcOnnxyuewkVaTVWq0SCYYaNhIK4kCX+MwZhdItEmURsfb3nNrdLzxidFRdFf/UD2bx5CrlqWKRTaPLlctu30qs00EwsT+kFauWiaQ+9C4Tq6A4Q1oNrYN3xZXxWJ/arW6v78/KSnp2LFjhw4dunHjRnV1NZ1OHxoaOnPmzJtvvvn222+/9dZbZ8+eHRoaUqlU8/PzJSUlFy5cOHLkyIEDBy5cuFBeXg6Hw7u6upqbmzEYDCgv2NfXV1JSkpKSkpCQ8Pbbb//VX/3VD3/4w2PHjt25cyclJeXw4cN/8zd/84Mf/ODjjz9OSkp69uwZlUotKipKSEg4evToD37wg5///Od1dXUmk2l3d1cmk/X39z98+PD48ePvvPPOz372sx/96EcLCwtKpRJE6BQKRXt7+/Hjx3/4wx+ePHny8OHD8fHx/f39y8vLWCw2KysrLi7u97///S9/+csjR47k5uZ2dXWVlpZeuXLl6NGjx48fP3r06IMHD+bn5yEIikaja2tro6OjVVVVKysroVBIqVQ2NzfHxcUdOnTo448//uSTT5KTk7FYrNFojHHV9/lV/2Vna3t7cysYDHt9oWB072Vc5SOIPcNrZjjLhuS7R/h2ON8+8oIhRS6U8Hkj8K2raqfaEbQE9kz+LYtv0xWBXOEdkzvkDm1pLa4tCHJ4gzsQpNYZ/eFoMLrj2oQkRo/KHgpAUACC3LuQOQwFIEhk9HF1nhmBlrwkmuSo1tSOebEBNcsdFxmJEjNd5cJytb3TPKLQyNC4+md5aLaK69nFsFVYjnJW5yaLdGNiff8Md1rjrcfN//TTKzeKWrluiMg3Dc6KWY49ksAMX5AxVF4i30Tkm6Y1fjzXwLTuwBaUOK6VKvNRJB4sxzLK1KPWjBi2eVzqhS2oaXI/XRnsnBBi2OY1B0QU2Ob0kQmle3RVTRZb2W5oUu0dXlaQxVYUax3PN04o3dPawLjMgWZrsVw9Ve6cVHsRTBVd5cFwdBiOjqZwdTN4A3PiuKyapGc9CKZqWhvoZvAQTNWCaQPNNaC4tmnj3sCSroHCx4u9OJFnhGVZ9UAEiW+UY6Mow610ydXi3txBxrgqgpf5kSLXS+0P9YAFjlGhEylyocRutMSDlnhedf6rDFyFEX/THi/z4+T+F3uU0AX+hf5neoTIMywODIsDw2LPiNiFEDuRIidS5EQJXRi+D8MPYPghDD+A4ftQAg9K6EIJnRixBy32YUS+b9LjRH/0Vz3HVehVPWJBVdJPvZ7bkt6EwjDXqSJn7/jaolQ3xRaNUqfreuGF9W013UO4qUWWUs+UrRNmllvh6PLWnqzK+sS03NPX7xw8c/VxVXfHBJuuCdLUISTXNsK1oQQelMCDYFtpyjBZ5CB9a1yl3mfrbp/W5V13uNadbq3HZ/AFTP6g2R80b+96/SGj2arQGYV2pyYYMYciNm9AHwhZIMgvka2WVqQ/TU8ikId0BrHOKLS7VHaXQqFedbiV/pDeYpd6A1qTVWwwC60OWThqXtdz1Vp2IGywOeU2pzwQNrh9GptTbrZJrA6ZzSm3uxQ2p9zpUYGD4LjFLtUaeAr1qt2jdHhVdo/S5lY4vCqHV6W3CGXKFYtdCkFemXJFqVnzh/QOtzK0YbI55dt7dqtTLFMt2lwSi0Pk9Mr3IOe6geUJqF5tiq/6P5rL9xK0cvskfr8i4AP2R7j5yiR+v8QbeKWBEwJ+ScAv8XlFL7V9o30j+7a4Ck/uaGjJOhv3+6PH3uzqK/EEZFNzI8e+eCuv6B5PxJCpFitr0k6d/f3ZuIMV1U/nlnA2l4RMHUh6cO7wp79KuP1FRfXTx6lXfvf+P/0v/+t/ufvg4vzSGH0K9TQj8fjJAzcTz1XX5XT2VLd1lk/N4vmi2c6e6rjLnx748I1f/fZHPf1VKFw7CtsBG2kmj8M43OkVJg2F7mZzpuYXyC2tJVcuf3L+3EdVVU/m5pByOcMf4PsCHK+P6/Lx3D6BNyALhNShiF6zzu0fbJmYJGzvRHZ2o9FoBIJ2v4argLyT0+kEvpmSkpKZmRlQYzgQCDidTiQSefr06c8//7ysrAyJRF65cqWnp2dmZqarq+vx48dFRUV0Ot1sNhcUFAwODuLx+L6+vp6eHgaDoVQq9Xp9Tk5Oa2vr7Owsl8sdGBhIT0/v6ekBkcRoNEogELKyslpbW5eXlzUajd1ub21trauro9FoHA6nrq4uISGhoaFBIpHY7fa5ubne3t7+/n4ajUaj0Zqamu7cuTMzMyMWi4EShNVqnZiYKC4uvnr1qtVqRaPRRUVF1dXVvb299fX1WVlZycnJGxsbCwsLg4ODo6Ojw8PDWVlZR48e/fnPf45EItPT09PT00GO197eHpvNxmAwtbW1IERIIBAyMzMzMjLIZLLH46moqOjv719YWDAYDLHCODFJqv+8XLW5sbMV3Q2HtjyeiDe449uEDJ4tttqZXtPViGYQOQaG2k+WuZE8C1LgIMj9GIkTLbVjJH8wnNiOE9vxIjtB7KDIPVSZhyxy4DlmEt82rQ6xzZvWIOQIRp2BLWcgut/cgciL5gxEraFdUwgyhSBj+A9mCEOGMMQQGKbElmmJdVJsownMFL6ZKrTSxHaq2jW27qKonWMqB1llHVNax5RmisI8rjJRFUaqXD8uWx8Xq8eESrJAQeKrGCpv0SDtdErlrdLu4SU11wNNG0mhgQAAIABJREFUr4e76AIC3/pyE75kU/3XGEnqei1DcowYvoUkdVEUXorCS5K6MHwLkmN83IzM6afUk1dhKxqC2EFReMfkHqLEiRHaMQLni0aQeDEC56Ruq2tGEV/SmzNAp2k2qOoIRuz+7gwncpOkPpLUR5Z8054gdONF7hf71z0fx3fihC6iyEOUeEliL0HswQtcSKGnVxjqk27AFEG4zAEXG0b46xiBiSRwU7gRCmd7nL03zt6lcDfIfB9ZYCcJrQShGy/0EISeF3uCyEsS+0gSP0nswws9WJ4TzbHj+C68wEUUecZE3jGxmyxykfg2Is9Kl7rwa1o8c70VN38zq+7MvdxraVXxqaXnbj/JKKuraO3Lqmh4lFuWWV5fWNeeW9Wc86zpUW5ZUnrB/aziW09yLiWl3HqSk/ashSYxk6V2stRFlnjIEh9Z4ieLgxRxEM20TMnDVIFjjKOflVkx85x6GKZxcNC/+Xpc5fZpXF61L6iLbjt29nzbu96dPT8ERaKb/uhmMLoZikYj0WjkK9nkyNaOf2vHs7Xjfa4Phm1ev9Hh0lrtKqtd7XCte/2mYNi2CwVeals73pfaq85/qe1AgeiebwP6g0X3/mBbe77NXW/MXnWv/baz59/e9W3teLd3fTt7fggKQVAIgoJ2l8oX1IU2LN6A1myT6Ixck1Xo8Mhcvn1o5RcB83olLj3Pq+V5tTy/gRcwCyMOcdQti/plYY845BWGvIKgTxD08YI+nt/P8wQEthDfEhLYggJ7UOAMCFx+gdcn8PoEAb8o4BeFfKKQTwQ++wMif0DkDUi8Adk3t28FqjwBGQxRc/rce939pYPDVT//5f9ZXH5fa2Sev/RhcflDs51fUf3k5Jn3yNS+3MI7733wj3NLGBii7vylg7WNmWw+lTDWLZAwmGzyh4d+duTT38wu4DZ37C3txe9/8M8Z2bdX2RMraxTYSHPCrZOwkeapWXTi3fM19dlUOuLIp7/Jyrtld4uLy5IvXPpMqeTazGrYQGdbY21Xa31bfUVdZW5Xc1F7Y87jeyceJX0K680y6WkaJV4hxa6rKW7nUiQi3owqIxG1UrHYP1A3PUuGoMj23kYo4t+Ddje3o6/iKlCuTiqVdnV1ZWVltbW1SaVS4H0BNf7gcPiBAwcSExPn5+cnJyfT0tIaGxufPXt2//790tJSNpttsVjYbHZfXx8CgcBgMO3t7c3NzUwm02azcTic1tbWoqIiNBotk8lQKFReXh4ajY45yZhMZl5eXkNDg8FgCAQC09PTly5devPNN3/0ox8dP368srKSQqFoNBoIghQKxcDAwLlz537yk5+8+eabV69ebW5uplAosTx6v9+vVqvhcHhGRkZ2drbNZhMKhQgEIjU19dy5c7du3ero6FhaWopEIsvLy4ODg729vW1tbfn5+SkpKRkZGV6v12AwrK+vezwe4HkSiUQ4HK6yspLFYq2urmZlZd2+fZtAINhsNoPBMDQ0NDAwQKVSQVYZ2GwIvX59mL+U9o25KrK7tbEXDu14PBFvcM8X/ZdcxdUxND6yzI3kmZBCG0HhxkjsGIkVGE5sxYmtBJGVILISBRayyDYutJF5ZiLLMMY1z8p9PH3YHtx5KUK91BzBqDX4R6gCRKULQ9oINMEz0QRmmshGFdkoAjuJbyML7GNiO0pgQIr0KLEBLTHipAa8TE+UGUgy3bhcP67QUuXaCblmUq6elKsZcjVDbqTJnM1kdlorrqCfNrKsndVt0uR+kJn+ouH4dqD6+M2NKPO8lo1yzRihnSB1jyn9Y0o/QerGCO2jXHMpaq6WvNY1K0NwTHiJiyjz4CUujND+KgMXTuqjXbOy+NLunEEabT1M1YRea/Kva3iRkyzxUF7HXpqcRBI6X/d8At9OFDjIIteY2A34hihwoASebn6gWxoZUnjgcjNCpEbxFUSBjiZ0T7Aj9LVd+io0sQZR2Zvj3MA4304RWMgCJ0ngeamRhd4xkY8i9o+JfCSBB8/9A1fhBG6iyEMS7+Mqvnla7h3jGeh8M4zOTilvT0iveFDUdC+v5ucHPruTVtgGx3ciSHU9iIY+ZMsQtqEPWd0Jz61qfVJY/bS49klh9ZPC6uKG7tbR8XGpmST7A1dRxD6K2D8uCo6LgnimdVoWpvMcVI5hXmbDLnBr4Zj61+cqh1upNfAUapZKw1OvC2QKtlTGUyjFcoVYLpfK5XK5XCmXqeUyjVymlcuVcoVIruTIlbznepVGKFdyRJI1vnCJL1wRSZhyJU+lEcoUXKmCK5Pzn+vlCoFMyXuxf/HMr+8FCi5PyeYpuDwlW6DgChRsoZwrlLOFcq5YxhbL/thLpFyJlCuV8aQywYumUIoVSrFcIZLKBBIpXyLliyU8sYQjEC1rtAKnW+v1Gx1utcUutbsUHr/6K66SPcdVQZs0YpFGLNINmyRql266Zdte2bZfHvYIwx5B2MsLeXkhHyfk4wR9HF+AYwtxTRG+Ocy3hPj2IN8Z4Lv9fK+PH/ALA35hyC8M+YXgsz8g9AZE3sCfp5RhW1fBidNv9wyUjdP7r1w/gsQ2WZ380+feq2vK0JlWcwpuHfnsjYmpob6hivgbnzDZxPbuwkvxh4ZGqn0hhc60Gt3RrxtWvvjy3fuP4zQ6FgS5sYTuc3GH6hpzgSIDBt917caJ1o6SCQaipDyFMYOyOiSpGdez828bLJzcgnsX4j5dV/MDXtsYHj3c211fVtJQUVhdlNZWlzPSU9Jcdb+p8hYVV2ZU4/QqtE6Nt+ipXtdCJMTdjEiiGwqlcr5/sGZmlgRBke29cGjD9/VcBVQxhUJha2trZmZmT0+P2Wzev9ltZmbm2rVrxcXFfD6fyWSWlJQ0NjZWVFSkpaW1tLQAxamdnZ2BgQE4HI7BYHp7e5uamqampmw2m8lkGhkZqaioGB0dlUgkFAqluroagUAoFAqQNs5kMisqKjo7Ow0Gg9PppFKpJ06cePPNN9944434+PjW1lYKhcLlck0mE5/PLysre/PNN//6r//6rbfeys/Pn5ycVCgUi4uLNptte3t7a2sL3C4tLS0rKwukW3V1dcXFxR0+fPju3bt4PN5isUSjUeCIwmAwSCSyra2tpqamubl5Z2fH5/O5XK6YvCfgKpBfxWQyS0tL09LSQJQQgiA8Ho/D4VZWVkDt5Gg0CspC/+mJ50/T/tRcheeZCHwziWsisA1ElmGcb51T+L9drqLyTeMCC0VgGRc6xoSOMaGDLLIRJFa81EyUWohSC0lqIkr0ZIl+TKylyw10uW5KaZhRG+bXDYs604rOvKx3kQRm5KphcE45NK9CrRmJAgeoPPjn4ioU3wqoiCT3kuRegEcovnVgWQNf0yN5FqzIgRM7sSIHim8FEPYXzVVkkeul9q1wFUbg6mO7BwTeEZkNJdWihTI8XzIu1EyJHJMc/yR7a3INorMgGmeHyguPC1xjQgdJ6CQJ3C81stAzJvJSxL4xkZckcOO5DjTH9iqumlX66RLbkso3xtKUdqJSKztzG4cyq7sOnble2TY4z1etygwTK8Kxec74Io88x6YscGFERtMAuqZruKZruKEP2Y+lYWY4r+IqwqptRh6Z5DsBV+EWeXXD2IahodflKotdyuHP0Bk4OgM3OUUYp6HJYxgqjUSbGKPRxmk0Go1Gp1EZNCqDRp2i0eiUcQKFiqGM457rGVMUOoM4TsWTKSjyGGachqVPkhlTFOIYGk9BE8ewz/VjVAKJhnuxf/HMr+/RJBSSPIok/7FHk1Bo8iiGjMaSkVjSH3s8CY0noclj+FfZGIVAGScCI4/hiSQsnoAikIaXVibWdUKPz+APGT3+dbdP4w1oXspVbp/E65X5PAqvW+5xSdxOscch8Dh4Hgcv5BOF/MKQnx/y80N+bsjPDfvZgQDXHuRaQnzbV1Dl+pdctd/+vFxVVHbv4JGf1TamT87An9U+YfMpevPaR4d/2tCSJZIxkp9efPf3/wNHaqdODpRWPmTzKcXl98/G/b4fVhmKavxhJQTZ9Oa1s3EfZuffAVxFocFuJp7u6C4HOqJITPulq5+WlKcgMe3PajLWODRfcL2w9GFB0V29kVVY/OBC3FEue8aklxMxI/0dTcVZT2pKs4oy71TkJiL7isn/P3vvGR1Xle37vm/v3XHHu/fdcUafDnSiacBAY6C7oZtO0MTGdNtgTOoGYzBgTLDBxgZjjI0DzlEOsiRbVrRkK5cql1SqXKXKtWuHyjntHCqXpP0+bLswtuyDOYTTfVjjP+aQtnatvbalMdbPc841Z+8nwz0bNfLdYbg3GR5A03IKnaAJPUtPFjnPF+Aqodi6z+fr6OjYsmXL4cOHjUYjSZKpVCqVSrEsq9frN23a1N7enkwmw+HwkSNHDh8+vHfv3j179pw4cUKhUDgcDgAAjh8/3tbWplardTpdd3f3mTNnrFYrBEGbN2/+6KOPRCJRKBQaGRnZuXPnwMBAOp0WejnrdLpPPvnk6NGjoVCIIAij0fjYY48999xze/bscbvdDMPAMNzb27t3795MJtPT07Ns2bIlS5YcPHjQYrHEYrFYLLZjxw6NRiOkrtM0ffbs2dWrV69evToej6tUql27dr3++utvvvnmzp07+/r6tFqtkI1+4sSJtra2jo6OY8eOHTp0qLGxkT9f41TAplKp5HK5+vv7P/roI71eL/z77NixQyQS+Xw+BEG2b9++f/9+sVgslPXieV7ogvz1E8/XM74Bf5XAVSOOpMSVGYNJU6QEpCpfFleNe3MKICP1ZKRAVgGRcpiSgoTYm1NHOWWEUgRwKZKTwmkJlJCBCQUUN0QxUyRnjqKTsZw1nnXEc84EakvSw/a4CMBlCCOBqGE32m9PD7lyIgD/prjqrDvbD6CCR0pwSvUD6Fl3dggiBkF8EMQHvJhAWj2O1Gl78p+dqwQMulRfClcNuLB2S/q0MzvgjQ17kWG3Q+SyKTyQxhtXOzC1rThum1baeLljWuoqiz30qHd2ovoCXDWOUEooZ40Vx8HMwW7ppiPd21v6Nx/pXLfz6NC4xZdh4RRthmJmKDaJJAxA2B1B1XZEOI1xsk/aNqjoEo13yYxX4KoJX0nlxmWOhA7JDeid+7sHDnZ0XCVXBVNZWK0RdZ0+3jdwSqbol8oHxJIBpUoilYmkMpFUKpZKpVKpXCpRSiVKqVQulgyLJUOXSiobEUuGRKMDwyN9wyN9otEBsWRIIh8ZlgwOSQeHJUMX2RHp8LBs6FJ76Z1Xtv2j/WfFfWfFn9r+0f7+0b5ByeCgZECwQ+Jzdkg8KJEJb3TxGBwcHBkZkUgkcrlcpVKpVCqlUqlQSo43HxiV9MA+K8UkCuUMk48RdAgjfbNyFcaACdydJDwpEsgQ7gzhTmP2dM6WyVpoysVSDo505ElbnrQVyckiOclRNoJxYOynRCVA1eW4ivnmuOqjzcvue+iW99Yv6ek72HRyC+gbd3nlv7/n51u2v2myDn246ZV77p9zuHFD//DRY82b3KBi++63n3z2T1t3vKU1njVODiYyNrtb8o8XHlry8t9Gpe3pnLfn7NFXXnvi4OGNgbAli0EtrbteeuWxnXvea23fu2rNktb2vYqxnr8vfvjdtYsDIcPO3WueePLe9lMH+3padm9bt+G9N/Z9sq7p4Kat65aueXNB88EViuEdipEtipGPQ/DpbHyEJTVFxsRSRoow5RlXpey/Wq4ql8tCNpVOp9u7d+/y5cuXLFmydOnSLVu2NDQ0DA0NtbW1bd26ta+vL5FIJBKJkydPHj16VKCohoaGlStXPvnkkwsWLPjd7343f/78Xbt2dXZ2rl69+uGHH3744Yfnz59/1113LV26dHx8PBwONzU1rV69WiwW17O8tVrt1q1bDx48iCBItVpFUbSvr2/Lli2LFy9+9tlnX3311XXr1jU0NJw9e7ZSqVgslgMHDqxevXrNmjUbNmxYt27dihUrmpubnU6n4GRiGEaIFT700EMLFix47rnn1q9f39nZOT4+LlTJev7555ctW7Zo0aL58+cvWbJk9erV69ev37x58549ewS/ndDxUJjK6XSKRKIPP/xQr9ejKKrVavft27d+/fo333xz0aJFd95550MPPfTRRx9ZLBahooTwwa+bd76u8XVzlQTCREB21JWWeLJjMGmMllxZ3ofxXxZXmULshI9QgKgCwsb97FiAk8PUKJAdssX6J4NnDEivHu43ISJ7cMyb1PoyXrQEoQUom4cyDJgmoSQBJnB3khU5k6NeQgrTMoQR3CfDbnTYjX5TXNUPoAJX1XXhFYGxzrgydf2zc9XV6qq4asiVO2uJDTuiEjci9zjlTp3COaF2mXUeUOdKaBzkhL0y5piSu6YknorYy4lAesQ9e92EEQ8mTC6woODUvAJXyQFU6klNRgtqKHu4V7H1+Jndp4a3NZ5evu6Tw+39Yp1DNQlqnH5HMGMPpCccvn6lsX1Iebi9/2DrmaYeUcew6tSAvKF79HJcNWJFNf7ymIeQO5N6HzpkdB84PXios/NquSqLBhWqwda2w6OSXqfbCICTHsAKIx7A6wS8TgBwA+cGKAgEARByXyrA6/QADrfH7nLbXG6b22P3AA6P1wn4AXcAAHzgRdYNA06f+1J76Z1XsIAfcEEeF+y61Lr9oDsACPbT+32gzx/0zya3GwAAEARhGPb5fIHz15HDR3cPjXRCyCTNJouVLM1Fc7gvnfPOylU5FvTnbEHcGWfBbAmhqkFuKlSshSrVQKUI1wrgDAfyHMCzbp518YyLZ90c6aAp16W6lKtY5pvkqo7Te95656mNW15r7djR1bvPF9K6vPLFLz28+ZM3rM7R7jP7l7+1cMeed5pbt3b27A3HTUp158Ytr3287fXGlo+bTm7Rm/ttLvHWHSufee7B4y3b7S7lwHDLxs1vtXXu9wVNkbi9tX3v9l1rxLIOuer02nUvb9729sHDGx985JdLXpoXCGh6eg68vnzRru3vbt/6zvq1S9e/+6JsqFmjOHXyyNoNqxc07nlJ2v+hbGCdbGBdInCGyEiLrKGSn+RoE02a84zrC/iraudLZcbj8e7u7pdffvmuu+667rrrli5dun79+sbGxqampmPHjslkslAoFI/HZTJZX1+fSCSamJjo6Oh48cUXf/3rX996661z5869//77t23b1t3d/fbbb//qV7+64YYbbrrppnvuueedd94xmUyRSKS1tXXz5s1qtVp44szMjMfjaWtrO3PmTDweF9aTyWRaW1vr5wT/8Y9/SCQSoXwUTdODg4Ovv/767373u7lz595zzz0LFy6MRqP1V8AwrKGh4e677/7hD3944403zps3b/fu3W63m+M4EAR37do1b968W2655cYbb7zjjjvmz5+/cuXKHTt2HD9+vLu7u1KpCLXUp6eneZ7P5/OhUMhisTQ0NDgcjmKxGAqFBGT861//evvtt995550PPPDA+++/PzExQRCE0Cv6W6760rhKhhCj3pzImZICOW2Qs2dmIJIPUV8aV9kTZV2QrnOVys+KAWzQGjvUrz3QO7avU76/S9E8pOvTeDTelCNCxRg+xszEyakoXo6i+XCWDWUYOFMc95FikBTCf2KQlECUCMC/wTjg5eYRKOqsO3vWne3z5ATY6gfQf3aukkDUrPpSuErkzIgnI2N2v9bl1rmMartEbRvR2KUGp9HsRgyupNbJjLvKSndZCpRHwfwoxFxu/stwVXrAhc3KVWJnWuSIGYOM0pM82C39+OjpXa1Dnxzv+ePf/v7a2o/3n+jpHBmTmzzOUNbmT8lNng92NLy7ee+KD7e/u3nvnqau9iFla79s98m+K3CVNlAZB0iFK2XwY0NG98GeoYaurqvlKpKOy5UDp9qPafXyTC6MYolYPJhIhuOJcDwRjsej53VupFKpVCpxqZLJ+KUXE6l4Ek3HsVkUySZm1aw3X0mZxKWKZRIpLJPAL1YKy2VzWC5LXKpsBk+n0GQiK0yRSuYyaSyXyzWfOCSRnfEF7DSbLJQzFBu5IlcBUcoV5YBc2UdOBfLT4WItUC75qhzE52GeA3kG5GmApzw86eEJD08BNdRRJFx5wpUnXBzp4kgX+1+Sq5CgZkTS3Dd0RCRtGdN0p1FnImNr7dhxqnNnKGb0hbR9Q0c6Tu/p6t0nH2vHabAyHZ/Q954ZaOjs2Xuqc6fNJU6jTo2hb/vud/uHmn1Bk9urFknaLDapUDNdre2XKbszKJhBwe7ewx3dBzu6Dy5eMu+VV/5G01A0ajzbe2B4sLGvZ//owGGF6FgsoCTTWru+ubPlrbNtb0oH1qhG1hjHNhPpEQZT5mldkTHlGTPHWAusu1iAr5ar6mXKp6enY7GYUqns7Oxsa2sbHh42m80gCHo8HgiCkskkTdNCH71YLJZOpzmOi8ViYrH41KlTvb29IpFILpenUqlKpSJE0AYHB0UikVgsVqlUqVSqVCohCCK02xMO0E1NTeE47vV6EQQROgxyHEfTdCgUMhgMEolEKpVaLJZEIlHvssxxnM1m6+rqamlpkUqlIAhSFDU9PV2r1SqVCoqinZ2dzzzzzL333tvR0TE4OGixWIQ4XblcFhK82tra2trauru7R0dHjUaj1+sNBoORSERAzHoW/PT0NMuy2WzW5XIJheZnZmZCodDY2FhfX9/p06d7enp6enp0Ol29y2Hda/UvOb5urpLC+LA7PWSLi90ZXSjvzPEw9WVylSNZ0QYoqScjdqflICHx4n2T8Q412DJiOdar3ndKsrdVfPzM+JAGsPqJEFpLMXyK4bMUn6Wns2Q1S1ZRspqg+MlEZSxUFAH4gCMz6MwKgCXs098IV13oo7rQU9XjSJ1xZfoBdAgihDuFyOA/O1dJYXpWfSlcJXYktdbgpN3rcJutTpnJ2qMznzJYuk3WEbvHOun2Gd0ZrZtWAZzCW5BCrBimRzzYiCc3q0QAOurFxCA+6sVGPLlBZ/oKXCVxZUbsUZ2PlDqie9pGNh7u2nly8JPjPU+9unr9zsMNbX2H2/sbu4d7JJp+pbFjWLWnqWvLwZY1W/at2bJvX8vp0+KJjmHVrhNnL8dVIhumC1bVXkrpThsD+LDJc6h3+AtwVaGEKlTDracaTeYJgkynMzG3xzZpNRhN2s/IqDca9cYrDpPJZDabLRaLxWIxm80mk8lgMuosBs3kLJqw6GfVrDdfTjqLQW/UGQw6vfEz0pp0BqvJYDXpbJ9KazfpbBaDcdJosF4q66TLYnYYDVaT0WazuiEwEI2k0ul0Z3ezanwoEHJSTCJfStNclKBDl8tbx1iAnQ5RVT+RB5OZyQCscuh7daLj4737QPFJn6glPNwUHzqe7j+e6zuG9h1LDB7nU47pnKuGuiqYq4SfoyuBqxj2nOo57CzzjXEVWwykcg5/WOfyykHfOMnCdN4HwCqXV47TYL4cSmbtXmTMbBv2QEqShXk+m8jYIL/a4ZEaJweTWXt1JhFP2ycdUgDSYKQPI32w35BIu4uVJEb6MigIIjq2EK3N5AJhSzhmM1sla99/afnyx2uVKM9n42FdMqqLh9Q0bqExA5kZ46fsHC6B7Iesmi1qyWqdfFUEaqiwqgKlpnE1g2sLrKVcdJUL3jwHXi1XFQoFob9yvbJlPcHooivT58uaXziE/oAXzilcrJMQz/Msywpf1MFF6CQo7MQcx3EcJ2zY9TsFjxFJkkIyeKlUgiAIRdH6T+ttZwRKE44uZjKZkZGRDRs2vPfee/VQY71TzRXGpXUK6j0H669ff7X6bEIL5wsn4b/1V31ZXDXqzfXb433m8IgjqQmwjiwPEnyA+DL9VWoEFzkSQ7bYqCs75Eh3av3NYpvKlRXp/J2j1hN9uk6RWWUJwvEiyvIpks+QMzmKx6kZkp1hOJ7N82SJB3DemOYVfm7Qme21xM9MJoZcOTFIflNcJdBS3RElcNUQRPQ6032e3DBMjvoZSZAb9TNXPhL4LVcNu1GpPT5pQ0C7FXaNex19dstxi3G/xXxo0nICAOROj2XS7TN4EmoAU4K4DMalMD7iyYx4MiOe3KVWBGRHvZgYREe92IgnM+hMn3UkL8dVMk9O5IhpEUJsC+9qHdpwqGPnycHtTb0NHUO9Um2XaHzTvuMvr9rw+vtb1m0/tGH3UQsclxndzb2ju493NvWIBsfM3aPqHc29l+OqUTt+IVeNmIFDvcOHu7uvkqvClRqtUIpPnGw0GCeyuQTiA2RyUV//6ZOtTbPoZEtLS1PLbOPYsWONjY3Hjx9vbm5ubm4+fvx4Y2Pj0cYjR5uPHGmZRY2tjbNq1psvp6PNRxqPNTQd/VSNxxoajzUca2xoPtF4/OSn0x491Xj0VGPjyaYjRxuPHmk6eqT5ItvS3Nbc1NrS3NbRfnpoUKzTmiAwEIvFes+eUmtEgZCTpONcMcUW4lwxUSgnLpO3DvB8eqYaIdI22DIo79rbtGn5liXz3p//291PPXBw0X1HH/9z84J7Tv3tno5H/9g9748tC+7hozY+5eIzrpmsq4aeQyuWctWh6r8IV1EcUqxGKA6JJMyRhFloF5jBXEzBT3FIqRbl+Wx5KpZGnbHUZAZzYZQ3nraiJICSQCw1yRT8lel4LGXLl2NZDBL+OENRazLjodhQOGab4XF/yBxLOtlClC1EeZ7wBU3vrVv63N/vJ3IufjqeSRqInJFC9VMlO0eMZaJn+CkNP6POY91RZK9BtdKkXkGmT/BVXZGewLNKMqcusJZaBagUQY71Xi1X8TxfLpfz+bzQ5C6XyxEEMTU1JSBOtVqlaVrooExRlFBmneM4gScqlQpN0/WiCYVCQdh3SZKsne+4TJJkPbMbw7B6bfTp83RSLBbz+Xy9n6CQLC9s0gLuCHMKHXIoiqqTVrFY5DiunmleKBRCoVBHR8fatWs/+OCDfD4vdJUpl8ssy1IUxTBMoVAQPlsul4Xuy9VqtVQqMQzn4KcjAAAgAElEQVQjtDIUrnMcJzCTcJGiKJIkhQpVFEXV8ZFhGOHfij/fVfBbf9X/NVPjpyo8y1QIokDnea7GR/GyCU5fjqsGEXwQQQUNw+gwjIogVAShCj8lhXEpkFNA+ISf0QY5jY/RgTkomktkcYIt0oUKzhRQiiPYIluqJXNEjmQxOp9CyVA8HYylkjkCy1cCGS6AlcP0TIzjwwzvw2vudMmW4Ma9ORWYk3tzchDVhAoqP3tCCWw4NqB254B4xQjiJ89oD5+SyPWIP1WJ5aZQhscYHmN4guZJepqmpmlqGmV4mObNWV7h54S9+QphoBEPNuTBRqCr4ySRj55VV8tbVxs3HPBiZ93ZsUT1pD6wdOepTd1jqnhFHile7TqvSqMILb4MJyn83Ky6HFd9KdIAGdAFw/oxm6rdJN9jGd9kN3zoNG9yWHY67Sestn6zdUJnd6hdiMoTUYBROZSUI6gERke9OZE3M+LJiLyZUW9ODOWkMC5FsIusGCHFMDsKc2KYFcOs8FAZRMpgfGgyZohycmeyRWQ41je248TAuzubPtjb8sxra450DBiAsNTg2tZw8sWVHzz3+pql73w4ZoVOnJWs/njPc6+vaR9SjlmhDbuPbjhwUh0h5WFaFmAkCCOFWCnEyaGiAi7J3PQ4XJA7cmoQdSTyI2ZgX1f/oc5OPJ8SursIUCUUSb+8wpUqK5YMNx4/bDRpcSILwZ7BobOn2lrsDrPdYbbZTVabcdJqmLQaLJN6y6Te5XLMKovFZDYbTSaD4Nkym42Tk2arzWQwa3QW9aUa08ln1YRR9fml06tsBjVg1jt0ao1MNC4eMqrlFv24Qas0myfMFo3Fppu06402rXZSPWZQKLWKSZvVarVbJ50XWZvV5fcHAQ8sFkvPnhnU643RSDKXy3R2N4+Mdkfj3kqNwMgQRgYK5RRG+uh8iOL8BIMIXEWwXioP5TmYZxCeDZKesbM73n3z/juenfPdl+b8YOUtP970yxt2/XLOsbtu6/jdr7vvvK3z1htP/+LG1rtuP/PGc46uBj5g5ukAj3q4hIVD7aU8SNGfprGfy7iiXCzpJmjgP1/n/ZuTj2QDwl/mRRL+UEkmmC/Fy7U0k4/EUy4I0dqtoxGfmsGd1SJQK7oqBXOtoJkpj/NVRYnuycWO+j0feybXBNzv44kdJepkrSCfKhqrRUuJNbOUUcivKhbgaNTcfGKHTH6W54szfFngqurUZeuCflmjUCgIpFKpVAQ3z8zMjABkVzXqFCV8K8wjwJ+wi9f9VQIS1V1EtVotGAwKXPXqq69+gefWZ67VavW3uBxn0DTNsqxwBlBYpzCP8NP6bAJ9Cj0HZx1Cifb6ewkvcoW67ZcbXzZHXTy+bq6SwvioNyd2Z2RedByhNAF2AqG13iwcQ5M5QuAqgi2iFIczBbpQyRIMSnE5ko2lUSQU84XjKZQkijUoTkJpzodVAkTNh9e8maI9zpkj1H/IVa1ndee4Kl6KZKoZks9RPEbyGDlNUFMUOVXnKlPmM1wlAvBvuepfg6u0QAqy2eGJIYeswSL50Kp8y6Vd7ja+7jK+47Fud1gbrZNnzTalwWXWAR4N6B2Hg3IoKYHRUTAr8mZE3swomBVDOTGUkyLYpRIj+OW4asSWMEQ5qT3ePKJv7B/feXJwza7mdXuaH3pq6dJ3Ptyw++j2I6f2Nncf7Rxs6hEd7Rzc1nByzZZ9L6784Pk31vYrjZNIYsvBlvX7Wr56rsqLxaLGxqMXcVUyFUkkw4lkOJ4IxOL+aByORJFIFEkkw4lk5FJlsol0Jp5KxwSlM/FMNpHNJbJoJIuGcrnQRRZFwzksfKnF8ShGRD+npbBoEnQU4sGpXKKUjhTSkSqRqhIpKh3KxZF0HE4l4GQSSWX8aTSYIyIYmUhn4unZhtDvNhQKqVSqwcFBg8EQDofTmfhVcVWJgXk6yIftkaFTJ157ZsWvrn/1Z99557rvr//ZDz657kcHf/6TU3NuHJh76+gvfiGdc7P8xpv7b5/bOO9exSfv540SHoV5yjeDuvOYg6Vcda46V3aBcnHkvzhXYaQPp/xMPiJ0a07nvMGwOQBNZGKmPOWuFdyVgrnEjJVZyVRhmK8OsFhTGN7osbzpmXwtCr3Lodtm8icqjKjC6SoFs8BVDGUpsO5SEfmmuEqgKGFzvUKbvP9wCHghVNosl8t1aikWi/WQnIA+9SCd4FiamZlBUVSj0bS3tzc2Nn6BRwsUVY8A1q/MOgSnl1AOtHrBED5b/3jdDXa5h174oItCk1c1vhqa+nR83Vw16s2NeDJC3vo4Qgn+Kj2EBlJkCiUJtkjlywRbxOg8RucJtogzBZwppDEqEE164ADoDydzBFWedgYyjjDmitOeJOtKsPYoZQzgWl/uclw15s4BiaoRIk726w+fkkh0EBjNBxLFBDqVxGppfCqH11CyipM1gprKsTxE8cY0L/exwjFAIZB0ObT6lqv+2bgq4TXqYGWHfWSbefiNSemzzvGFHu0TTu2zHtNbTtNHDvNhq/W01SmZBLQW0GRAvDJvZBRM1yWGMoKkSO5SXYGrRh0pfYQdnYw0DeuaBif2tovW7Gpeu7Nx8Yr1859bdu/8Zxe99Nbu451jVkjnDg6NW9bvPPz2RzuXrFj33Otr+pVGmz+15WDL2p3HvlquIqOVakEsFjc2NhqNehxHIcgrcFWhSBeKdL5AcAWUK6BsPsNwWYbLMiw6q1gOm+Uimy3lU6V8osIlLrK1QqpSTF1qp4rpain9Oe1MIT2TDvJkmqczfCZUTfp4PMYzaZ5J8oXMdD5VZmJ5MszRkTwXK5ZSlSpO0VmKxi4ViqWLJTaHpvSGiVHxkNGkDYV9iWS4s/v45+eqKg3ydITXS9QbV2+75863fvq91T/+7qZrr9n2w+9t+z//5/C/f7f7xz8VX3eD+oZbDDfcYrn+F7Jf3PbxDdeeXPJkqKuRD9p4LsJzgTLhJjEbRbvwC8tZUULqlZui/jW5Cqf8KIEIHb5pLiy0/c7kADTlZDF3mfVM5e0VTlekJQW6r8x2VrgTmdgWl3WZRft3r+3FXHhVldrClxrJ9GkaVbCkhiP1DGlg6clSHqhWAt8UV9WJZ/p8FrkQOPti8whVtQR2EaBB6AAo/FQgFQG5KpVKPc+pUqkI/3NAEOQ/8y5TF4zLcUbdt1TnvzohCY40wYEnrP8Kfrs6xl04yfTl+9VcbnxVPHV+fN1cJdRZkHiySpjQhfKmWNkcLVtDTCTHZnAaZwpUvkxyJYzO50g2SzAkV8KZQjJHwMGoA4A9cCCewcjSlAmIGKGEyZexBHImf86AZDRQZhxMXYGrPMmqESFPDhga2qUjGq8rRHsjTChdCmeK0UwpjpbSeDlLVnF6Ks3yXoI3pGZkCCNwVb1y0rdc9S/AVTog7tYqIWmTdWidefCFSfE8p/Je98SfXJr7vPonPYZlLuNHzskGp73T4Rl2gdJJxCQFYJE3MQqmxVBKAmclsIBWKSmSkyKZi6wYwcQwPStXyTw5fYQdNPiPDUycGNEd7Jau3d2yatvhDXubPt7ftGbLviUr1i1ZsW7j3sbuUfW4De5TGJp6RO9tO/D8G2s7hlU6d/DDXUdWfLz/K+eqSkksljY2NhmNRhzHL+SqfIHIFzGukGXzGYZL02yKZpMMl2a41KUWJ2MEFSOouGAxIoLiERwN5IlAgUBKOHKR5bJeJue91OZzIIuCn9OWMyCPhfl0oOgxgqLThq5Gl6grZpLlPNpp1FfDfRXcV8IRDoNo1EtkPWjGSxAxnEhdKorOVmscQaZN5gmJdNBkngiFoUTKf1VcNU2BPBYkTp9offKvK3767yu++/9tuvaaPdf9ZN8139v2f/8/zd/596Gf/Ez5s+t1P5tjveEX7hvmqm+eu/Ga7+994I+6LetqJjlPh/hSdIYGacz+342rMNKXw+EsBuVwGCN9Ql4gywQ5Ai5SQJVxVTlLmRkrMsNFurPENKPJrX7gDYv26Und4yFgCZ1ZVabeLxA7AsChqP9MJiEhsuMUruMYa7UEzUxHvimumtVz8wVGPRwmTFL3UQkZ6EI0sHYBvhSLxUKhIJxqFBhF+MgXe+6FfiNhDZfjjPoN9VVNXxD+q9VqQvpXPp8XJr/cc2dmZgSIFPK6hNSuYrF4tev/inCqPr6B/CoZQihhQhPiJpM1F8q7c7w3XU2SJSGPiuRKVL6MM4UMTieyOEpxKMUlc4QvHHd6ERfoC8XTGbqgdwU17rDWG9eBCS2Y1IJJtTc15k3OylUfNg6oPDl3umbwUy3DxoMd0sEJz6QPtwYwb4yB4nQgyYWz+ThaSBHlHFVLsbyH4PXJ6Qu5Sjjn/y1X/UtwVRTQyiDZYfvwKsvQUzbJPa6xX4ETt3m1v4R094G6J7yG173mTV7rIcDZCnpO2yGl2OkYBiKjYFLqS8l8WZk/LYHTYjghRTJSX+oiK/blLsdVKojQhZmzGuhI33jrqOHoWdV7e06s+PjA0W6R3OQZs0KfHG595OmX/vLUi5sPNCstXrUdGRwz7zzW/vKqDV2icQMQXrf90Cvvf/J1cNWovPFYi9FovpCrSCpHUhmCSuJkDCOiKB5G8XAODxB0iKBntxQborkok49QbISgAznch+a8btOA19gHGvoush5tr1vX+5+00ERvarw/KTltPrG37b1lu5YubFjxXPe2VcNHNgGyDr++PwOO5ZPWGgFUSW8Bc1E5dyEfZ/PpS4URkWIZRfGwwSQXS3tNFmU46kmmkc7uxqvjKr8F3Pvxjt/f8eq//c9V3/+3nXN+duDG6w7++Jod//N/nPn5dfpf3WW89XbtdXMsN9ziunHuxC23Ndx0087f3dn36uJ03yk+5eULUZ5FCrRH4CqhXihNuTjyX5yrcjgsSEArwWtVKsbyJFLE3WXSWqb0NVZZYQdKdGueOgh7Xndanp3ULQBtT6TDLzGZN8jkawn/O3bjZsB+IuzvzybkJKbNs7apCsLzsW+Kq4TiT/WQ3BeOZ10YTxS+rk81MzMj+KgunPxcO89iUSCSOodd7XPrn6rPMDU1JZz+uxxnXOSpumjBQuxSOBBwhfUIZHbhVALbXe36vxqa+sz7Tn+dXKUM0Ao/Ne6n9dGiM8eDFA9T584D1mN/QigwhZKRZDaWRtMYlcHpSDIL+sNuyA8Ho8EUqnMGNO7whCeqAWITQFzjTUyAaTWUvhxXKYCcMztlDDItI6b9ndI+tUsPZw1Q2hbEXGEMiJFIkg6hXIIopelqguPdOK9LTElhWuCq+gm1b7nqX4OrYJPCP3bEPbrKLlrolv8e1tzqN97oN97k0/8KMTwI6/8BGVfCls2QbT/ibLS7+0btlkF3aBSKy/xpRTArD2QkSFIMJ6S+1KW6AlepfbQ2RHer3Id6le1Sc9PgxPt7T77x0V4dEB1WTx46dfbj/U27GjtazoiPnx7Zeaz9xFlJc+/oloMty9Zs6lcanaHsR3uOLVn98VfPVRXxqKLx2AmjYRLHSQiCBgf7z3EVnSKoJEHFcTKKkSGUCKKEn2QDJOu7VDnCi1EQwSAk6yMYJIsDiYwjGbfs+OCFPev+cakOfrRkVu3/cPHn1+F1i5veeqbr7cXHX33ig3l3vXznta/+4YZVf73zg2fu6dz6hqhxg0PSlAWl1ZyV57x83jvFQRwbornopcpiSL6UzKCw3jQ6Ku00TUrDMUcqC18tV+HyHuXqZR/edv3y7/+vD679/o6bf7bv+p/s//H3Dv/gO/p7/xR/6knovvsmbpgzce31kzferL517unf/37nr+84+uiDnsM7eZ+F58I85yux3v9uXJVBQSEIiJE+Aa0oNlQqxjgCLmCuIm4p09oaKy0zvQx2BEtvdpj/7jAtBKwLgt4nM+Hns5HnItATgPU5h2kL6GyNhYawtIohDQXOXivD36C/6sLN9cI42tXOU895F9ZZLpc5jhOOIk5PT1/IK7XzRw4Ffw9N0zRNC2B3hXymyw3hvKFwZrD+dKH8+qzjwiR9gY2E2B+GYfUjigKZlcvl6ctzUv1Y4vQFfrIv8O/2ZTLUbOPr5iq5j5QhhAohBa6CaN7H8CGKx4t8/RigkLqezBGBaBIORmNpFKW4DE4HYykACbohv8sXNrhDWk9EA8Q0QEzjTeiglA7J6QPYZbkKRB25KUOYbR417+mW9qidam9qAogbfRlLIOMIY2CC9GeZKFFMMtUEx7swXhuvSSBKSFqXQJQMYWTI7PUhv+WqfzquCtrGwppjkHy1R74IVt8dNt0Ss10Xs10XNt0SNP7Bb3jMZ3jJZ1oDWzbDlh1W2ynRpH7AFRyF4vJARhnKKYJZqS81CsWvlqu0QU4TpDrkjgOn5R0yy4kR3bp9ra+t3yXSuQ6c7BWKf04iiVyJ17oCnxxu3ddyev+Jnve2HXh22aqOYZU9kP54f9PStVu/Ka5iOUJIqKLZFMUkSCZK0BGCFqBqli0zlXNkcTdGeXEaREkgmbWH46ZoUH1k66vNm5deqlPbX5tVJ7e9+vnVufnVvg+Wyje9Ofz+y0cWP/LRX+/c8sQfGpbNb3n377Ij6/RdO5CxVhKWTmVNPOXgKXuFdFCEVyiedJFwyl+upTHSZ7SMimUdpklxKGpNpIHO00eviqv0DZvb/rFg7dyfvnP99z66+aeb5/xk80+/+8k1/3bq1htCS57jP3gv+exTqptvlvz4RxM33KC6/bbBP9+35aY52+66Q7v5fd6t5Zkgz8AF0k0wLuyzXFUkXHniX5arUlkAI300FxZ8V1kMwil/nguXKH8Z95QIS4XR1jhxHm/LRD8JQCuclqcB+xN+zxMhaGEYetzvedQ7+YBdtzAMH0xFBkl0rEAbi9xkMe8oF7yVsv+bza+qVqssy+ZyuVgs5vf7YRi+2nmElCzBO1UqlVAUDQQCHo/H7XYTBMHzPMdxHo/HZDLFYjHhWwFEWJZlWVaAOZZlr/a5mUwmGo2Gw+FsNluvpHCFfn/1boDCyUSWZVEUTSaTdrs9FovV64EJyHWF59Yjm0INi2w2GwqFIAi62vV/dUQljM/NVVN8rcqzTIkgCnR+mpsSuCr5/u6mhjOKEXt0LEiPwtgZR7LPlR5BiBEYHYbRkfMSoEoMohIIk4CoAsI1Ic6emQEpHmZ4P8VjFT6Xr6bpSpar4EU+l69GciwUy9jhqD+FZdlaLl8NZxlXIGYBgkYgqANjWjCp8SbU3pQGyuiQnCFImsK0CswpIUzuzclBTBPiLuCqrCNXNUToZrFxT7f09LhjzBtXeaJaJGX0ZayhnCtOwlk2SJSiTC2W550or41XpCA15MqI3JgEIhQIK/fRIjc24sldakcgcgTCP78dRehRhLzUXu08l7ODADYI5Ga1fa70eLzaqvO9vOPUx13KsVhFEc5f7TqvyooRwdtHyqCLrdLHKfzMpfbSO69gL9KlICWDSAVEKiBcCeJKEDcCvpBbGrEcgCdWecee9GnvjVl+lbLfknbeEjXfHDXdFTE+HDIuChtfCpre9JtXuSc/GTd3yR1KNWTUB9y6sE8dCCuQqBiMnk+rwqRITgbnZEhGAadkcE4Kk2JYoElSCpMyGFdAuALC9BFWGyTaZOYD3aOdCnPbqG79vhOvfbDjmdfW7GrsUJgBExjVugI6d9DqS7ojaOfIWMsZ8apNux98YvGepq4Jh2/TvuOvf7RTE8ZVIVwRwOUIIYNIGcQqIU4F52VuSg1zcmdGDaKOJDtiBvZ1nT3U2YkWMlQ+SnIRgg0TbBhnQhgdxOggRoVnEZkoV2qjo6pjjScMRiuG0yCEDAwNtradZDiSyRM0h1NsjmTSBJ0imAROx1DCj5LwZwWiJEgwEJ33caVgoRrkyn6C9aYxeyppqJEOHrddqhnMOqumcpbPLz5j4WNmPmqp2MSengOqw+vNHTvT2p6ybywPKcoRDZ+b5FkPX/DyrHuKsHGoleN8dD5E50N0PnChuFJ0hscoNmSxySXyHtOkPBh2xRJgZ3fjiLgzGvdWprDPcBUXprggwSBCCSuCgSgOqVFw7wev7//bn9+d+/O1v7hu421zPrj+x+9e8533v/9vbX/6bXLdav7o/uwbr8hv+0X/D78//vOfa+fOld/92x3XfO+T639iWPMmb1XxhJ/HvWzWTtFujHXnWABj3RTtZkl3nnBzBEBR4Pm6WZ/Recdh4LOaHYKvJA78AqLYz2UpFqYYH8X4GDpwkc2k3QQFF/IRNh8kCSSLenAMYmm4lodrjL3CaKc42RR7hssdisJvA5anfM5FIc/COPhExLMAnvyLW/+AS/ugTfMMke2hCW215JiqAtWyJ5/3cKyX43zRyGRzyy6pvI/nizN8NV9kvihXVa5KQho3w1DxeNzj8eh0BqlUPjwsqtWmz+uiaWsX/OhTd06dq6amqjRNhkIBi8WkUql6es4giH9qaiaZTPb39zc1NRoMumq1TFHE1FSV56eFQKRAM/n8Vecneb1ep9PpdDpDodCFhUwvxxkXepgqlQpBEJFIBIIgsVjsdDrrZbqEPLArPLf+IIZhwuGwyWQaGRnp6uq62vV/dUQljM/LVULNiEp5msuXufIUV+UTRNHuT6zZduh4n0LpimkCuALCpBAmg3ExiArVFGWXaBTIjvtpc7Jqz/G27MxkesqSqtkyU/ZkHiQq4QIfLvIQUZuMkxokPQbGxsHEOBS/2IIJFZRRgTmBoi6SAsJlXlTgqnE/3ap0f9jYrwTTk0luzJvsUTtPjzvaZMbuMashiI6DCaU7onSHdb60K80hZA0hawBaVcH4iDs9ZEuOAllNqKCNFcf9rMiTkXlxCYgKVgpgYm9O4kFHgawUJsUILkY+r5UFGFmAkgdZRYhRhDhlmFVFCqoI9/lnuIKVwrgYxCUgKvFebIedGQmImtMz7Rpo2bYTu8+oTanpsSCj9DFKP/XV2bEANxZk1P9pOybM9lk75mPUMKeGuXG4MIYUlL6CwleQ+QuC60vixSWuzBiQNSK4xY8bPCmD1QTYT/gcG33WVQHL0qDpsaDhz2HdXWHt7V7Jz4Jjc1OGP6TND8T1fwlNzPOp54MTTzs0Sy3adwyGjRrjvjFTu8qumIAATSir9FMKX0HhKyp9hTEfM+4jNQiq9qFjPlIRIBUBUuknx3zkmB8f96FqX3bMm7TGqFaxdvmGHV1yvWzS+9K7H7246kO1HdG5g0ZvxOiN6NzBCYdPbUcmHD4kzZjAaJdofPl7m7c1nBwcM3+468jSNRsnE+hEKKWE4yooofGT2gCj8uJie0rhQS2R0gSEjYMpa4KSOKGDZwb3tbeV+WK+lkOZSJYK4VyCyCczRCSSgjNELEPEMkQiQyQyeOq8siRbGBLJjjW16oxWlGDhQHhYLDvZ3pXKoRcoe05oOhIPZHMxksrgZIKgkgyXzhezXDFBMsFPN3IOJDmA5ACKBVgGyNNflYoUUCOAKfycasQ5VQigQgBlEiiTQJECihRQoIECDeRpkM0HmUKYKQSZgv9CZXGgMpVh8gmbQyeTi0wmQyQSyWbTvWdPiiQdgbC9UE5hZIBkwqVqBiX8JBMuVVPFShIlkGTGgxIIQQcKWfjjhX9579dzX7v2J6tuuGHD3DvW3njzaz/88ZJ//07nP57kVaM87Ex9uLZrzs9Gr/up/eZb9D/8oe7n1078Ys7I3JuG77s7tOtDPmTnS4kq5qUoOMfCWdaXZWGMgQkKZkmQJWCCElo++3DaVy+aj1NBkgmTTJhkop9V+OrQ6vwv7lLhjBtn3ATrOfebzXvpAkgXwFTWEk8ZE0lDKmuhaDfNeSnancPtDAuQjIdmPATtJikXRjpxwoETDpZ0s6SbI4CLLIO5GcLF4h6GcAlX8qQ3TzlZUsNXtTw/PlPozkU2+W0vIOYFYes8UPOHpONhEn4y534yoH8MmViUsi0jAttrZV2+6ObyHorzUCzA5H1sPpgvxhCfpeXkQblyaHqmPMNXq9Uyz09Xq9Ur1AVNp9N1kpg+F2urTs9UGJagaKxcyc/w1dpUaYav8nyN52vVWnF6piJ8zfO16ZkKz1d5vsrlyUq1MD1d02r1B/Yfbmluk0nV/AxfKc9UK0JkrcZyZKWa5/lauVzlZ3hBU+czpqrVKsMwOI5OTZ17FkHmRsWDhw4dON54AoaC/AzP87zBoNMbJni+Go7ApTJdrRV4vsbz0zzP8zP89BRfLk1XKrX6+cELh9DIr45EtfMJVSaTafv27Y2NjRiGCeHFOqXRNF0vbTo1NSU04RFGfZKZmZlUKnXmzJk1a9bodLr66wgfyWQy1Wq1WCwWi8V6AlahUEin0xeuLRQKtbe379+//9SpUxe5u4SPC0VZ6/fXA45CClcdSXmex3GcJEn+y6v//vm5qjY9PV2u1JhCMV+a4qp8ksjb/Yn3th1o6lOMuSI6P64CcwoQFbBGAeGzSsAdW3bGhfP2HG9OVg2xkj5amAhRk5kSyPJIgXeTM8YEp/LlZGBKAWdmU04BYbPOr4QJJUwIC9CG8wJXbWjsV4JJW4IZ88Z71PbT47Y6V5kjhM6fnYBT+kDOGqcdKc4ap/VhwonyukhBCuRGXWmhiqnMi4qcKZkXFaBNDmLC11IgNwpkBY78/FL4KYWfUgZoVZBRBZmxEDse5sbD3FVNcgUJa7tUwitMpqc6J6Dl25r39qotqZo6wIz5qK9U6gDzpWjWyccRRgNxWpBTQ4Vx+BxXKXwFhZ9T+hiZF5W5U+NA0gSnrXDK4g5P2rUOWwNgXwdOvg2ZX0GMz/j1fwtp/xzW3O0eus4nmRMduy02cWdE/duQ+vdR3f1x4yM+zcOQ9nGX/iWr4T2DuUHnGNBCdk0wNeZjFL6yAplSItUxpKCGKS2MapDsuA9X+s9p3IeO+7NqX1btSxsCWU+WO600vvXxrh6lVm4DXl6z4cVVH+w81t6vNLojKJJmzFBMNbqHzK8AACAASURBVAmawCiSZqAkNaAybdzb+OTSFYfb+52h7JGOgbc++sQSTWsDkXE4rIZjOj+qDxDjXkzmSI0BqCWSn4AwNZS2JUmJ03vwzODejrZcIZdlwmkqnGWiZDGTnyKKM0xxhqOKJFUkqSJFFSmqwFAFhipwVKFAckWJUt3a2WO2uzE67wvHJUp199nBWfsfkGyBooWif6V8gaZojKKzbD6XL2ZJJnoerc5vz3lhD/4KQ1QUCzMMzNKfVwwDs3kBqoJMwc8UkXOqcxWXttkNMpnMZLRGwulsFu09e0ok6QiErRdxFU4FC+VUsZKm2AjJhNlCnKBDRNS1fsFDb98+9+WfXvvW9Te994tfrbzh1hd+dO1TP/iBaN0a3m3hM1H0wI7+394hvel65y03W675gePaH9luvFZ+w0+G77wFef913qbiiQAXsxM4nKaRJI0kaSRDISgJkzhM4jBGIOin8qOEHyWCKBHEiMgFip4TGTr3G7kqrsp7LtW5w4mcW/iWKgB00UsXvaWanyl4McqRwSazuBWjHBTnYQpeivOQrFuov4XTToxyoKQdJ+wUbqexWUShtro+vY4bCUzGscMlrpfKHohBbyGWRX7TwzHrA1HjH9O2BzDHY5nJRRHt32OGlyn3ejZ8rFo2MyWQLoDCHx6dDzH5CFdMwT5ry8kGuWJkeqY8MzNVrZaF7flyXCW01avv0zAMa7Xa3t7TJrMuGIJLZZbnqxiettlNY+OycbXc7bHl0GShSGeyccQHuNxWnX58eOSMXDHSfbrVZNYSBGYwmDZ+tPWN11ete2/zYL9MPKpyOrz5fJHnpwtFOpEMhsII4IE5tsrP8ATOgl5fwB9h2bxAIR6Pa1Q8pFRJjSaNaHRg1+4tb61Y/uYb7xw7ehL0+nmeN5uNEukwz5d5vsjzxRwan9Aou7o6Ojq6VEpNKonzM3ypVEmn0wAA6HQ6iUQil8t9Pt/MzEw2m63zUDKZ1Ov1YrF4dHR0y5Ytb7zxxuHDh2EYDofDbrc7kUhUKpVcLgeCIARBDMPw5w/6CShWLpdjsZhWq+3q6hoaGhKJRIcPH167du3Ro0e7urq6urpMJpNAUQzDZLNZi8XS29t75swZu91O03S5XCZJUujuPD4+bjAYtFptZ2fnxo0bly9fPjw83NHRMTo6mkqlhNUKy0YQxGq1isXi4eFhr9dbrVbz+TwIgg6HQy6XKxQKv9+fz+cLhQLLslfIu/+vzlUqhDTESi6c99K8A+WN8bI6wKgQQgKktBHKTc7Aed5D8aZkfsyPfmGukoOYwFXqAHNK5fno+MDluMoQRHX+rAZJG4KowFX2JGuOMxDDT6anlDAx4kgO2xNCIVM5iEk8WSmQE+YXMPFbrvqvwFVakNOCBQ1YVEPFMaSoRIrnuMpPKcCs0hNXe6ImMGoFw1YPYndqJk2HnKYP3cZ3vYbXYf1in3ZhSPNQRPNHR9/PPcM3gKM3QeKbIcltPuVvYvoHsrYFAe2jkHahU/vSpH6t0XLY4BrRQa6JQPpquUrnS7szbI/KtHLLnv4Jk9rje+PDrcs/2Lyv5XRj93CvVDtmhay+pCucswfSZih2Wjyxq7HjjXVbH1u8/GDrmUkkcejU2Xc279IHYhO+kBqJaHwJfQDTBwg1iCtcmTEAnYwWNDA+AWdsSVLqAg+dHdrX2U5UCLqSpcoZLJ/I0rEcE6dKaH6K4aosV2W5KsdVClylxFVKXKXCVSoplJAo1Z29/UarM57BPHBArBjvHRhhS7VLxZWqJMXk8/lSqcDlKQzP5NA4m89N88x/N65CCT/NRZl8jGIjbCHO5GPhmMNtEK/524Nv/nLuiz+/7o2bbnn3tl+/edPti6+94elrr9Uf3Mv73Dwao5oPSh6+Vzz3ZvPNNxl/+EPHtT+y3vBT8c9+0H3zT82v/Z0f6+cTbjo8SZH+LBNMccEUF8wyQYz2U6SPIn3EeQfVBQrjVDiL+bOYP4sGPyPM/1VzFVVwMyWALXvpoofgnDjrIPMu4QpTApgSQBc9VMFN5l0E5yQ4J8u5/0MxrEsQy1mr0+ZyWUYRHfHwdtj+hsfwJKB7BNHdn3bMS0w+EtP/NaxbmDC9jLvXlkN7qpmOamnyS+Gq+obN87zZbN6zZ8+SJUvuvvs3993/p63bNlom9RDs7unteG350t//4a45N123b/9OrW7MCzrP9nVv37F508frV6xcPn/Bw3/924MPPXzPB+vX6HQaqVT+4pJX595656/u+MM9f/zLgvlPbdq4zWg0l0qFQpF2eyZHRP19Z4ci4XSeq9htno72031nhyAIKRQK7e3tr7yy9Na5N8256ef33Pu7++7/45ybrv1//9f/+PfvXHP7bb/5YN1Gvd64e/fOl5Y+r56QcQWUYtJiycCKlcvvu+/eP//5/hVvrVaPG/kZPptFZTLZJ5988tprrz3zzDMvv/xya2trLBYT2iTzPJ/JZHp7e1euXLlgwYIHH3zwwQcfXLRo0YEDB5RKZV9f35kzZ5xOJ47jGo1meHhYJpOFw2HBuVXvCWgymfbs2bNw4cI5c+bccccdDz/88B/+8Ifnnnvu2Wefvf/++++5554tW7bE43Ge5xOJxIYNG5599tnbbrvt1ltvXbJkSUtLS39/f2tr69atW1euXPmPf/zjlVde2bp1644dO5566qlrrrnmgQce+PWvf/3000+PjIwUCoXp6WmB53bv3r1s2bL77rtvwYIFR44ccTqd4+Pju3btevnll5966qklS5Y0NDR4vV7hN3uF/LD/6lylDjCWVA2geJDhnRivjxaVMCEFsqPuhCZMuskZX5EHWd6aLWvCpBLJXi1XqRBShZACYOkihYkg2zYGbGwavBxXKdwRhTsy5o1rfRlzhLAnWVem4MiWDNGCJsSpEFLiyY660mJ3RgHh4356yBYXipoKjxBeVuzNfctV3zhX6b0FLVjUgMVxuDiGFJW+gtLHqRBCCWXGgOgE4NcD0KQXsANOFzBu1h9xGLa69B96dKtA7cuI5unAxKNhzf3AyG3A8C2eoTmOgettA3M8kjsi2vty9sdC+r9BmkX2iZcsuvdMlmMmt0QHucZ9yTGEUyBVBTKlRMqf5Sp0Vq5SuEKWCNou0bz18a4BjVkPh1dt2b1qy26rL9ncO/ru5r3bGk7KTR5PFJMaXPtP9Gw9dGLH0TYBrXYcbeuVajftO75h39FxMDAOByZ8UV0gZQji+gAxARFjADruxayxohYhNEjWnqJkbqihb3h/V0eRL5Z5mipngimvyTmh1EmUOtmEST1hUk+YJiaM2gmjdsKonzDqJ4zGCYNZPq492ty6a39DZ2+/VDXROzBy+PiJfQ3H1HrzpZrQm1Rjao1GYzIZTGbdhEalnpAB4CRGRP41uSqDn+cqIQ4YIplwqZpDCX8OD+BUkKAjBB1iC0mCDgGQQSXqfHv+A8vuuuOFm25cPvf2t3/12+Vzf/n8Tbf+/eabgZ52PgDw6QDT2aR6cv7QHbcor/+59kfXWH74vcnrfiT68XdP/fwH6hcer0i6+RRYy4E4BqfIQJwKxKlAigxkCR+OwTgGo5gvh1+kQA4PCF4roRzGpyL8XyQO+Lm5iip647gJKzlLfLDKh0t8kJ2BmBrETIPcNMLOQOwUzEyDTA2iagBV8VJVT5EPFHlf+RJb4v0FHinx/jwPF6YRbgbKT8H5aQ/Pu4s1ZSpz0gdvBZ0rIeuLiGWRz/Rozvt0zLIAGf+bT/N0xvFOKbyLR0/OkEPVku3L4iqhKGUwGGxqalq5cuXzzz//l788tPTlF5qaj+gNaol0eMfOLUtfXvz4wr8+Mu+BDze81326TTQ6sHvPJ4tfePaxxx+d9+iDf7rnN3f95rbbbp/zxKL5J0+29PcPLnnhlZvm3P7bu/48/69Pz3vk8ZdeXHbqVHs4HESxlFanPHrsYHtbN+gNxqLpgX7Rls3bDx44IhKJNRrN7t2733ln5eIX/r7staVr33tnxcrl8x69/6abr7/rzt8//dTiluY2AAC3bt38xKL5I6KzmVx4ZLR3+45NLyz5++OPL3j88SeWv7bi7JkRkihkMrmGhobHHnts3rx5Tz755JIlS/bu3Ws0Gqenp3me5zhOq9Xu2LFjyZIlCxYseOSRRx555JHnn39+3759HR0dDQ0N7e3tdrs9Eol0dXUdPXq0o6PD4/EIZCNE9xiGGRoa2rhx46uvvvrUU0+9+OKLb7zxxrPPPnvXXXfNmzfvgQceuPvuu5cvX65SqRAEGR8fX7Ro0TPPPDN//vx58+YtW7Zs//79DQ0N69ev/81vfvPAAw889NBDDz300OLFi1esWPHII4/87//9vxcuXPjggw8uXLhw7969breboqhIJGIwGJ5//vnHH3/8wQcffOKJJ7Zt23b69Om9e/cKJPfoo48+99xzmzZtUiqVgnftS+xX+HVzlSbEWVI1D8l7ad6e43WRggohZd6cAs4ZExzI8oEyD+d5O1rVxxh1EL9arhI2WiV87sihJsS1j3s3NQ9djquEbK0xb/z/Z+89g+O4sjzfif30XsRu7E7Mju1WqyV67ykvUb5FeduUl0hJ9CIpOhAgAAIECYLw3nvvvSvvvfeVWZXlva8sb5DvQ4q1bJHUijPUtHmT8Y8bVcmszKoLRtxf/M+552DEugU+OMNWTrMUk2zVFFe/JHOSNEGSJrgkc07xjJNcwzTfNEBRjTA003zTotSR8cYWbuWT/RdX/Vm4iqgM0OQwXRamycIUeZioiBCUEYIyTFAF8CoXXmkmyzVkqZQm5rCkdIGcLlfhuYwOIb1GRLshpVxWkL9Xkb4Cie9pCa9psc8By3tls1t5o2tZI2uFM9u1pH0W7js6xjty0occ/NdMUhaL08yWYqgKCU5hul+uwkl0HL2rZ4F84krJKIFOlKhP5F47frmID1oncMyylv7CqtbS5r7K9qGCypbTeSUjS9ShBXLPFDbrenVxfVf3JOZqdVtV9/CSUI6VqSigka61MbQeGughK70khYcod/OMUaraS1E7BFb/skRZNz5TNdDniftcsFlrUdB4+OHpvubuuoaO2pbu5qrGqqqGmqqGmqqGuqqGhqqGhqr6pqr6pvaegRvl1YXFpbVNbW3d/VX1zdduVly7WVHd0HKnahqam5pbW1tbu7s7e3o7GhprauvKJqcHZArW3yxXjfTMLvSDWmE4ZkPxMRp3OT0at1fvCxr8QXMgZIonPYm022xViVjYhpwfKg4fLPn8k5qDB5u+O1r91aHiz78s/vqrgIiNuE2Iz5TCTHBOfjv55K65tatJj/yO+s//wHnk3xYe/pfuR/8V+/Fb0ZlexKFGYKPfp3UEdZaQwRIy2IIGZ0Dn9en8Xp3Xp/P4f7m0vy5XRSV+ROFMi0whjtpNlFtxCgcO8tHNUY4lwjNF2OYw1xhmGWG2HmboA0xdkG4McfQR1p2jKczVR1gGmA2FGLoAUxOkaX10rY8o0g7SBZUYUjaJfEYuvmDX5/jNF/yG7y2yr7TsAwryAYh52KcuQpydSGACgXHxqOBBcZXb7QZBcH5+vri4uLa2lkqlKpXyQNATCLp5fGZFZcnFrB9a2xq4PIbBqOnobO7r7+wf6KqpLT995vinn3109Ng3hVdzLmadPnb80DfffllZWT49PVt0teTg10evXa0AVKbxsbmSGxVNTS1MJh3UKBYWJ68XF0xOzKqUOplU3dLceTnnSk11Q3t7Z2lp6blz55qaGnh8VjgSQJCE2aKbnhm5UVJUWFCMw1LDoUQ8nqytrT51+hiTRYL08us3cq8WXe7obKZSyQQCqbOjr79vjMMWRyKxkpKSN95449KlS2NjY8PDw/39/RgMBg13ymSywcHBurq63t5eLBbLZDKLiory8/Orqqqamprq6+tnZ2dVKhUAAC0tLWVlZa2trQKBIBqNrqysoDv46HR6eXl5SUkJBoPR6XQul0uhUIyNjf3ud7/7/vvvW1tbi4qKcnJy2traBgcHq6qqLl68ODY2xmAwJicn29vbBwYGenp6bt68uWPHjlOnTjU2NpaWlubm5l65cuXcuXMHDhwQCAR0Or2rq+vGjRtTU1NGo5FOp+fm5l66dKm7u5tEImGx2JGRkYaGhvPnz7///vulpaUjIyPz8/ODg4MzMzNarfbB5rP/GbiKaYoLnIjQhXCsKRR9yNog3RgSuJLKEKKOIFI/wrZGKDrfv4OrCICfAPhxKi9e7aMbohQo1EuUF7RN34urBBaYZwpQAfssR9W1SK8anL/ROX61fawHL5kVWmj6CN0QnRfb+kiKtiVB6yK/aY7TiRUP08FZoWVZ7kItKzRb/7+46s/HVT66LMCQwnQZfAutwkQlTFT6CCoHWWmkKlUUKZcqIjLFyyLlEgBixdxhKadbzmyS00sUlEsq0hGA8AmIf9NIeV1P2Kdeekw4vYU7sVm8sAeivGQXvK9nfCgnfszCHGQQL7G5bVw5nqaUY2QmvCr8J1yl8lKU9p/hKobGIXWEhnBMNL9qiSs5dO7yV2cuVXUMTxHYZCHQM4U9lnX1zU+/+/pUdmFVKx+0jixRSxp7vj6VXVTTjr6u7BqaYQuXJQqqxsTSO5mQlwZ6qGo/Ve0nKTx8U4wG+KiAU2gLYKSq+onZ6sF+V9Rj8+lVejGdT5rDTY7ODo1MD4/Pjc9hFuYwC3OYpTkMZg6DmVvGocKR6XPL+LllPJ7CwFMYM4vYybmlBSzxrlrEEpYxuKWlJTwei8UtDg71dnQ2EskLXr/xb5mr5gdBrTAcdbg8Oq/fGI27nG4oAFtCEXsAtnj9xnDUsYIEo3GXywY6lHwjnagn4Jw0qofOsJGoOiLJyKAiLgsSciB+E8LGya9mTb707MTG9ZSN66j//A/C1Q9hHvlN58P/NPPmi/aeBgTkphxALGrxJRyepNOTdPoSzmDMGY46IlFHOKOY7ccxZgvHbL6g4U+l8wV1vuCvy1WeqCSMaKUefD+xsrDtxKXaQ9e7TrctXB+l1y+KuxdEXQuirnlh55ygY5bfPsNrm+G1jXGaRjhNd47j3OYRTtMou3GQWT/EqOuj1fRTqwfIZZcr/3j+6svZRc+1dL/PE14IB6uRVB0SKwP5B1WcrzXsY1Z5btTSjATHEXgJgcnRmOhBcZXL5RIKha2trWfPnu3s7IxGowiSRpDkChKnM0iFV3OvFuVRaYRQ2JdIhsfGB9vaG+vqK2vrKq4XF1zOvVhdUzY7NzY03N3b15adc/7y5eyRkbH2tp6K8nocho6kEUhraahvLSkpXViYU6okeMJCecWN2ZlFSGtRKjSNDW35eVe7OvsGB4eLi4v/7u/+7tlnn66tq1QoJZFowOtz0BmEjs6WG8XlcpkGWUHcbm9e3uUTJw+TKRgSZTEr+1RpWRFfwEKQ9MoKMjuzVFXZ2Nsz4vMF8vPzDxw4MDU1FYlEVCrVyMjI4OAgmjDOYrEaGxvr6+tpNFooFEIQZGZmpqGhoba2trW1taOjA4fD6XQ6vV7f0tJSWlra0tIiFApRpwpNXWprazt8+HBOTo5cLkfDgjqdrru7+3e/+11NTQ0AAPPz81evXi0oKMjNzT106FB9fT3KOiwWq6WlpbW1tb29vays7IMPPhgaGkLLK8zNzXV3d7e3tzc0NKD3pFKpeXl5LS0tBoOByWQeP368trYWBEHUMBsbGzt//vxHH330yiuvEAgEq9VqNptnZmYGBgYUCkWmCtdfJVcRwQBNH2FbkmxLkmGM0Q1RljnBtaWE7hWpH1GGEFkA4diiPxsE/Dmuyqy+BMDPMMYoUKiPpChsn7kXV3GNfq7RTwMdc1w1ylU3uyeLu6eqx8iDVDUB8JM0wQmOvmWBVzfFaJhhlQ7i66YY3XjpBEefsazQrY7/xVV/Rq5iyLxsiY8l9dFlAZocpshhstJHVrpJCjNNDTHUcrqURhPMs4TjEuUEpFtUSuZUwik1t0/FqldRC9Wk00r8F2r8ewbKW3rSqyDuGfnCY5L5PWr8cxbemz7l53r2xzLCp8ylQ3T8ZQ63m68g0xSKZakZrwpjVKk7uMp6L66iATaJHR7CMU8XlY8RGQSx6ljO1SOXCorru6o6hut7J8pa+i/frM+6Xn2ttqO+d6J1eK64viu3tOHIhYKKtsExDP1GQ3d1z8g4jbMoktG0ZrbBhXIVDQjQwSBZ6RWY43TQTwWcInsQK1M3TM5VD/ZHkLg7ZFMbZGwxg8TC46jYZdLSImGRwqJRWAwKi0VhsShMDoXJRYWnMAhUJoXJpXMEBCpzHkNYwpOpLB6Nzb9TdDaPQqWTSCQ6nUqlEccnhnt6W9lcEoLAf7tc1Tc7PwRqReGo0+XRe/2maNztdOvQxj5mq1oiYwpEVIWKC2pFaiXXZwGdSpFDzIeViogK8ElkTrnMq1GBAoaGS7ZyCJbFEVb+hd4XnurZtI68cyvzd/+q2LCKuPrhtn/9+56ndgquZ1sx4wBzSSlnCNRsHsDlAHy+mi9S8aUKruxHsWUKtkzBujWyZAoWmmV1W9IV4PYBbr/6V+Uqd0xiQ8Qz0o4zNZ+/cnjnc19teuvUk18VvHGs9KOs5m8uNh262HToQuPB8w1fn6v/6mzdlz/Uf/l9/RfHG7442fDT8fvGL483fHG87rPDNZ8crjpwqOKjQ2UffFv6zltHNr32xUMffvNwQfnzJNZZt68uAtd4HdcEtINy7gmz/ErA3LDiG0NCywhMTARp0aj4QXFVJBIBQbCjo+Po0aMVFRUmkwlB0rF4KJEMS2WC9o6m/oEujVbp9TlkcmFDY3V1TVnJzaLrxQWVVTc7u1qGR/pGRns7OhvnFyauXb9y4sSxzs7u/r6Rhvp2lKuoFE5hQXFubv7CwpzBqGFzKPUNVV2dfQa93WpxdbT35uUWjo5Mcrl8HA73+OOPv/baq98dPlhdU05nkPQGkMuj9Q90l9yokEoAZAXxeHzXrxddyj4nlnAkMnbR9ZzSsiIyBZdOJy0WW0N9a37e9Z7uYbUavHDhwuHDhwUCAYIgbDa7urq6vr4ejY7J5fK2trbS0tKpqSkIggKBwPj4eHV1dUNDQ19fH5r8pFKpfD5fU1NTSUlJc3OzUChE09VhGPZ4PEtLS1lZWUVFRRqNBmUgmUzW1ta2f//+8fFxCIImJiauXLly7do1NLNqdnYW3XRJJpObm5tHRkYmJyfr6+svXbqExWLRrXwAACwuLnZ2dlZXV0ejUZfLNTk5mZWV1draajQaxWJxYWFhXV2dSCQKh8NisbiiouLQoUPvvvvu/v37uVyu3W6XSCR1dXVNTU16vf6vOw5IAPwUKEQ3ROmGKE0fYRhjfAci9SFSPyIPIvIgInAlqXo/RmmblxjnJcb75So0cpfhKqou/PNchRHrCHITSWlZFkGTDNkQkT9CFo4x5AVt083zXDSVapCqbp7nNs9zu/HSoq6F8mFi6yJ/lKlFuxziVN5llee/uOrPyFVkpZclc3KldrbUzZJ5GTIfTe6jKLwUpZ2iMDDVIFstZMjwNMEYS9grU/XrDDMaJUYrxWiE4ypOu5p+U0k8r8AfUmE/hAhvQ6Q/aHDPq7DPqHDPQfRX3bIDUeiInvWZDP8lY/E7Oj6Py+sTKBk0BbAktuBVkVtclcCr4P8rVy0JQBbk6F2knC4qn2XwuZAlp6wup6xukS46kX1t+7OvvfHJt30zeMAOU0RgVcfwO18cPZlzvWVotqFvcnCehMYKe+dwoxTWglBK05o5RneGq5jaUIaraKBL7IBRrqoZGoghSUfAKlTycFTszPL06Mxo91B3S1dbQfG1guLiguLiguslBddvZnTlWsn10srymobymobC4tLs/KtXrpWU1zQUlZTfqWslZWXllaWlpTU1VfUN1QWFuVmXzgwMtZutqr91rpKEo06Xx+j1m6Jxr9Ot8/otDhckkbGnZvo7uup7+hpHxrrHxnq62+taqm+2lpX01VQNVtd2llW0V1Z2Nze0N9W01ZWMNpfimm5Onvq26omdTevXEvfs4q9+WLN1HXXtw03/8N/rNq9aPHmQ3V6FG25tbS6raa+s6Kgu76ytaq+rbqurb6ltbKltaq5uaqm8pfKmlvKmlrKmljKHG7yVbqV0uJUOj8LhUTg8svub0vvkKmdcJI+Qe7iVR6o/fOXUrhdPbH/zwpPvXHrmzQtPvnJq18vf73z5+50vndzx4ontLxzf9vyxrc8d3/ri+b0vXLiLXrz42AsX9u47t/vZH3Y+dWrbEye3PH5i81NHN7x5evsfDv3+3cMP55Q/P085rTaWKIF8FvM4lXBIzD1vg6qj3mEkikOitCRMD/mYkZj0gXAVmlzlcrlmZmaysrKqq6vVanUyGY/FQ+GIn0zB5eVfulqUR6bg1ICMRMZeLcqrq6+sqi69WpTX3FJHImOxuIXGpqobJQXLmJmq6tJTp0729Q1MTsw11LdPTSzbLP75OVxhQfGNGzepVLLLbWWxyTdLr5XcKDfo7eFQor9v5FJW7sT4jMvlQRO0BQJeY1NteUUJBjtvMkMSKXdwqPdK/jU8jubzhhwO182bNy5m/SCV8fRGZUdXfUVl8dBwr1QqxmLxeblXi69XMOh8sViam5ubm5uLlg9Fc6GampqCweDKyorNZhsfH6+qqhoaGhIKhQaDoba2trCwsKmpaXR0tL6+vrGxkc/nJxKJhoaG69evNzY2ZrgKLQFKIBAuXLhw8eJFBoMRjUZhGFYoFLOzs8XFxSwWS6FQdHR0FBcX9/f3d3V1/fDDD2NjYzqdTqfTDQwM1NTUTE9PT05OXrt2rba2FoPB2Gy2VCrl9XoZDAYa2otEIlqtdmhoqLi4eHR0FIIgLpdbXl7e2tpKJBIFAsHExMSNGzeys7MvXrx45swZm80WCARoNFpBQUFdXR1aGMLr9f55uCqeSMHRWDSBRFcQRzAu0dlzf7d32gAAIABJREFUSxuaR5dxQoitD1JA35LUviRz/sw6zTTFh2jAlbaZHoKsCyfJbhjrxIoJgA8PuPGA8xfLjVd7f2b9vpOrMDIT1+inqG3zPGCCLm2eIrTOkEhKC0lpYeu9eJmxe4nRMk2coEuxEv28ELrevVDSjx1haFjmxDTfVNS1UDVGIWvhlgVe/TSzbUkwyTXgVF7UryJog1jAh7kfYUE/ClUECCbqQmRDhGKMUoxRAgTjtUG02w96GYpc93VzDOC7F9fOi23LchfbkuzGSw9fbS4bInCsKbIWflDcc7+iQKH/uBiagEjjFCnMXImZLbPyVF4u4GOq3FSZWWRwCCAtS8YgsiewlGYyvUYoalCp+oxaktPId+kpFsWoXd4aAGtgdZFXcspEO6CnvqXCvCBbesrKezdlPhLWHtLQ36UMv8Ce/qOYfE4lrFOp5iQAl6GEcHIXUZ3AAQgOQPBAigiEyYCXBtipoI0K+Ui6ACoq5KPqPDTIQ4NcBJmBpDDMMiVX6tpbJ+ZxQkVuRcOnJ87daOiu6Rqt7hy5fLP+8Pkr5wrL+2bwYp2zvneisX/qel3njYbukznXT+eVzJJ58wzBhfLaQRKNb/UwdY5lkR4vszI0MFMbIsrdfFMM5SqRPbgkVlSPTJZ2dbsi/jgSgyxaHBW7RFwamRpraGtqbG8l0ulEGpNIY95KQuegwlMYRBqLRGej9hWJzibSWHgKg8kT3SkWT8jh8hkMhkgkUKllRBK2p7d1cXnC5gD/WrjKF8j04bmtBmZQ6fTK4YjB5dHzBYzl5WUyia5W6R127+BQLxY/o1SJXB5jEHZ5/RabXW80q1PpsAoQTs+MDAy1zy9M0Jk4JotEIi9TaTgaDcci4VkEPAdLYOIJVDyeSMLOL03Pzg7jZga05HnzaE/vB2/m/dM/9D78kGDNo+D6VbQ1D/f89h9ad21cPvUNMNFrkdB4HAKGgRknzA1ipybwC/MULI5CIFDxJCqORsfT6HgGk8gX0rh80tRMX3XtNbmKabJKAyEdHNW7fCqrU+z0ygNh4EFxlQcWO3z8QFSOICYEMdk8XJ5kapHV8cW1N94u3PfKpcdeOL8L1b6zO549s+2li3vu1IsX9zyTtfvpS7ufytr15MWdT17c+cSFHY+f347qiQs7MicfO7dtzw9bHju1/r2cPW+f3rD/u9+8ffhfD2evr2x/BUM9pgCuYjGHzaZaBCEiCGMlyYjAjCjMD4fFoZj8rlwlU7DaOmpx+HkESaTTyUgkhILUvbgqEAiglb65XG5lZeXHH3/87LPPPvbYntf2v1xVXSoUcShUfNals088uXvX7q2v7X8pNy8LT1ii0Yk3S69dKciZmR1fxsyVV1zPv5K1uDRVV1956tTJmpq6rIu527c9tm7N9icff/HNNz7Iy71KozESiVg0FiSRl2+WXnvi8Wd273rqsb1P/+HVN7/68pszp8+fPXv+1KlTr7zyyv79fzj0zZctrQ0iMVdvAClUbEdny8ULlzlsMbrRr7y89PiJ70bH+laQ8OLyxNlzJ/bs3b5x4/rnn3/x+LHToyMzVouHyWRnZ2efO3dOJBKhe/du3rxZUFCQqf8klUpv3Ljx+uuv79mzZ+/evevXrz9w4EBnZyeBQKisrHzppZc2btz49NNPP/LII6+//npFRUUmDojuoIQgaHR09Pjx4y+99NJzzz332muvvfXWW2+88UZhYSGRSLRYLHQ6vbKysri4eGxsTCKRfPfddx988MHTTz+9bdu2vXv3vvfee+fPny8vL8/Ly5uYmMjUmpqZmfnwww//8R//cfv27c8888zBgwd7e3v1en00GjUajTQa7e233967d++mTZtef/31vLy8mpqaCxcuvPvuu3q9Ph6Pq1Sq2tralpYWEAS1Wm1vb69CobBaregeRnQzY/pW0+g/D1dxDDAF9KGFzn+Gq1jmxABFld863UuU9xBk2Q1jHRjRXyZX3RzAjTA0bEtymm+61r1YNUahQKEHyFUZm4qoC5H0YRStfm2uWpDYMQo3x5rqIcgOX20uHyZyrCm0IMVfMVdpPQK1TiRX86QgX64Xqe18wMlW2GgSnRgyC0ElR0ohs4YJ5AYyrZTPL1fI28w6sssi9JrodnDSCXTCuqYIdMMnP2egf6Ijv63EvCTHvmAT/DFmPOZTH1SR32VNvi5c/FpBz9XK2kEAK9MIWWoDXuG+X65iap1UtXmaLsquaKzqHRnB045fLnrzi+/6ZvCTeNbgPOlKRfMfvz392bHztd1jHJWJrTSOLFEvFdfkljZkXa++Wt02Q+I2j8ycL6tBuYqld2LEBoLcxtSGfhlX4ZYImJGpsYa2lsb2dshkhUw2yGSDTA7I5ICMLlSg3qo1WiGTTW9x6C0OyGTTGq2g3mx2eO6UxeHWQnq1Wm02G90eu1QmnF+Y4PDI8aTnb5WrxsaHCMRFpUrkcpvDEW844g2FPXDILVcI6AzCwuLk0vI0i02WyngiMZvJoWqNoNaoMeghkw6yaHRGrUGnMwB6SKpRStVCQMGBtSIvbnbwiwP5D/12YO0awZpHtetWMVY/PPDQP7bv3Lh84iA41mOVMFVynlgrlVm0gM+u93s0LrtEA3JEAlAL6A0aLaSWK0QSKZcnoC5hxrt765UA22yTBMIQHIVcPoXVKXR6pf7QfdZbvzdXoZaVPyILJ9VmJ4vM7O8Zul7RdeGDwpdeKXzyuZxdz1za8VzOrudydj11cdvj5zY/m73zTj2Ts/OJnB2PX97xWM72vdnb9mZv23Np6+6sLaj2XNqaObnr4uYd5zfuOrP2jcvbXzj+0LNf//07px+6WPV009iHg/NfDU1/0Tf8sUh2M5HAIAg7EmP6YVYAFvhgCRxXPhCuQkEhnU6DIDg4OJiVlfXZZ5+9//67b729/3pxwTJmbnpmLDvn/OtvvPLKq8//8cB7/QNdSpVEC6mmZ8YGh3r4ApZUJpidG+vqbpZIubNzEzU1VbOz850dfQe/Pvrpx98c+Ojro0dO19Y0CYXilZUUgiRAjWxufvLZZ1548onnn3ziuT+8+uZnn3519MjJY8dOfPvtt6+//vq777594uSRzq5WmVzocJrVgIRMwfd0DwJqA7KCeL3+6enJltZ6OoOQRkI6g6K5pebDj9554YV9H310oLCgmEHnIysIAGi6urra29tNJhOCICAIjo2NDQwMoLU0U6mUTCarq6v78ssv//CHP7zyyisoxLS2ts7Pz1dVVb377rvPPPPMW2+99emnn2ZnZ4+MjKhUqky9A6/XCwDA1NRUVlbW22+/vW/fvueee+7ZZ5996qmnBgcHFQoFDMNqtXp6enp0dJTFYplMpiNHjnzyySevvvrqM8888+KLL3788cfnzp0rLi5ua2sjEAiovRSLxWg0WmFh4Ycffrh///4//vGPOTk5c3NzaKnSeDxusVg+/PDDF198cd++fQcPHqyvr5+YmECLNdjtdrQ61+zs7OTkJJ/PX1paunz5MgAATqcTJcJkMhmLxVDX7T+bq/LKGtE4IMcAUzV+NA6IRuLuxVV9JEVey9QARdVHUlyqH21bEvwFclVxz+LNAdwoU8uxpmYE5us9S9XjVKou/KC4CoWq27kKRav/NK7qJcqPFLWUDxO5tvRfO1cxtS6OXCyUcAVSoVCploBGEWDmyPQUoUoIQHyVhCMmUpiDBFI1mXyNx74uFtbIJZNaNcEILGglfXpRnUNe5pDmmrhH9fRPNOR35JiX1YTXnOLPw9Axm+RLMeYdydLHKuJJiF9sUvfpdWQlpOCAFqLSR1SncOqfcJXtZ7iKBbmIcv04mZdb3VI7MD5KoP9wtfTL01lqW3CRLipvHUARqri+q6Sx51ptx+A8aWSJ2jQwXdczfir3xvFLRaPLtFEc7ezNqn4ChW/1sA0urMRIVNiZ2hBDA9+bq4JxJA5ZIByFsETAjExNNLS1Nba3m+wuk91tsntNNr/J5jfZgiZb0GTz6y0ug9VpsrtRcjLZ3QarU29xWF2+O2VzeSGdAQAAs9noctskUsHc/DibS4ol3H+rXDU0NIDFLSiUYrfHFo74I9EAHPIGgu6R0f7pmTESGSuR8nV6wGDUAKBcLONrrQat1WCymM1mq93ksJgdRqtD57ArrQbQClksYMqph2mEwYOfF65ePb5tu2jdau3aR1lrfj/y8L907No0f+QL1XCnU8o1GgGpXskC5QxAxdVqxQaDXG9UQHqDyWi3W00mg1DEJZKWljCT07MDg8OtIMS3OmT+kDYQ1rj9crtH6PJL/OH7nNJ7cxVarSoYU9i9PBpnqKbpwpmLH35+9uU/XH7yqfydT+RufzJvxzMFu5++suuxnK07L2x4Inf7nXosb/uevG2787btyt268/KWnZe37MjZvD17E6odOZszJ7dd2rjl4vrtZ1e9cGnNY4f//olD/+OzqxvLxj/qwhwq7dx/8vKma1UvzROz7N6pSJrpj7FdMMcNi11B8YPiKnSVRdOxDQYDj8fD4/ELC3MY7AKoUSSS4UQyrIVUNDqRTMFxuHSVWhoK++KJEPo/we2xBYJuk1kDgFIEidkdJqGQ73Z7DXrr/Bxudhq3OE8iEhgyqToQgBEkjSAJn9+uBmRkEh2HpWKWiRQyUyiQKhWgXK4UiUSTk5PT05NEEhYAFeGIH0ES4YjX7jCrVZDXE15JI5FITKfTKpRiq02XTAdTK7BcIVhcmlleXmQy2XIZEPDHkBXE7w/KZDKZTIZW5woGgwAAqFSqUCiEJnTDMKxUKgkEwuzs7OzsLB6PF4lEaAqU1+ul0+nLy8tMJnN5eZnFYkEQhAYQUb5BU93R2B+RSFxYWFhaWsLj8SQSSaVSoTUOgsGgVqvVaDROpzMajUqlUg6HQyKRlpeX8Xg8h8MBAMBqtcrlcrPZnKmJ5XA4+Hw+BoOZmJhYWFhgs9kWiyWdTqPJUjAMS6VSBoNBIpFEIpHb7U4kEn6/X6fToZ1zYrGYXq9XKBQikWhoaOj8+fMmk8nn86F/5WQyifaKvl+oegBclV/e1DqOJYj1XGOIpg1gFS6s0kPWwvfiKrYl2UOQ5TZPjjA0QzTgYu1w8zyXCPr/0rjqRu9S6SB+jAVxbelZoeV6z1LNBI2mjzworkKzqVARdaGMfm2uQnPtubY0ml9VMULi2VeouvBfOVfZmWIGX4QVSGhihVACAmJAx5FqaHwFX6kWyAU8MZ7JGiKTqsjEQjY9j8++SSLUsxn9PGY7m1IhIOUr6BcV5CPCxff19E8A4ltK3Gs6xns+1XdBzQkD/3Pewjtq0jd65kWLtNoOjZtNTMAAcEE7SRUkqlfuxlWWe3EVDbAt8JTDeNb1lt6eedwyT1rS0nOtoQPPVbQMzeaXN1W2Dy3QhFSxZmCOeKWi+WxBWU3XaOvwXOf40um8km/P5k3gmHiB4nRxeR+ezLd6OEY3XmYmKR2/iKvMehyFsETAjUxNNbS1NbZ1KjV6pcaoBM1K0KwErbdklqogmVqrAHVKjV6p0StAnUytlao06NufSKXRKVWAVCrVakGzRc/hMsbG+0mURbQx898kV7W3ty4sTqvU0kDQHYkGnC4LAMqFIk5be+PM7LhQxDGZIbvDZDJDGq1SDsiEgEIEqKVqtVKlUasglRqSgQaJVsdQSPmAFNTIwmaNi4Tp//qLwvUbZ/Y+Ll23Blrze/bq340/+pvOnZumD34q72v3KAQAIJkmLBbUVX2TnXUsL/9mW9csiSFSQ3I1YDQaIQii0ohj44OjY33zi2MY3ITBLLW7FD5Y4w+p3QGpwytwB8S+kOz+5v/eXBWIysNJdWxFY3Gx5zBN2Ve++PjLZ177auezF3fuzN24K2/zY4Xbnrq++6nru3bnb9l6ae2eK1v3XNnyk3FXwZad+Vt2Xtm8I2/z9ryN23M3bcvdsDVnw9bL67fmbNiWu2F77qbteRu3Xd64JWfdpqy1W84/vPeHf3ns5P/8Q/ZvTrfvayQcalz68tSN3a98/P98n7erb/oEaB3xpZjeuMAVFTuiMkdIFoyrHghX+f1+tDEL8idHGi1zcLvSK7EVJB6Lw5kziWQ4mYogSAJBYslUCEFiCJIIhYIIgiAriN8X9XvjKylkJY0gP/ZuSSNIIp4IBmFPponN/9FtT7/VJAd9UCyVjqWSSDKBJOJIMplOpRLplVgqHU6mgwgSicUD8UQo08cGVTKZjsfjGWpEQ2AohWQa1Nx+ZNrLZK5H5ySRSKRSqfStvjcoWGRui9zqsXj724wFiDIG+pE7n4ge6P1vfzp6/598JJlMhsPhTBDz9u+Adn0Oh8OoF5VOpxOJhMPhYDKZIyMjbrc7FAqhd0Ob4fz70Oo/ylVXKprbJnBEiYFnCtOhIE7pxqm8FCj0M1zViRXnNI5PcPRjLOh89WDDDIukCfylcVVJ33LZEGGcrePZV+ZE1ht9mNpJOt0QfVBc9ROWul2/KlctyZw4lZdnX+knK49db6scJfMdCE0f+evmKsjKFGG5wgmucEEopYhVIpFaxZWoGHwpT6YQygRCCZHLGaVTa2mkqyxyDptWiMeVMZjtPE4zl14ipuUpWeeVtO+Ey+9r6X9U4t9Q4t9wCL+I6X8IQWcg9hfc+fdA8jEjK9cmb3RAUxYTB9Br7sJVIEwG3T/PVUytc5op6V+mFbf2dUwvDeOo2aW1V6qbr1Q0N/RNThM5FBHIlOvZSqNAY5MZPR1ji7XdYxeKKvPLm84VlueXNy0zJeMExsmimz1YIs/i5po8RIWVonaxoPDPcVU4FEeSkNmIo5CWCISRqamG1o7Gti5Qbwb1VlBnB3VOUOe6Jacc0Cs1epXWAOhMgM6k0hqUGr0cgNC3PxGoM+r0RhAEzWaj02UViXnTMyN0Jg4O2/5Wuaq1tXVpeQ7SAdEYHI4EtJCaQMSMjA5MTY/RGWRIB9gdZpNZB4AKpUqqAJUyPSTT6xWQQa0xgaBJrTHJIYvUYJZYTAqL3mDWxp0mH4MydPjbwg1bpnbvlW9Yp1v9MG/Nw7NrH+7ZtXns84/EXc1+tVQi5vVNjZ0syH/z4KH3Dh+7eLNqaJHAkQJytcZisRiNRiaTPjM7gcHOSuUci01tcypdPhX6u9wBsSsgdAdF3pDkAXJVbEWTRgxOv2AB15JT8OXnh55/+7vHn7i4dVPe2s15G3YUbd57Y9eeG9u3FWzemLtme+GW7Vc33TnuKNi8o2Dj9iubtuWv35a/cWveui2567fkrt2Su35r3rpt+Ru35a/fmrdh8+U1G7PXbL7w0JZT/+P5vH/+snHnlZm3K7Gf5Pe9+knW75/+8L99m72tfeKYwjLiWeF40xJ3SulMqh0xpT/xYLgKjQ1FIpFM8lA8HofhQCjs9wdcHq/dH3BFooFYHA5H/IGgG0ESqXR0BfmxJ2A8EUqmIggSi8b8CBJLJMPBoH8FJZsEkowjqQSSTCDx2Eo4HIXhQCQaSK9EECQRjSRDcDLgjwT8kWAgEvCHvV6/y+VKJpOpVCKZisbioUg0EI0FU+kwgiSRFWQljSTiSCq1gvIZgsRQrorG/D6/MxDwwXAYDsaikZWVNJJIpDIIEg6HM78OhmEYhkOhUDQaTSQSiUQiGo2GQqFYLAbDcDAYRLv4BYPBUCj0p3MCBwIBGIZRLkG7xKCNgEKhEHo+YwuFw+EMYKElr6LRaCwWi9860DlHC43GYrFQKITePAO4sVgs/WOvxlQkEoFhGPW0IpEIClhor0AUp1C+QdvXZGDL6/Xa7Xb0nihvoX4Vilb/2VxVUNnSPoknSY18c4Shg/EqD17to+rC9+IqjjXVtiS4VD86zTdNcg3nqgbqphh/gVx1sx9TPkyc4Oj5DmRebLvRh6mbYjCMsQfFVWRDBI39ZTwqvDaIprH/qly1LHfh1T6+AxmgqI4Xt1eNUQROhG6I/lVzFRsysSXzPGEfizfMFs7zJDShXCyQKrgimUAmk8pFMjlVJJziMpuY5GssYjaTkicStajBYYN+yKhttWgqvfobbiDLLPwOpH8oxe0HSG8HgGOIOz9myoK43wgW/6giHNXRc8ziBptm0qhnqyCArbYTFLe4Sn0HV+k8d+UqgTkwSRd1z5OKmrore4avN3e9/dWRz06eH8cyCDylCHLITV6BxsZVm6UGt9YVEUGOZabkWm3HmfybHxw8eejM5XmqgCRWHyso7lrG8yxuvsVHUtqogPv+uGpypqG1s7Gt61ZOlQcyeiCj95Y8Kq0J0JlAvVlrtKKZVShd3UrG+hPpTFaD0azRaCwWk8ttE4l5U9PDNAY2GLL+rXJVf38/Dr8EgAq3x26zm0Ri3sLiTP9At0DIATVKq81osRrUgFwiFcgVYpVWDdosKqtNY3JoDU4IsgOQTaGzSwxWWzxuhv1Wl2Ul4EqIhdNnzlzbvH1s2y7Vxg3Qqt/y1/5+ceMjvbu3DB54V9DeEATlBj3IkAgGsZimqZnOueVZBp+rNmqtPplSYzJZ9Hojg0GbX5im0fEWmya14vf4tZ4A4AmoPEGZJyhBm8Y8WK6KpsEUoncHRThK17XSo9+d2P/R6X2P52zdeGXNhvy1mwvXbb++ZUfx5i1XN67PW7W1aNPWog0/GbcVbdhWuHFHwfrtVzZsy1+7LX/91rw1W3LXbsldvSV37da8Ndvy12/LX7s1b93my6s2Zq/alPVvW8799zcrV/0w/mL+wjsX+1/46sb6N0//08sH/9fRgsc6584onJMehO9GJI4VpS2tdiRUD4qr0IUf7e+LHuFwOBj0o3ZRMhVJpaO3u1bJVCQSDUSigWQqctvrUDTmD0e8kWggEgmFw9FEHEFWkJUUgqR/7IUcicT8fm8g6I5EfclUBHWVVtJIOoX86EUlUre+QjQWD4XC/iDsCYV98UQQQZLp1I98lkikMn5VIhWAw85Q2BOLw6lUIpVaiUZSwUDc543E4z9iTTQaRRkI9YRQjgyFQiiFoECDpo3faT6hRyqVQnf83Q5Pt1tW6BxmPCe0EAM6w+hUZ3Dn9uvRzZhoAXf0mozntLKykulCiHJVOBzO5EUh9zhQ2kMRGcUblM/Qzs2pVCqz/fPPwFWFVa0dUwSyzCSwRJn60C/hqpYFXlbdyJzIOiMwn63sr5mgkbXBvzSuKh3AVoyQJrkGvgNZkNhL+rH108wHyFUUYxRFqwxX4TQBLOj/tbkKLXUhcP7IVdXjVKHrxy6Nf81cZeDLZniCNhq7i8oaYfGwPClXKJcLZUqRTK5QigEVWyldEHM6eNSbHGIui5wLgN1mx6TXO+Vz9YXcrSlfbcJeFNCcAmgfiDGvANR348YfkPCNtD3fIDgiIXwpWfpGTbgIcauNijFIw5SDaqbShpP578ZVlp/hKo7eM0zkdM4SbnYM1g6MF9a37f/00Gcnz+M4crIQ4KhMEr1LafFLDW6OykQRgTzAQhVrGvomz1+tePHdz9789LtpIkdsdB7Jv9a5hONZ3AKrn6J20EAPWxf5v3FVGjKbcRTKEp6U4SpAZwEgGwA5AMgBQE4AcgJaNwA57xUHBPXmO6XRmzRanVKp1Oshq83I4TJGRnsJpHm3V/+3ylXj4+MLC3NkMpFOp1KpZAIBh8NhcDiMwaCzWEw2m0WvhxQKmUQiUqkUWoMesFqVFqtab1VrrWq1Rao0ChQGtkqHF0sWGFQsCaeXCH0M2uzZczd3PDa+fbd600bdo78Vrn0Es2lV364tfR+8yW2pDWmVRoOWLZdO0ui9WPwokYEXqoV6J2QPKNSQwWACAA2RSJyenqRQ8UazOpZwB0IGH6xx++XugNgDi70hEdqS7wFyFRxXhpNqm4eLo3RdLzv2zbE/vH30iacLdmy8umZt/qq1+Y9sKFy7+dq6jVfXrbvy6OZrGzZfW/eTceu1ddsK1+8oXLv9yrptV1Zvy1+7NX/VltzVW/Ie3ZK7emv+qm35a7ddWb01b83m3Ec2Zj+yKetfnij4x49aNpyZ3Hdq6JkDpatfOv0/Xzn2v94+9dtTJc/1YS6pPDMOhGdNC41JqTGhMMfkD9CvQhdd9Li1RqdXEJRdoihapdJRNA4YT4QSyXA8EYrGgvFECL0ANasiUV96JYYg6Wg0nkwgCOorpf9PmC+VSkRjQTjkDgTdyQSSSiIr6R/RauVPaOHHOGB6JZZMRZKpUDIVTSaQeAyJRlKxWCKRiCVTkXgiGI173V5TMhVCkEQmDphMIH5fNINQKGRkio8jt1V1uv2R6AXxeBz1sW6nn8wU3f4RlMwikUhmh13mQEEtkUigeIRaTRmsQc2qaDSKWkf3gqSfQBgaxERvcrv5hKLh7TZVOBzOMNntxIx+HMU41Az7lbgqnk4n48kEHI1FkytRBOUqW2FVa8cUjiwzCSxhpj5EULsJgI+mDxPU3ruKZ0u1zHMu1Q0vSmzzIsvZit7qMTLl38lVdxER9BNBP17tJQA+hjFK1YX6SPLC9imc1MQz+qlq2wIPmKRLW6YIbTMkstJCVlo4ei9BZuxZYrROEyfpUpxEvyiAyvqXK0eIU1y90IksSmylA9iGaQbLFGtd4DZMM9qX+FNcPV7lwSndOKWbpAmgXPXLR6oxQjFFKIYwUQ8ToSBO68eBPqzGR4SCeCiAA30Y0IsFvFiNj6ANEHRBLOBFz/ySEQt4MQoX9m7CKd1EwCd0IkNU1ckb7TXjFJELYRqjJNB/XyIDfjLg/Y+Lpg3cQzAVgn/hyNEahIo5gaCNQa+n0xp4nF6JeEalIKqVLLmcq1YLNQBfpSBKeEMCaj2fcJVHyNfJG53G7pCzN2RrjtmrV1xlCctln/oYSHtPtPwySHsnbbuIJCsQ91WT5Jic8plg7n057qCGnWuQtevAJQXAY8lBothGUsfw6hW8egUPJIggTALdZI2NrLFRdR6KzkfR+aiQjwb5aJCHoXUxtU6S1NA9T+qcxjYNTw9jKG1F4UQWAAAgAElEQVSjM0cu5hVUNX5y+HR1x6AANBt9MYnOzpBq5EaXO47QJWDv1PKJS4VHzucdOn0pu7gKx5bMkjlH8652LmL5ZqfQ4qcBdgbo5ehCTE2AJHMLTDEG6KWDDrEtuCxS1IxMlHV13pZfdbtf1QNAttvkuCXbvbgKta9+IshoQf0qs9nsdNoFQs7k1AiZuuQPWrwBvTcAeYOgN6j+cXn+Ub86V92X7pOr/BOT0yNjo739fe2dHZ3dXeMTUxQqXSyRWax2q81htti0kFGuAOQKQKM16C0OwOFV2n1qk0cFOZVqu1RuFsiMHBl08Xrpmct5+fkFiz2D4Njc9PEL5Tv2Te96TrVpm2bVI4K1a/CbNwzu2Db49uvC+uoEqOBTCD1DA2evFn5w4sQnP1y4VNPYvUQgCBVGm8vpdOt0BiqVOjc3Q6MTDUYgFHHAEYsvqHX71S6fzBOU+UIyLyz1BCXeoPLW7/0lUvqCcl9QmlHm7xiMKv1huReW6qz0BXzbleLvPj34/AtfbH2+aM/Wa2vX5f1+zeWH1uc/sqlw1abC1RsLHt16bd3Wa2t/Mm4rWrujcO3OgjU7rqzZnr9qe/7qbXmPbs19dGvuI1tzH92W9+j2/NXb81dty1u15fLvN2U/vCnrX164ufrj9r1Hhl/8vPmxF7L+bc+h/3ff4f/9/vn1P1TtHyBcUfrmHWmOKc7Rhzn6sMAEC/wJOdrsGfXq/CEwEIbgiEmmYLV1VP9yrsqYGaivEwwG4/E4gqSDsDcWD6XSsVQ6Fo3BkWgwnginV+KpdAyFnlg8lExFb72GESQRCLpT6RiCpIPBEByMoojjdsFeDxyCY8lkOlPGPZGM+P1BOBiLRpKxaCoWTcXjSRROAoGA3+8NBHyhsB99RCIZjsUi6RQSi6bDoXg0Gk+lEumVeCIZjkR9yVQokQwHYa/NZrFYbH5fKJPOhfpSt5MTSiQolKDEk7GgMgE+NGCHIkg0GvX5fGj2EoomGb8nwzEoM2UmEM0uR5+7srKCRusyqJpMRWOxSDQajsUiiUQMBblMGtbKykqGe273rtDzKN7dnkr1k5ww9Lidj9E/Lkpy6PfMPOLX4ir0R8LhoCfoDcXiUQSxByIC0FBY1dw5jaUpLVJnjGcNkzUeosZL18MMHUzTBqiaH1dfqsZP0wYYOlhoT3Ut83MbRhaEpjm+Iau6v2maToeCJNBN1NxFOLXjrqIZYIouQIb8RI2XqPGSIT9FF6AZYKLGyzCF2dYY0xxhmiNkyD9EV5YPLZPkVhbopKtsLNCJF+kahpcaR5Z5Oi8LdIpMQZrSOohhd86QZ+gygli/xIfKeucrh3AzXJ3EhWCktrL+5YZJKkMHty9wGiapbfPsWZ6eDgUZOpgC+iigjwj68ZoAEQz8stFP1HiJkJ9mgGmmMNMcoZnCdGOIYoBpBphigKn6IEkXIEN+gtZH1HjxGi9FFyDpAneO6L/+ZCRq7skxOLmDpPaIHOlhiuL74tbaMZLYucIyhO+Lexhan9QaZWtcJKmRKDHQVTaG2k6WmTB8DU1pRadU5Upo/Yge/lGWGGJPIrYEAgUQkSlIkZsxfM0iR02Rm3k6r9Qa5ut9RIkBw9dQ5GaBwc8C3QzQfefIhXxsyPeTUQgZICMXAsaVgnoRNV+AOy0inBNT8iWMGo1yUS4jSaVslZynkVPV3AnBUiV15Af6wCEt9kxUcQ2xVSHmYr/0JEh8TzD7gmD+OS3znYj+KBK4jAQLQsYfNLzPBZhXlaR9avKLKsYBNfcHtbhGoZiSATyR1sTVBhhQgqZLU3RpsiFGNsJkk49i9NAgD0PrYUJets7D1nl4Oo9A7xXo3YArXNM1XNnWz5Rp6jr7z16+ukhiLhAZCyR2c+9YfklNRVM3iSPVOYJsqaZzeCa/pKaqpbd3fGF4FnfsXO7Rs5fpQpUANBzNyumenZeYnEp7kK91C3U+qTEqhGC2yqe0JoU6nwDyAK4wRQq0jk/W9XV74p4EAmstAIa8vIDDDE9ONrZ1NXf0gTr7j9JbQb0Z1Jtu6S6+FKg33z0OaLRptAYdZLJZXWazlcViTE6NUqhYu1P3p61sbm3v/zWhKoNW9yVvEHT7lS6fwuGROLwil1/iDki9QaXDI4smLB6fkcOlLi8vs5g8QG3Qai1YAhVPopOoLAqdQ2PyOHyZVKFVaywgZLPaQxYbrIFcGsgFaBxYPK+svi+7piOrrqusfXx8iSOW2kGNn8c3LGF5OQWVp0/lVhRW8caJ5hEq8fuKrsc/H1n9Mv/R3YpHNnJWbZp7eE3LQ4/0PLtPWV6GqGQBuYS6vFhSU/7NpXOHrlzO7+7q47JoRj1osep0OplMRqGQFpdm8YRluULkdJnsTq3dqbG7ALsLsLtUdpcClcurvqs8ftDtA5weFVpH1OlRuX2A1w9Eozq/V+7zyaNRbSwGBULqUFSTQiz+kDoQBaNpg80vnVxqPXH+wLufPfvO8WefurR5R8GjO66s/sm4++q63UVr7hz3Fq7be/Uu4/bLj+zMf2T3lTV7ClfvvrJme+7Dm7Me2njuN6+UPv7yjSdeKtr7fN6O5y5ufe7MxuePb3jx8LqDBS/3YAu1AZwPEQQRcRxRJhF1MC6EE6JATOCG2TYv3RXgwzFVKKb1wRqNjtfZXbuMnUqmIqlUAs3XiceTP7MfMBPkisVity3V6Xg8mk4nESQdDPrjcbS5TTrzIp1OoogQDsOBgO+WN/Xj+ppZ5hOJVDyezNwV/VQsFkH/KRqNx2KJWCyRefRtrlIqlUqg9sdP0CEajXq9bp/PE42Gk8l4IhFbWcnkp69Eo/FoNI5yFeo8pdNpGIYzLhT6ezOwhQbFMnlmmUoEGTBCEAQ1gRAE8fv9AwMDWVlZcrncYrGg04jmSKH39/v9aHJVOp1GCQbNGEOQ2AoSTqQCqXQ4mQrF4nAyFUGQZCodg+FAxriKRGLBYCiTHJZMJlFX7PawYyqVQoOGt4cs0RSxzFs0dPhn6A+4gsSTqQgc9nuC3lAsGkUQezAkAA2F1U2d01iayiR1RXnWMFnrImrcdH2AoQ8wtD66xksF3FTATdd4GVofSxcQ2xM9y9z8hqEloWGBr8uu7m2ZptJ1/ntx1b0sK5ohQNH5yJAXvYwMeSk6H9qqmWGC2dYI0xximkNkyDtEl5cPL1LkVjbgZChtbMBJEOoah5aahpf5kJcNOMXGIF1hHVpmd02TZ2kyokiP4WvKe+arhzBzXK3MlcZJLRX9i02TZJYu0LnAapokd8wz53kQE/KzdAEa6KGAPhLov5/4l5+o8ZIhL80QYJhgpjnEMMF0Y5BmCKCi6v3oryNpPegPRM2PO3XXSSOBbjLoRmf+JyLIbRS1S+JIjlJkp4ub68cIUmeKY4DvejEVcDO0vjvF1HgoMiNbbRXq3EKdmwvaWSoLW23laRxig1eoc/M0DpbKQpMZyGKIKNQQBOAkkbfAkBIEIFWqZyrNAsiltIUgb5KvdfK1Tp7GwVZbGQoTQ2FC78MBXXcVT+u5UyLIoNLQ1fIBOeeGlHxSjv9URfwEoB9Rs/N06kGVclmmYKlUAkjJBLnTYkw1Z/Qct/tj7dTnfur3cdG5iOiknfGpBvOGdOF56fILetZbQc03iOsHxH3BrzsK8T+VkF7Ssp7Qsp4AWPuVnIMKYYFC1qsAqFKthge5WVCEpkuR9SmyIUY0hgnmANnko0EepsbD0bq5kIcHufk6j1DnFuqdcoOnrLmnoqmbJVVXNXZ+c/xM1+B4e98IRwpMLZMqGjuultU2dQ9NLZNGZjF17X3FVY0dgxPzBPoCkXH8XM4Xh79fIDKIHMGxrJzemXmZya62+YVapxjyyY1hsRbmKj1qa1wM+USQS+OEaVJV+9hkfV+nN+5IIH6tRYGhLC7glm7jKuctrjKDehNo0P2oe6DVvbnKqIPMt7iKNTk1SqHi7U6d12+6zbK6Da3+4nRfXGVTqPUKUKcADXJALwf0CtCg1lo1egdHoFYAFpXGLlEYlYBDrXHhScLK1uGPzuUdyC46V9rcM0kUye1WW1yv80nEhvExTEfTwGz3tJWkjC7IRFkdk/uOL2x6j/vwHvnDm/mrtmJ+v77/92vG9u3TldxARPwglyElLU9ODTWPdDXMjfRxiHM6Bd2hU1t1kE4tVwgYTCIWN0ehLasAvttr8AfNftjoh/V+WO+HIT8M+UNaf0gbiunuqkBY4w+B3qDaE1B5AipvUO0PgcEwEIKVHgfPbmN73AKHk6s3UCADxexg29w8Z0AEp0FnSDJHbD+VfeDNTx/f/92ep86t2ZX92zu1N/fh+9KOrH/beek3u3Me2nP5d7tzHtqR9W9bzv3TxtP//FTejqeydz95cecTP2x9/MTGx46se+LQ6ie/WnWo8NVBUrEpQnQn6Eb3ksGxYLYvQMYph4/oDtG9YbYnxPHAfH9EFoio/CHwfrlq5daRWbNR7Egmk1qtFt3kn7FGUOcjE4dCl1XkVmr2T1KOMlvq0Aeh6JaBG/RrxOPxn5gumeRu1LaJRCJoVng6nUbPoF8mfWvTXCZLCbnjiEajgUAgFAr5/X673Y5WIkBuNfhDn4sGzjL4hUbWULpCn565VTgcdjqdo6Ojp06dOnz4MAAAbrcbzWc3mUxGoxG9GPW0bieeVCoViQaDIUcs4U6tBNJIMI2EVpDwrey0oMmsMxgM6MeTyXQ4HI3Hk2632+v1BoNBNGaH+kzotNw+V2jqeqZMw51T8f8XriKArrvqv7jqwXIVDfTcVT/DVVzQLjX5xQYvF7RzQbvCChsCK3JLkKWyTJH49f0zl8uaj2UXf3U699PjWR8fvXDo7JWzV6uuN/S2j2OW2QqFFXbEEbUjIjZ4OYCNrbYKIJdI7+FrnSyVhatx31X34CqdSLYsEbaIGHli0jcy4gcqyvsg6yDAvaAD2wBwWq0hazVMHYDTCPtlxBui6e+ZXe9LB94FJw9o5z/6/9h7z6i2zm3vl53EcS+xvdN2EifZjh0n7o5rinvc4oKxweCGsY1bXDAG24AxmG56RyCqEE2idwQIVSTUe+9CQkhCFdGMdT+shJM3JvvunHvOu8/dx2v8xxyyvLRYz/qyfmPO+fynsOk4r/mQoG2/oHOfALlPQTyq53raZD42+bVBobeMekbQe6ifvltJ+UFI+ImF92YQQ5n0Ig4fw5ZKXuUqpMqCVv4hV5F4qsjU3OcZ+QSWIDED7OntmwYqTMnOb+zE9BDpbShCCqjo54CQ636PnkQnJucUEhj86pau1Nzi+Iy8C9fu/BwQ0kOkt2F6X3PVv5Sr+oUSpUCqAFr7p5r6eWI5nSMAmv25IplIrpapBzAEcja0IgiU9ygvP7Gsqg5F4Eq0Ko2Jx5PhsOSuTjSsFNYOrVEjSLZaPPNRRtuPN7s3uFI+Wcf/eDnj85Xov6+s/eKLht3fC58GObubJ1m9kt729pZySF1hcXslnNrV2c+hmqSSQb6ynymSkuisbiK5lcbqVGooVofEPiqxj4nsYwL7mMA+zv9VXNsYa1rZx9m2MZZlhGF20M0OumWEYRtjDY8zReImNhNGpZUzmFUkCrQHnduBzELiwUR6GZUHlwx0yfU9bThQSNz587d3eQV+ezj0670Rn7+q/VHL/5R2hS3bHf7p1M93hS37IfTj70I+OfBs/YGwTQeebPgxaN2Bh2sO+n99yO+rI3dX3YzbX4UJF5pqeNqKHmoKAhfbhYvrQMfReKUiVdOgBWcZpZqGaXoLzWhlWx2SP8tVU81DQPe0zWYzmUxGo5HNZtfX12Ox2F/f9xNA7sT5a9cOcEy9xYF6k+M3B1CEmkITk8lkMBiAItrg4KDVajWbzSaTCWC4Fy9e2O32wcHBqXwMUEED2pgArgIwwuFwAEj08uXL3zomAO/1qX8ODQ1ZLBaTySQWi7u7u5ubm9lsNoA7ADP9lu0ASgPqhsBOQCAhBPx1oAZnt9uJRGJwcLCvry8IBOrv7zebzQaDgUqlwmCwqqoqOp0O1O9+U079hXWstqF+rXh4RDc6bhwyq8xW7aTTPvHCYRwaGNRrcHhUc3Mzg8EwmSzDwyNWq314eMRsNgMpqKmmKIDtpjYPAvc5tT0QyJMBSwNaxP41c5dfc9W/N1fhxEPT6o+4iq2xU6X6Pn4/gd/PkBnYagtXbWEqTZmQuvDUgqv+YXtOXvxyy96lyzfM/9uXs97/Yslnaz9YtWXV1n07Dnu4X/ELjE7Pq2ypRZJFOgdPa+f1W9lqC0dlZiiGqGIdUaAhSfR/hqukBFoNmZRGxQXSUN7snuMC7FER8ayQclcqThNJy8WKdrmySyGpkzBzeZgQTtt1EvQkFXqUVPIjvmgnvng7qfJbXtteBe6wDH9ASTzcTz2mYbhqWG5q5ikFzU1O+cnIP6Rl7hcQj9MwF0m4YAoZzOSh2FIZWWIkSB046Qv0r1yFUv4jriJyFE8TMuPSwRS+NBNc6nPjLqSqDtbQVlBeU1bbUlRZ9zw99/GzuEfhsU+iE59EJ7ajicVV9fEZeQBvBUfG99J5r7nqX85VVCaHxuGwBAKBTCZRqUQKBUckoHPZYqVUYxhQ69UCuUCkFIlVop5eZDoEFFGaFwbNT6suq8f2sMQCmUJOpZIRHS0Z6UlRwY+Tgx63JKbS4jKQPgGNP3h2r93PWvaV5KOPuZ//nfjF35tXfFq7fR3xxllVXsIQEoYqS42P+PnGHY8rjy6G5IYVoio7+J1EbhuV3dBHr8EQy5G4YhwJyhI0Svs7edImnrSBJ6vjyep4sppfBecrppdAWc1XwLmyKo60kiOt5Mqq+Aq4UAGrawyBwQIq4QF1jSE1jcGllX5FFXfLagMLyu+UVPs3Y2J7OblNmNikfJ+QpJNheaduZf9wFbz1Vfnmb/tTupy7+XLu5it5WwBdzt3sA/rmUvbW6/l7b4IP3Mz98WfQjz9n77+Tue9uxj6/tL2huUfLuu93MmNqUQ/zq68Uwq+U1PiCy69WNYZ24bKEiuahYdKQnao1kgwW1ugL1Z/lKsBx4NW+7JqamszMzI6ODoAPpvbBTQENkFUCNu1P5ZB+lykBHMBfzSQBxbWpY8ruAfgeeIv/LpU19XmqUDg5Ofm79qmp9vDfFs4EAgEYDE5NTSUQCE6n83dt5lNXMxgMNpvt1bzX1IMCeq0oFAoejwfs0Z1Op06n6+rqAoFAxcXFLBbL+Zsurv/zMhNqjcjptDmddqfT7nQ6nE6H0zmu0SrEEj68ugIEAmEwGLt9mjb2qf2AwOpGRkaGhoaMRuNvb1Wv1+t0ut/eM0Crzv89XNUjMU6r11z1X8tV0/LTH6lXbBToHCSBGkMT0SQDcsMoV22q6yTEZZes3rbv07Xb3/l41V8Wfujy9mKXmYtd5r735jsfuby5EPg8Y8knSz9dvWrrnn0nzp2+fKeLyCEJ1BLdsMw4ylebKSINma+minVUqZEiHXpV/4irKKnU3kA61puF/omHO8QnnuKQr4r4MWJpvkxVp1Q3KiUQMTNeiL/H777ErnVnVB0nFO/pyd3cDVqLh27kte9UEw6rSAcUxL2S3l1C/G5R7z5J3yEF9aia+ZNZdEzLPiwgnqCivYnoIDIpn8nDsGQyym+4Ci0fRSmH0UoTVmnES6bnKoqgPywx63lGPlvWX1Re6x8U1tNL4UpUBeU1QRHPPbyvXbrpl1kA7cJTatuQ8Rl5l276PY1NhjUhaHxZQXlNfEZedy+1tLbxNVf9a7mKzRexBDyeRCRVyxValVAhJLNIPYQuFLGzj4nB07o7cQ3dvQ0oUmNZXU5QwoMjd9x/8r9w9dmdJEhaB66ZxsL1EhGtbRU/3/K8cPrHq0d3x5w7DT1/oeKQa+WmvYiVm4WfL1d+/J7ws4+oKz5uW/5u+eoP649u6fLzhAV4xl074uP2zU9H1xw7t/1ysMfT3Mfp1dGQumdlNcGl8MfFlYGFFf4QeACs6UkD4llFQ2BFQ0BFg39Fg39Fo19Fo19F492KxrsNXY+mVW1HQE37A3jrfViLH6zFD956v6b9QV2Hf2L6kYSUH1OzjxaVnYNW+xRXXiiGe1c0XY9JPxCV/mMG1APedRfWfTcHdi69wrOo/Wp83YnYhp/+vyu67nBU7aEpRdcdjqk/ElN/NK7hZGy9W2y9W1ydW3ydW0KtW2KNW3K1W1adR2Hrxewa98ic3ZFZu3LKT+ZVnU7OOx6b6gUuDUAT8/sN6CE7VWPoM1rZk86BP8tVwGwW4H08PDysVqv5fD6LxXr+/Hl0dHRHRwfg2wQMBnY6nXa7XavV9vf3A4kcIIkCVL4GBwflcrlKpVKpVHK5fHBwEJg/6HA4BgcHWSwWm802Go0A9/D5fL1ebzabFQqFUCgERrU4nU6z2TyV6ZmcnDQajRKJhMPhiMXioaGhqVYwgKJMJpNGowGWANTIAOYbGBgAsm5cLreqqio+Ph4EAlGp1MnJSYVCAdDYyMiIRqNRqVRAr5XBYJgq3hmNRrFYLBAIJBIJkEIbGRmRyWR6vd5qtWo0GrVa7XQ6rVYrmUzOz88PDw9PSUnBYrG/5UWLxaJUKmUymVartViNVrvuxUvz8MigUs2TK3kW24BjxKI3aBhMSll5SXFxMZfLdTqddrtDKBSzWBwej6dSqcxm81RhdMpnASAtvV6vUCjkcrlGozEajcB6FQoFm82WSqVTmbzXXPWaq/4ruapXap5W03IVUWwkcFW9bAmZrxZqzTyVqQaB9b0fumbH3jcWfOgyd6nLW4tc3pzn8sYCl5mLXOa9P2Px31zeXuwyc5HLjHdc3prv8uZCl7lL57z7+ZJPVz2KTAGV1aIoAp7ayFUOUUVqMl9NFWv/JFfJyJw2GjOPRQln917jYE/ysEc4eFd67wUuO1woyZGpqxRqmEwMEtHDhPhr4p5zojYvXuNpetUhTNE2ZP46LHQ9s2W7FLNLTd4nI/zAQ21ldW1id2/mY7+Xkw9omEcMgp/UzMN84ikKxoeAeUoiF9F5OJZUTpEYiRIHXvICK3uBlY+iFTaswoRT/CFXseWGiBRQQlahQD1YUlnv9ygUTaTJtcbo5KyQqIQb9x9fuHbHPySiBNZAYoskGmNcGigkKiEqKbOpC1vd0lXd0tVL58Vn5b7mqn8tVwkkUp5EwJMIBHIBT8ol0HE1LeW5kLTU3Kg8aAIIEpsKDsmBhBfBY+My/S4GHHcP9jwR4nn52eXwnGBIdQasPjuvICI67s7NG0c9T27x3L3q3v5vkn/8Hvz9t2XrNretWCX++6fKj5cKP3+X+eUHiBWLIV8sAG/9W+GJDQ++++DnQ3//2WtjoP/h8DjvuNx7cUWBcYX3sqE3QaU+oFKfHMglUKl3LvQSuNwnv/JSQZV3QdWFgqoLBbBzBbCzBbCzBTDPXwT3eFXlzd5lTRdLG85D6s9B6s+VNpwva7pY0XQhKnFrdMI3KaBd0JrTte3ete3eDcirHcQ7sdnfPU35JjZvZ3HTmfLOi+D6U7kNpyrQl/I7T4O7Tr2qXMTJPyVQh2tO+4nstuNZrcey246DOlzBXafyu09ntLpmtLpmNp/IbD6R0XQ8s/F4duPxrIZjZT3nC1pOxeR/ez92RWjahrzaYyWNbqlFRx+G749KvFDTHCdRd5iGaToTxWTnOp2Df5arJn81n5TL5TU1NYGBgYcPH/7mm2+8vb3v3LkDgUB6e3s7OzsxGIxarR4eHu7t7e3q6iISiUDOBnjjAhjR0NBw+/btw4cPHz58+Pbt2w0NDRaLRaPRdHd3R0REnDx5cs+ePadPn378+HFmZuaOHTuOHz/u7u5+4sQJX19fYLrwy5cvgSEwALWg0ej4+HgfH59jx46lpKRUVFQgEAgUCkWj0ZRKpUQi6evra29vFwgEQB8SkNOyWCxcLvfu3btnzpz59ttvt2zZ4uXllZ6e3tHRAaxFJpPZbDaJRNLZ2YlAIIRC4VTf0suXL2k0WkxMjKur6+7duw8cOODj44PBYGQyWX5+/uXLl0+ePHnp0qWnT58ikciKioqgoKDdu3d/+OGHy5YtO3jw4N27dw0Gg1gsRiKRBQUF0dHRYWFhz58/z8xKdTodZGpPZPTjEyf3nzh54FnkY2IfduKFo4+Eh5YVQ6FQCoVCozEyMrK8vM4dOHDo+vXrSUlJOBxuqi1sqqhqNpu7urru37+/a9eu06dPV1RU2O323NzcBw8e7Nu3b9euXWFhYUwmc3h42Gg0/m/hKpR0aFq95qr/Wq4iyCzT6g+4St9N5jFEaonWQuHJwWV1Xlduf/rVNy6zF8/967LZSz56e9GHb85/12X2EpeZi1xmLHR5a77L7CVvzPvrWwve/8vcpS4z33GZscBl1uK/zF26Yv2OY2cuxaXnI3BUjkwnUBlYEi2Zr6bJhqgy06ualqtoUhVLTOTy63jMNB7pIQ9/gY1xZfSc6uu5wKSF8oTZMmWlQlkh4WcIKI+F2Eti1BlZ5wVx+1le0wkybA+2dBOmbC2pbh2zdaOasleC38HpXk9r+4revoaL+kbet6ufeUDLPSxj/MQlelBx10n4SAq1jMEnsKRKithElIziJS9w0hc4mQOrsOH+IVfxVKaotLyknGK+SpddUHbm4tWi8uoubF9WYVl1S1dVY0dQxHNXr0tXbj+ANSG05hHZgKmivu3xs7jIxIzgyPi0vBI8jZsLrXzNVf9yruKIeGwRmyvhMIWUbnxrQXlGVPLDxOyQrOLwjKKQhJx76UUBeRUh0elXzwfsv5d90zf9+v20WzFFj4tgcYVlkbEJN+76n3jw4IS31xbPPZ/7fvf3yO+/zt6+rnzDmo5VKwTLP5B+slD4xVL2mg+Ra5aWrpybvm5+0q4PH/3w7r0jy/wvbHjy8EBCsncm5H5OVVAOzB/adLe88Vp509WKZt/KFt+K5qvQBu+SurPwjsvwDh94hw8c4Wx619sAACAASURBVA1HXPhV58qa3adVI/pyA8qnDuld232xtvtiHdK7AeXThL6UmL0lOfub3NLdte3u7bhL7bhLHcQraNbtePCW8PQ1cQVbyxCn6novQjtPFbadqER7VSBPT6uyLrc/K2jnSUjHiZL245COE2VdblUojyqsZ3Gna3GnaxHiREH7sfy2o/mtP4FbjuQ1H4bhvCqQp9Mqd4akr4rO3wTpOFGFdM+vPvU44senMWdKYU+Filb7OHvIzjQP8/4TXOV0OsfHxxUKRVNT05MnT44dO7Zp06avvvrKzc3t+vXrKSkp+fn5mZmZDQ0NAoFAKBQWFxfn5eU1NjZqtVoAROx2+9jYGBaLjYmJOXjw4Jo1a9asWXPw4MGYmBgsFtvS0hIdHe3h4bFz585169atWrVqz549vr6+mzdv3rRp0yeffLJw4cLNmzc/f/6cyWSaTCaAb+x2Ox6Pj46Odnd3379//8GDBy9evOjn5xcWFpaWltbW1sbhcNBoNAgEAoPBBALBZDIBa3nx4oVYLG5sbNyyZcvmzZvXrl27Zs2aQ4cOPX78ODc3t6SkpKCggEajDQ4O9vb2ZmdnZ2dn9/b2Ao1KQF6qubnZ09Nz2bJly5Yt27p162effXb79u2EhISbN2/u2bNn+fLln3322fbt23Nzc1NTU+/du7dt27ZZs2bNmDFj/fr1586dk8vlra2tT58+dXd3P3jw4OHDh0+cOHHS7RhPQM3Iij16fM/qtZ+t27DilPuRgkKQSi3F4VEFhbkZGRnV1dUFBUU+Ple+++6H3bv3rlmzxsfHp7q6eqrAB8x7lkqlnZ2dz549O3jw4KZNm06dOgUCgRgMhre399GjR1euXPnXv/513759YDAYyPD9b+GqP+KJ11z1r+UqLEMo11s0ptH6TvSZSzcXfvipyxtzXWYteGPu0jcXLJ256INZSz6Y9c6Hby5Y6jJ7scvM+S4zFrwxf8mcJR/N+evfZr3z4VsL/zpjwXszFr3r8sbcpcu+8Lr8czG8gS3RqIbsAqWewJHS5Saa3PyqpucqiYYnFwnFWBEHKiBHc3G3WMhz1E4vPOISjfSMw82VKuAKeYWEm8YnBgrRF8RID1n3RWnXBWGHB6PhYG/lVkzZWmzll4SaFSryLjFuK6trNaV1BbVtJRe5QU78VsPYp2IcENOOcoieFPzPZEIclV7J4BGZEgVFbCFKRgmSF3jJC7zUgZfZ8HIjXmHAS/TTchVfbY5OByeDSrgKbXxa7vf7DgeFx6TnFqkMNo60v7YN+TQ2+eqdgNuBT8LiUuIz8khsEUusInPElQ3t+46e2rb7YGl1E5rCeM1V/0qukqqkSpVIKRKrxAqdVD4gInOwsKbC1Lxn8Nbsph5wTUcapC6yrDEK3hGTCbl369mx3Te27v75hzOPfwrLvl3ektiOyq1pTiiABN1/8NOFsxtdd35wfst7j7cuS932JXTzV21rlzNXvM/9bAHry6WMzZ/0bPmwdO2i1PXzY75/N+H06ntHPjm1c9HBXQtPuX9x59G+eJBvQfX9asS9GsSNms5rdd036pHXazqvVrRcgDR41HZfru2+VNt9sRZ5vhZ5vhZ5DlArwWdaNWIvNGDO16HO1vZ41fZ41aHONmDON2HOZRRuzSrcUgTb09h9GkG40IY720Y4302/EgNa8zRtRULJ5lrcmS7OtXri2XKUW22vZw32TB3mTB3G63exusejuuf0Px9rUGfgyFNVXacqO12ruk7VoNwbcOcaiefre71qez2rcR5wrHsV+lRFz8lypGtZ94lqnEc98SwEcTSpbFtq5bcVPSfr8J7Qdq9nCcfD47xKKp8IFa2jL/nWUa55mPefqAMC+Q8GgwGHwzMyMkAgUFNTE5VKvXnz5pMnT3JycrKzs7OysrBY7ODgoFgsTk9PT0pKgsPh/f39TqdzbGxMp9Pp9fro6OjIyEgwGNzT09PT0wMGgyMjI6Ojo5OSkoKCgqKioqqrq1taWgoLC4uKihAIhMPhYLPZGRkZV65cCQkJwePxwM0Afd8CgaCioiIkJCQoKAgKhTIYDF9f359//vn+/fsJCQloNFqlUqFQqIiIiKysLCKROGWMabFYMBhMSkpKRkYGAoHo6+uDQqGPHj168OBBWloaHA5PTU0lkUg6nQ6JREZHR0dHR/f09IyMjADLcTqdTCYzMTHxwYMHIBCIRCJFR0e7ubmtXr3a19eXRqPxeLzQ0NCtW7d2d3eTSCQcDldUVPT48eNnz551dXUBTxuLxQYHB586dcrDw8PX1/f69euXfM6npseGht1/nvC0vrGstb0mF5yamZVSXVOBxnRnZafFxcVBIJCKiqrMzOyKiioeT7Bt27abN2/W1tb29/cDex6tVqvRaCwsLExKSkpKSmpsbFQoFMBCUlNTc3Nz29ra6uvrQ0JCLl26lJCQwOfz/wV1wIkXjvGJYduw2WQ3j0yMjzqdWouNLJBFpIHK2tBEyQCl34KTDaGlBrTMhBIb8fLp39Ns/WQpgvIMBEMw1e10ZUg6FNyIIyhtOLlliip+KwCPXtUfcQZQIgRIpVukr6dKIT303BYsUWxEMZXdNBlVZsKw1fFgeEJ+NU1upkiH+LoxqsxU3U0tqkfV9tC7qFIEVZJY0pxe1dlCkXGNzm6ONgnamgnvxoqMxW19oDp0fhO+sU+MEw/1Ss1YkRErsWCktmmtwLFyx3Qaxips0673z2rahwB4UU6LRCj+IF5i4pucDUTRw6SivAYsb8hJUTv+iKswQkOv1ExWDVP7R8iq4T6FjSi3UuQm86Szl855Fpe6fc+BOe984PLGTJeZC+cseX/GvKVvzV/8anxj9jt/mbPw1egyY77LW7PnL/1o58Gj0YmZPUSqRG2QD9rwXBWep+3lD/SJ9FTZL4w19eF3YspMPIlOKhVr5Xi9BK7npahpITycHwX5gIyPpVFyuZxyPhcqoCfz8IEC5AVhl4eu7/Yw9/FLeei4JEBHPc/t3E9q2NRbu0qM3irFbZXiNgt61rERX7E6vuJ2reGjNvMJO9nEI5y+C2xqIJuZyeU1c8V0jlxDlzmoskmyzEmSO0mKMZLCQVKaSSoTWWkmK6w0pYWusjJUFqbaylZb2P0mIkfxMDLxWUImS6ouLKu5cS+wvq2bSOe2IPGl1U3ZReVFlXUtSDySQKttQ+aVwuLSQIlZ+UnZBXFpoIiE9OjkrHQwpLCq5llKenZZZSueRJdqOSozXTLEkFr46nEyf0igGWPKzGylSW2dIIvkBdV1KYW5f5arBFKFQKp8Vf+Yqwa0Bo1mgEQiNTbV4ntRRpP6/0dcNa0v6JBV4HQaR8YMTBYJgUAQeslikUqpGhBIpCKlSKaRybRijoTehW8uqsyIzwwphicUV8cVwiJKaiNgbc8rWiKe51y99Gifx5Of3J4cvxzpEZnnV9r4vKYlOR8aEpfiGxZzPuSJ27PAY8l3jqZ5/vB8+4rnn/8198OFvV9/xF73EXnDx40rF4A+/kvql3PAB5dXXNvdk3qtJvkSKNYrIdo9NsErNe9GPiyovOVJM+ZRbedNeMfVeuTNDoIfgni/HnmtrNmrnXC7nXCrnXCjnXitnXitnej7i/qu/PPqIPokgTak5W0sgu1pRXsiyT4IwoXW3nMIyqW00m0xuWtTy3fU4T072b51BK+ynpM1OM8qpHsN6kwt6mw99mw95nwt2rOmxwuOdK/p8apBnXk1wrvPwJHur0ZYlwes+zS8+wxwtTqMVz3mfB3uXFXPqUqU26sqR7rWE89W9JxMrfw2qWxbYeshKOJYXu2JxxE/RiVegDfGKAa6Xzql406pxcG3OiQCMbGwOL0L2TT5cnR8/BdjzBcvXmKx2MWLF1+9enVycnJ8fNxutwPmCE6n02azNTY2RkREFBQUSKXSgYEBLBabl5cXGxublpYGhULhcHhvb69YLGYwGCEhIc+ePWtoaFCr1cBAX6vVSqVSAwICIiIiMBiMzWbjcDjFxcVhYWHXrl3z8/NLT08nEAhyuRyFQoHB4NraWrlcDvDH8+fPY2Nj29vbBwcHgbsC8mc4HC4iIiIyMhKLxVosFovF0tbWtnv37k8++SQ1NXVsbEyj0UAgkMjIyPT09M7OTqB6OD4+TiKRwGBweHh4U1OTXq8fHh7u6upKT08Hg8EQCCQ9Pb2srEwikQwMDMDh8NDQ0JycHKBkBrRGWa1WPp8fExNz69YtNBptMBgoFIqnp+eMGTPee++9H3/88eLFi9HR0S0tLVKpFOgf7+vrKy4uLi4uZjKZQMKsr68vPDz86tWrYDBYLpdzOJzcvKzI6OBnkYE1dRCLTeMYNXZ01qdnJIFyM2pqq8rKSxITE69du3bo0JGDBw9fvHgpMPBRcnIyFos1m82/NVbQ6XREIvHmzZuffvrpvn37YDCYXC6vrq729vY+cuTIoUOHzp8/Hx0dDYPBent7gR0DE39w/Mu4iqqx4uUmwGb6NVf923AVWqDvU9io/SNTHlfU/hGJ2UnlK8CQylNnL328/KsZ8xa/Nfed2Yvenbv4/RnzFk+rN2YvnFYzFyz9y6wFb819Z9mK1W5e3mmgQiKdqzWPUUQDv/WsospMTJWN3T/8B1xl5YrtEvGgRsIeFHUMcsBqSgwPE0LpDmb0ZbDoEAGvRsgtF9JSedgAYfdZYcdpA81/TBTu1MU7dREO4W0VwY3btZPRvkmM3i7BbpHiNotQ67mdX7M7Vgm61grQW4TE/RzSCTbJh0UNYjNBbH4rR8LkyAboMgdV6pziKrLCTlaayMo/5CpBvyUiBRSTmssQK3OLK6/c8qtt6STSueV1rXmlsLxSWFMXlivTqI12jrS/h0hPzMpPyytJB0MSs/KjkjKjkjKTsguyS8qi0rOyoBVNGAJNouGqLQyp6TVX/Xdwld7EnXipsw0PUKj45uZmVA+OzRIJhUqeSMyXCkVKkVAhYAjICExTUWVWYvbTZFBoSl5wct7D9MKHBbCw/KrQsMSLnnd3eYWe9Hhy6sqzc2FZ98BVMSXwuKQc/0fPzocnXvUPcn1w73BCwOkSf89ir4OZ21dnfP5+67rPsFtXoL5bVbvt89yNH6R/92mR53b4Izd8UXBr0cPKfP/CgvvgksAieGhly/O67rjKFr/SuivFNRehDZerO27Wdv5c0Xy5uNYLUu8FqfeE1HtCGjwgDad/ldsfCdZx9lXBOzyn6oA1badb0BcakWcbUOfaiJdjcjY+SV4VA94M7XCrJ3iXdZ0u7jgJw56DItzLOs9UdHtVIs9WIs9WdHuVdZ6BIjzKuzynFRThMa1KO9yhCI+yzjPlXZ7A1ap6zlWgzkJ7PKA9p6dU9qsgXSfLu0+B6n6Mzt+UWLoD2nkS1uNRUHP6Yfi+mGTvutZ4ubZr9CXf8UJoHRGMTCj/LFc5HA6tVtva2hoXF5ebm8vhcIBiExwOz8/Ph0AgUCgUDAa3tLTIZLKBgYH09PSsrCwUCjXVoz04ONjV1RUaGpqbm6tQKJxOJw6HCw8Pv379+sWLF319fdPT0zkcjsPh4HK5UCi0pKQEhUJRqdSGhoaioqKWlhaNRjOVbQLso6hUKpAY6+3tBVJrEAjkxIkT27dvT01NNRgMBoOhqakpMTExLi4OgUAAXOVwOFgsFhQKDQsLQyAQQNN3V1dXSkoKCAQCFlJSUiIWiw0GQ21tbVBQUHJyMolEmvJT0Gg0vb29QUFBvr6+RCJxfHy8pKTk2LFjc+fOXbRo0aZNm86cOZOYmIhGo/F4/MDAwOjoKJPJzMnJSUhI6OnpAVrLmUxmQkLC/fv3YTAYMCAZjemOiQtNTA5HY1uB/YBIVEtsXMSziCeVVdCU1IR79+65urpu2rR5+fIVmzZtPnLkKJfLpVKpdDpdpVI5HI7JX11GORxOXFzczp07t23b5uvrGx0d7efnd+TIkbfffvvjjz92d3eHQCAikchisQB9b/9TuCoyPbe8HdMn1dG0NoCrMHIzWjL0mqv+PbgKJx4iyq1k1TBRbgWKuTTNqND4IiUXcuHytU/+vtLlzZlvzpq3+L2/Lf3g4/mL3505b9G0emv2/Gm1YMl7cxYueWPmXJcZs9/76FO3M+dKymECpY6jMrPUdpbaTpWZ+kR6ktjAVNn4urFpuYous3NEkyLRSL9YphNidGyokpLExYRTusL59EIhByYR1kt45UJyIg99l484zW89YaQFTMjjnJYspz3dOfDUxLmiJBwVY/aIUNslmG0y7GZxzwZ+5xoeYrW4a50Es0NIPsSluHMo11n0pxw2mMNv50o4HJmOLh0FuIosc5LlY1S5naowUZXG/1euogpkCel5h064RyWkZeVDQCWVVY0dGDJLoNT1Dw33Dw3LdWaRWo+ncdtQBDAUHhqTdOtB8L3HYTEp2eByWDwInAEpq+3GUERqvsbGlJnpEvNrrvov5yqtnjk6oTFZ1MQ+dH19fVcnik7jcblSgUQqkInESqm0XypUCMhsYjuqoaqxpKqxoLIxt7QmvaQ6sbwhpQge+zT+msf1fVvdt2z12nHs+pHAuNuF8LS6jkJoXVpqUfjdsAse1/Z6Xvw+4tG5lrQQ7POQ1uuXKg/vA69ZXrL+i6ItX+Z8+1XmvnV5nrsrArzq4u+kh5wPf3Dy1vX957y/97qy87LfUf+Ii2HJV9ILrqTkeSaBPFLyPDOLzuVALuZALmRDzmYWe2QWn84sPp1Z4pZZcjKz5GRmyYlfBDn2qgqrz7yqIrh7VsHBjNw9oJJDlQ2ete3e8Jbz1R3ezdgbEWlbQxI3xOT+UNLsWdHlDapxzYAfK2zzSqs7kdbgmtHkltl8KrP5VEaTW1qDa2r9ifTGk9MqrcF1WqXWnwA+pDeezGhy+48LtrpltLpmtfyi7GZXULMrqNk1v/VUYevptIofw7K+eV7wfXHzqdLm02nFx57GHc3Mv9OJyVbqkJYRhtnBto0KXzi1f5arAP9JGo2Wn5+flpbW3NzM4XCEQmFycnJOTk5TU1NLSwsIBCorK2OxWFqtNiwsLDY2FoFATHGVXq/v7OyMiYmprKwcGBgwGo15eXk+Pj4BAQGZmZlBQUG5ublkMlmr1dLp9LKysvz8/Nra2sLCwry8vLKyMiKROGWXMDY2NjAwYLfbxWJxaWlpfHx8VVUVk8lUKpVhYWHXr1+/dOlSXFwcFosFesMzMzPDw8ORSCRARTabTalUtrS0REVF1dfXi8ViuVwOg8FiY2NBIFB1dXVVVVVmZiaZTBaLxYBtenJyMp1OB7JuL1++HBoaYjKZ4eHhvr6+SCRycHCwuLj43LlzK1eu3LlzZ1JSEoPB0Ol0Wq02OTkZj8cbjUY6nZ6WlhYVFYVGo4G6G51OT05OfvToUV1dHVDc7Nco8gszUtIioeW5DBaexsAXQ3Kex0dlZadyeUxoWXFISIi/v//t23d//vlOUlJKZ2e3QCCoq6uDQqFUKhUwWZjy3DIajVgsFgqFZmRkREZG+vn5Xbp06fz58ykpKSQSSSQSdXZ2FhYWwuFwMpn8P4WrojLyKjqwJNkgTWvrVZix8iGswoKRml5z1b8HV5FVw1iRES3QU/tHRFYnb8iJ5A7AukiH3by+XLPB5a1ZLn+Z8dbs+Us/+HjpBx/PXbT0z3LVzHmLFix5b947f3X5ywyXv8xYtvzLG3ful8Aa+BqbyPBCanLydWNkiRHP05IlRo7G8Qdc5WCJnELhC5VYrRX2ajnlCkoKFxNO6Xoq5hRKBFUyUY2EWyQgRXJ6rvI7fuK1HlYR7toFsU5TrtMBcuqjbYJb/X2npbgDop7vpegdcsx2Sc83os71QsQ6Wc83Mtz3EupxHv0cl3Gbw4zgcAo5wk6elMeVG+jSUZrUCaAVVTZGk1tpChNNYaQqpucqlkwfmZqbDCrhq3Qp2YU/7D9y417gnYBgUEklqo+ht09YJ5zifgORKaBwJeJ+w6jTKVLri6vqr/s9+un0OU+fG8/i00prG9OKIGnFpRWtnWShSqRzsOSW11z138FVmkHGyHi/yaLuI2GamppQPTguRyIWq1k8IUvA44qFIoVE1q8Qq8QsIbOP2Uvj9VG5vUQmqpfeReb04Olt0NrsJwkBHv7nvR5e9YsOAJXn9JAQDEEfloGsQ8MvB186euWw68UfIyPuYOBgVWtNPxQiS01O3/VdzMavg9Z88eyHTXmX3ZufP8aVpfU25MOKnicnBt7y83A7v+/EhX2+gWcjMoPBsITyhpjK+tCymmBodVBZbRCs6UljZ1QbKrYNHd2GjmpDR7ShI9ow4W2Y8DbM0zbM0zZM6LTqwIW9KgQutKTCG1zknlfsUVrlDa32Kao4Xwz3rmy+kV7ollp4sqj+cjP+ERx5L7HINTR9X2T+4cDcPQ/ydwcW7n1YtO9h0b7Awr0P8nf7g3cFFOyZVg/yd/8D/fbMwMK9gYV7HxbtAfSocE9Q4Z7ggj0h+XtCwXuSK08Ut1+CdPhkVLgmFx/JqzqdU37yedbhnOKbdW1xDD58wIQz2igGK902Kpx0DvxZrgKyGjqdrry8/Pbt2+fPn79x44a/v/+BAwdu375dWVlZV1f3+PHjixcv3rlz58GDBz/99NOVK1cAhJqy2eTz+VFRUdeuXbt586a/v7+Pj8/t27fz8/O7urry8vLi4+OfPHkSEBBw5coVV1fX48ePe3l5HTp06PDhw+7u7oGBgaWlpQwGw2w2T82NGRoaqqmp8fPzO3/+/NWrV+/evevt7f348ePAwMCzZ8+eO3cuMDDw3r17x48fj42NJZFIgG0mkHai0WjZ2dnHjh27ffu2v7//uXPnfHx8gJ4wGAy2a9eu69evP3r06MKFC+7u7jExMQwGA/iLQCVRJBIFBARs2bLlxo0bISEht27dOnfu3JEjR06dOhUeHl5VVQWFQqOjo4EElUajoVKp2dnZCQkJOBwOaFYjEAgpKSnBwcEwGAzYzWexGtsRdc8iA894HT3tcdjz7IkrvmczMpOpNGI3siM5JT4kJCQtLS0rK+fp0/CoqJiysoqnT5+Ghobm5eWxWKyp5+xwOBoaGmAwGBgMjo+PDwsLCwsLi4uLS09P9/f3f/78eV5eXmJiYmBg4LNnzzo7O4FRNv8juCo6E1yJwJHleoZumKC04BQmnNKKlZlfc9W/B1cxdRNI7kAHQ8UafGFwOgVmZ1Y18tydkCUf/X3uwsUub810eWvmrHkLFy55d/47S2fNW/hHmjF73rRy+ctbC5e8+7dlny9a+p7Lm2/Pnr9o45bt7ucvIylCmtyssDrlFiddYcFy+vE8LUU69EdcxRQ7+aJxpUSlFeG0HIiCmsDFhpB7HonZWUJ+oVhYLGCncfsecHo8BJ0/8Dt28buu6GiRL/sznYbMF8oIA+O6DOsmQP4o7N4lRX8vx3wr79kqQWySIDYpe7apevfImacFrEt8th+PE8vhQ3iiHr5UyJOb6NIxgKuoUidNNkaTW+lyE13+h1zFVQ5Fp4PTwFDZoLmovNbr0rU0UGFhGby0uqkNRaDxZRKNUdxv4Mm1bImaI+1nS9RIAi2vFPbgSeR539uXf/YPjUnKKobmVsCSC4qLapv6+AqZcZyjtNHEptdc9V/OVQMG1tgLrW14gEYndHR0EHrJUkm/Wm1g80V0LpfG4TD5fL5UKpTLeRIRS8Bj8FgsAYclZPFlfLVe3W9QE+kESF15QXNtXlNdZXsLlk6VaFSKQS2Rz6jDd8SX5wRkRD5MCs0ry6FiESYGzcngOOnckms3wg4f9P1m04MjB6DR4Sxki0pAk0uZMhUHR0eXNkASClLii1KLW8p72AS+jidU4aVqtEiBZAvb6NwGnqRVY8DbxhkmB9nk6DONEEwjBNMI/ldhTaOYaWUY7nlVRnt3R1d0Q0MIvPZRXWMIvP4xtOo+BHYf1hTc1BXZhokjcPPYyvJWfHxk+pmrD7/1ebLDPXyja9R6t5iNp2I3nYrd5Baz0TVq/YnIdSejN0wrt5iN/1i/O981ar1b1PpTkevdI9Z7PFvvFb7+bNj6C0/XB6btL0f690rSkIwYGOJ+ZcudqpY7kJqfO3EpTCFswIQxOcgGK9lgpVtHBKMvVH+WqwBvguHh4ZaWlqtXr65fv3758uVff/317t27b926BYPB4HD4lStX1q5d++mnny5ZsuT48eP37t3r6OgAjKkmJyeBtiSgTrds2bIvv/xy3759AQEBFRUV7e3t3d3dMTExBw4c+Pvf//7hhx++//7777333nvvvffBBx988MEHn3766fbt269du1ZSUiISiYA3N7DNEI/HBwUF7d27d8OGDRs3bvTz8yssLMzJyTl69OhHH320cuXKDRs2fPbZZxAIRCwWA9gBVAw1Gk1jY+PSpUuXL1++atWqtWvXenp6gkCglpaW2trapUuXrlixYvXq1atXrz5y5EhKSgqbzR4dHTWZTMBzIJPJHh4eb7/99qpVqzZu3Ojh4ZGXl9fR0REREbFjx47PP/9848aNu3fvptPper1+dHRULBbX1NSUlJTg8XjABp3FYpWXl2dmZra1tRmNRqfTaR8284W01PSowz/tXLdh+ZZta85fPAWvLh8ds9XUVmVlp5WUlBAIhPZ2xJ079zZt2rxy5apjx449f/6cRCJNWYBOTEzo9XpPT8/du3evXLnyiy++OHToUExMDA6HMxgMt27d+u6775YsWbJy5cqAgAAikfhbo/x/PVfFZOVXdeIpCgNDN0xUWfFKM15lA/YDvuaqfwOuovaPoAX6Hp6OMTDONTrhGI7nvWfvrdrq8sbsN2fOmbPgnXmLlsxduHjWvIVvz5k/Y/a8/wRXzVu05MNPPvvg408BMlu09L33l30RlpRX0oihykxyi5M3MEoQ6HBcDUls+EdcJR5RSiUaSY+GV6SgRXHwAWSUH4cazWEmstlJHPpTNuEKG3VQiNwo7t7BQUv3kQAAIABJREFUbL8oJzxziFMnlElWwRMl8YoA6crp2C/s3i1F7VaifpD3bJd2bpF1bdWgvusn/KjieIm5vgJuAI+fwBOU8yQYrkz8C1dJnDTJL1xFl1mZsn/EVTSR9lFU0pOYFBJXDCqq+Nn/MRJPlqgHGzsx+WXVqbnFVY0dPLnWPObsHxqm8qShMUlxaaB0MCQdDIlLA4XFpYTGJD19nlRc25AILgRVVBO4MqV5kqcepoqGXnPVfzlXGcy8F85Bu0NHoxPa2tqwGIKAL5dKNSqNXiRXsQUSJk/EFcmAgTZCmUogVfIlCrZAwhZIhDIVRyht7uhOzsn/+WnUnWdxkamgqsZOOk8h0RgpMkUbnd7MoRdhOkFtdbXobjqdrueLnZIBp9YCi06M8r117Zirv7dPcXYWlUJSaJQSXT9vQIkXsesJ6BJEM6SzpZGMJymkUpNW0s9VaVgyJY3FRRHJrXR2V7+OPv6yf8KpnnAqJ5zyCad8win7VZIJp2havXCKX9WkUzigQ8mlrUJRo0Tawhc20BiVZEYFU1DLFtULVW0DNsLgcF8nMT8o5uypK1uPXt+w6/6qHY+++O7xqu+Dv/w+6KvvglbueLhy+8Pl3z768tvHK16N3z1e9V3Qylfj90FffR/85XePV337eMWOhyt3PPpie+CK7YErdjxY+e2Dld/7r/zh/srdfiv33V35452Vh26vvBi6owz5ROFo7h9uoUuLKLxclqiQLYaI1fUGO274Bd0ySjVYyWYH2z4mso1I/yxXWa3WiYmJly9f6nQ6BAKRnp7+/PnzzMxMKBSKQCA0Go1Wq21oaEhJSYmPjw8NDS0sLGxsbAR6ooGBfUCSSaVS4XC4xsbGpKSk48ePu7q6lpSUaLVah8NBJBKzsrLCw8Pj4+OBDYbJycmpqakpKSlpaWm5ubm1tbVUKhVI7Uz5ggKJn+Li4qysrPz8fCQSqdVqNRoNDAZ7+vRpTExMXl5efn5+X18fwC5Tk4+Hh4dZLBYIBMrNzU1LS0tNTW1oaABmHTKZzPz8fKAdKjY2tqSkhEajWa3WyclJgEIsFguFQrl169b27duDg4NBIFBjYyOQQuNyucnJyWFhYWAwuLm5ecpEdGhoCHBS1Wg0wJdAMRGHwwkEAmAt4xOOSaedxsCUVeTlgpPBBenVtaUiMdfpHLfahmRykVqtnpiYMJutnZ3d6emZCQlJCQkJNBoN+BPAQ56cnBwaGsJisWVlZbGxsbGxsVVVVQKBAKAuCoUChUKfPn0aGxvb09MDzA2USCT/U7gqNrsA1tVLURiYg44+ta1XZcGrbHiF9TVX/XtwFVqgp6gdbP0kXmLKrcd4+UV8uGGvy6x3Xd6c/fbM2fPmL1yw8J258xbMnDXn7Zmz3545e87c+dNq5qw502re/IWz58ybNXvuvPkL31m8dNE7S2bPmefy5uyvtu338Y+Ad1F4A6Miwwu6wkKRDjGU1j/qr2JKxnhSs1zO1UjbNXyQgh7KIfxMxlwn4e+T+h6RqcFU0h063o2D+VaKXSXHbOV2XVb0xViFaSPSJCMrRI6/Kug+zes8JOzeK0XtVaF3K3q+l3XuUHZt16F3avsO9/POSwS3RPzHfH4SX1jJl2J5cglXaWZKfuEqmtRJl/7CVcw/5ioiR3H/aWxgWByawkrKzD9/5Sa8sZ1A46BJzPK61sSs/IRMMATe2I4mduEpbShCXBooNbc4u6g8I780Lg30LD4tIiE9Ji2rrKk1Pjc/A1KBZ0vUVie/3/Gaq/47uMpkE750Gqx2LYGIqq6ubm5qx+MoRCKLJ1RQWTxcHx1LpPXROGyBTCQbkCr1MtWQRGHgibQsnoorGKDQZVXVnc/iQIc8r5/wvnczICansB7XJxGqrHSloZMnzWzrCKsoDy4pzK5v6ML2ieliO1/rVFgR5Q2QnKLk2OTkpAxIBbyzl0SSyGhaHVauqKVQMhqanhWVRJdAwW2ILq6IO6insGhsDo1GJyB72urqK1vaqulMnE4vNZoURrPMaJYYzRKjWWQ0i4wWodEiBMYqvyqzXfSqLHaB06kadwhGRwTOl/IXk1L7MNdsYzsmRBo9aWrucnNPwb1gz+Pnd/x0bce2u6s3Ply56eFXm4O+2vx49aZHX24MXLU+4ItND7/a9OjLV+Pmx6uBM38XtwSt2Rz01TePvgausCFwxfoHK9f5r9gUsGbzg7Vb/Nduv7/2u3trf7i7du/ttftvrT0btBPSGaEe6TFNEvpNCM0QwmRDme3oITt2xEl3TDIMNqLeQhqeEDgmJENWwZ/lKsBOffJXy3VgGp3z1wHMwJe/nSczNDQ0MDAAnANUpoaHh+VyOZPJpFKpbDYbDod7enq6ubk1NzdP/QoYd+P8Jw6DwTA4ODjVcQWMugP6lqbO+e0WuaGhodHR0YmJCWBYMvC/AGkBx5RTOYBNv72lqY4lYPoNkHjjcrlxcXGBgYE8Hs/pdOr1emDQodlsBpzZp34OfA8M85m6FHCrZrN5cHBw6nzHiNXpdIyOG+wO3Uun7aVz2O7Qj47ZnM5xp3NiZNRmMpnsdvvY2MTY2C+4plarfzfE8LctVr+dGmS323U63ZTTBLCcqc//t7nqxcTI+ITDbrdabNaRiRfjTqfWYqMKZLHZBfAuHFVpZA+OkPqtBLWZoLbilWaCzESUmohSy+8iZ3AS2kGKyIF1MpQdNOWTNEh+A65PYcHLLTiF6dVIVNkJauurESM1YWTGVyNKbMQpTASVvVdlQQr1DVRxKZKe34QliQZxDBmKJqbJDFi2Ij6/MqGgiqo0kuV6nt5BlRtquknF9d0NPRQURYQki5NL6jOq2lopIp5xAslRJUMbs+AdOJGupA2fW9dd0IRu6uPjxYMEqQEn0uElRozUgv4Frf6P+AtFvRp/4SobVmHByf9YwHP4Y2GkpmkFTJvpFf8+onmDvWKjYMjZSBA8SiwC16P5RidVZSdJjdMKQZUIjS90L5zdDPm1oLgPVn/rMus9lzcXzZi3+O05c9+eOXfG7DmzZs+fOXfezFnz3pw5a87chbPmzf9dnDN3/sxZ82bOmvNq/NtHn749c7aLy1suLm/Mmbvwr+++P3/BYpe/zHB5Y8GmvSdSi+toMoPM9FKgc3A1wyL9KFBl+11kykwsmYkv65crWGpZu5oPljIiWL1+ZPQNHPIGHnubSLjTR7hCxrkysLsFhG/EhL0CzB01LcUiyRmWZejYERLCXV6PN6/nDKfruBB1VII+KkIdFHX/KEHuV2IPK8mnFYKbQmEgTxDFE2ZzxXV8SS9PLuMrzEzpKF0ySZdM0qUTdJmDLjcz5XqmXEdTGGkKE11pZipNTKWJpTJz1Sau2sSUDUQkZsVnFvDk2nQw5MjJM+GxSYkZuVSOiMwRtiF74zNAPjf8PH2uBYXHgaFVErWhl86BVDUER8b53g64HRj8PBVUAqurbO2IB4HTCqG9bLHG+lLQb6OJ9AK1g8IfFGocLJmRozD2WycoQnlhdV1aAXhoTD/utEr6+R2o9v/gqvyyX6FKI5KrRQqFSCETKSQihYQnl/BkCp5MwZMpBVK1QKoWSjRCiVqm1CmUGoVSrVDJlYCLk1qgUgkUYr5KKjRo1bp+JbWvt6mxphePMg5phsz9Q2YlwFUmK89k5ZisLJOV9auLwf8UmSwCk0VgsvJ+vUlAPItN5HQazBYFBtMKgeSVl5U0NTS2trbX1TeWw+BFpVBIeUV9cxsaT6Sz+DyhgsYUMdgSFkchEA1odQ6dfpxKl1XV9ZTXoUprUTXNBDxJJlXYJWoHnimHIftO33+0/8qNQ743/eISK+o7aEReP0tlEuo5FCGdKiCROD1YShua1EVmkWX9QpMdhibElZR7+T/6zs1zp/u5a8HPcmta0Qy+WKFWqVRSqZhEIrZ3NCN7OkRi7sio2WhSG03KV+lqyCz8U7JYBEY922TijY8rJyZUVrvYYhONTCgNZp7RJrCOSpV6OqwJdNP/zMlzu0/e3rf1wbq1wavWP/l6Q+jqDaGr1z/5em3wqjVBX64L+WpabXy6ZmPY6lfjprC1G8NWbwhdvT70q3UhX60JXrn68cq1j1ZtfrJpW/A324O/+e7xNzsffbM38JsD/luO+G25FHagBBEpNrYP2LFaI9JoxthtvWYTxjZGGXVyrGM0jRE7aCaPvZSOTSoN5j/NVQCaTA28GxsbA9wTnE4nMB3F4XBM2XUCXGK1WoHtZlardXh42Gw2M5lMf3//lStXvvXWW8uWLTt69GhKSgqTyQQgaXh4GJhqDMxRBkYaA7+dGtLicDisVitQjAOgBBg5DFTWgHszm816vR6AhpcvX5pMJsAzE5jrAnh7AhecmJgYGBgAJgxarVZgAM7o6KjZbLZYLMBAQwAvAF+owcFB4LIGg4FMJgcHB1+9ehWHww0PD1sslilMAQb/ATNkgF5ygDgBqgMIFVjOyMiIw+EA5lLb7XadTmuzG4wm9ciI0ekcdTpHR8dsFqvBMWK12U1jYyP/Mf3wxcuxsYnh4RGn02kymaamKwL3+eLFC4PBYDKZgMdis9lGRkamXOYBJgbWCFAOkIz8v5uvGhl9OT4x4RgftjlGRl+MTji1Q3amSJmUB4G1o8nSAYFxlKG14qWDeOkgWW2mq6x0lZWusv8uCgyTFYi+yOyKTpq0gyJ9mlZc1IilKS10lZ2qtv7zESMcRIkG0GI9RjKIlRpxMgNONoSXG0n9dqxU36e2MQ1jKNFgMYIAakTDuskSlYnOlPYxRGKNqZcricgCR+UWsvQmmlZPVg9QFdpWPKWoqrEDReILNX1UQRIYmg1r6mFL5PZJNFeWVALLqKjH8OSlbaj8+o7SNhSCxifLdRTFIFGi6ZUM9CqsOLkNK7NjpBa0xNojGkIKTUihEScfxsltr0aCapSgcgCRqPwPkZR2ktJOVlh/kdJMVVjJCitBZsHL/1kRZBaS1ESSGl+NfZKhXqGOr3/RRhKGppbk1yHFJqd46IXMOCrQmOgSDUWooorUNHE/Rajq48ktL52iAUtlC/L8Tf+/fv61y5vzXN6cN/OdD2fMWzxz3sJZcxf9M3HWvIVvz5w38+25s2bOnzN7wdw5i+bPe2fB/CUL5i+eO2fR3DkLfxdnzV3k8uY8lzlLvtz43aNn8VS+0uF09pvGsFQeR6ZjS7UsiZYjG+Ap9AKVQaAyCpQ6nlwmlnHlMopC3C3jVQrpmVxiFAMXTOy+S+i+0dvjS8b7sqi+XOYVDv0sk3SZgQmS0zPM8hKbGjIgTBeSw1lYfwb6NhN3g43zZeMvcwg+XKI3v++SgOTNJl8j0x70sSIp3HSmqIwrQXBlVK5MypEMCBQOnmKcqxxnqxxstYXdb2RrBrn9Ayz5gGjAItXbhWqjUG2UDlgEKgOFJ6/rwOSVwjILoKXVTRX1bWAoPK8UVlHbDIU3lNXUV1Q3QmA14OLy+PSs4LDo2wGPcH30kqrqrLziyvomRA8e3tSaWwhNyc5HYIkPnkaFxacyxMpB+yRHNkAXqvlKA1c+qNAP85V6vlKvtYzThPKS6sbMwiKDwzjmtEs1ok5MZ1t3Z1VtQ1ZecXZeqUQxKFEMihX9QLJKqBAK5HyegstXC3lqCV+p4CvVAvmAWKqXSowyiV4sUGsU/cYBtb6fpxBhRNwWqaC+X9LWz+scFOBsaoZexiD0NFdXFmF6EEaDdsikHTL3m8xyk0VksbKsVqrdSrJaydZhrmVY+Kr+u/lJZ2TqjMzBIZbexDaYOUYLd8jKM1l5Fsv0stkEZjNfN8CSy/p4XDSVgiD0NqMxjShMCwaPIFFxBBK6obkGUlaI6GqTKyVypUwslfAFIg6Xz+EKeXwJXyDl8+UcnorDU3N4ah5XzeOqOTz1/8Pee4dHUa7//xGlhN6xe8SGioog2BW7HD3qwQKo2CtFeockJIQaQoAkpHfSK0lICOnZJNv7TtnpZXdn+862NML+/hjkoILf4zl4ft/z+X7u63091+zkmZlnJn/M67rve+7bADJamMksrMopOVNUfe7MuY4OkUKjhHGAYVFrQW75gdiENau2/PTT9mMn0hubu/UQhbEOsQpu7lKU17bkFNXkFp+prG9r79Wo9EaNFsBx3GiE2ttbq2vK29qbSBrsG3D0Ddh5P2VzQha73urUO3nAEwC9Acjvv7p43nBV/Uycl3T5edrdeicPePwwZZHVn8/eE/P9is9feeWzBW8eeWHhkXmP7nvwsdiHFh6Zt/DIvEdi5ty7867HYh+6ivbPeTT2/kdj731k331zY2Y/HH3PQ3v/8tDe2Q9G3fVAxF1zIu98MOruB6PumhP5l/v33H7Pztvu2X7bS8eefWLP3Dlr75i75s5ntzz8+s75r2549KVv7/vxwFvZdbswW/1gSN0XFDu4815r+2BAwfvkTp/K4VXaeZWD17m8MB/AfUEGxdXZuYnnms78XBc0KNDSteqC+ny+/v7+4eFhAX2EHsyha9eTvNZ7Oj09PTU1NSUlJScn58yZM3K53Gw2C2f7fRscHBTayAjNm/+P8/9Nu9Z9CS6uCxcutLe379y5c9OmTefOnfsdf88ftQtDAxeG+i4O9l0YGhA0NDQwNDQwPDw0PDx84eIlDf688UfX/2fbP+2vCg6GBoaHghcCvv7+vuH+oZDV5dci5LHUvLKmDjlmgZ1BncXbi3E9OKdgXGrGq6GvIqN9qKRJGptc2KLEz8vRqOO5uWc61RR/1cnXkprxioycCLGKEGs3auvB7L24Q0w4xYRTwXp7MLuc4fX2gS4jl98kTj/TXtEiJWmXToMq1DBmdvYCSExyWkx6ptbhVHJWOWtWUqaGHlluaU1LuwSBWZkSTMg8nVJW06E3Uv5BEYgdyytOKq4UgdjpxtasmobTja3NKoOCNCspixRjenFzN+HqIr0iwttJ8J2YpwP3dKDudszdTfpElO9XYzfpEzNBMROU0P3/ICoqKKP9cuoSVCkpr5LyKCmPivQoKY8Ev3qc7qqS4G4ZfvWWLzLUIYatsG3wnNQYmZCTVdWGuS5izkEj64Jpqx5j1TCpgggdysC0Fbe4WKf/vEi2I/rQUy+9OX7G7WEjx4eFTw6fOmv0+KnX+vTvtxozbvKY8InhYyaODZ80Nlzgp8njx00ZP26KsP0rjR03eUT4lLDwydPvuPedZZ+l5pVoEdrsDppcAS1Cq2FSDZMG3GRkbKjJAdNWACdhHERxNYFLCaQdAaohRba2O17duVfWslnSslrS9p2i90edcr1Ot0Gl+Uku3aSV7CeBdA9byltKLWgGpIrTiveqencru7cqxZtV4vUq6U8a2VqNYo1OsVql3CjWRPfqj0mhTDVaqSc6QEILkgRAcAjth5g+iAmArN9gdhksdoPFAlosIG0mODducUEUB1EcZnaCpEWqM9a1iFJyiw+dSM04XV7XIuqQahQAZmS4Uxl50QeObNq+O/rAkYKSiobm9srahsy8wpiDcdv37D2enKbUgXxwEECIzLzCLXuiGtt6N+6KjjqUoMdY71AIt7hg2krZeJC00HYvTFth2srx/WqYzC+vTcrOcQVcA6EgbsKaO1sbW1tLq2r/wVU0h1ImhKIQCjNSMEwBIK0HTZDBZAQZAqJZmLShuBPH3CTqJGCTlWRcJtxBKWio3qjNx/SZDJTHGcqc8Nl+U6+Xlaq7a8+U53R3nnM6LC63VeAq3oN4ea3fKw/yvX6vxB8w/N/GVV7P1eVxGRw2jcUkp8leDOk0Qm0g2AZCPQao14gqYUTRIz5fVVNQU1vcKTpn4UizhaIZHMNhEDQYDAYQBI1GFENZDDH/VkaIMUIMDNJGiEFgFkctNGlnKMfhgye3bIr4+ss1a1dvTYhPbTzboVEZjRBjMXkIjNNrMbnUoJABoIFkKIfD7kMQjGVZFDW2tZ+vqCw531xnRDUeLxsc4Hg/4fDAQh15B69x+bUev84fMAT8V5GX1/5WvFfn9l7Tv+jxw3zASJmkdY2ZuyK/+XDFC88ve+i5yHkPxtzzYNTsufvvXxj36IKjjzwcfe9dO26Zd+DBRw/O+e34+KH7Hjt8z7yD9z5y8O5H989+eP9dj8Te/VDsnY8duOfRQ7MfP3TfvCP3Pn7ovkcO3j13318e3vuX547Mfyr6kQXb71uw+d6nNt733Pr7X/jx3ue/vPvbva9mVG1DzWeGQ6qhfhlva/VZ2vrcUt6rdvo0Dl5j92gdHoPLi/B+whc0obg6Ozf5n+cqoWXy8PCw4MK5/PNadq33vd1ut9lsNpvN4XD4fL7hn6NU15ovLKO/v1+I4gkv7H+DW/5Zu9Z9XY7ZqdXqtLS0xMREqVR6PblqcOjiz7owOHRh8BfruQxVgz+j1R9d/59t/y5Xxafklp5rv8xVYtzaS1iVrPvP5qru30CVhHRJSNdVuaq8VU4wbq0Wl6sv+auiT2VEp2erHW45Z5exnIK+5K9qbpcZjWapEj6WWZhSXtthQKnABRFEHMsvTSqpFkFEQWNbZk1jQWPbeRUgJy0KipNgbC/GdeKONtzTSfDtBN9FejtIr4jydVK+q44iSuAqv4QOShj/FfLK6EuS0x5BSsojpz3/PFT9a1ylQUzCB2gG3AQQZiNjo2y8xdPX2CGOOpTw5OI3wqfeEhY+efTkWWOn3Tpq0vQ/ylXjxv+DogS6Ch8zMXzMxGtx1dgpt9wwdkpY+OSb757zzrLPEjML9BjbHwpBFKdDGY2RMuAm1OQQwEVrxAAMgDEVgkoRuB3W1ejlWeruY8r2vbK2bdK29bKONQrxWp1qs163VaPdrFBsg9THTGi+j6v2WiutRC6iOwEqDwHq/WrJLpV0u0a2TaPYrFNu0qo26lUbNJodEs0+sT5RDudq0BoDIYJIHUSREGVDmQDMBmE2CJkCgIUHLC6As0EcB7McbnEhrN2Am0DSInCVRAvXNHWk5ZfGn8rKLa3pkGpA0kJwbsrmPnj05IatOz//5odV6zYdT05rbOmQawwawBh94MjGbbsOxCX0yFSewABKmYrKqyMPHK5pbF+9edfOmMNqmPQMhITngFtc14urIBYCWQT6BVc5SdROwAxHkE4WseJiVFull6QbpIlGZSKtzrKB5QOWjqC11yA703Amq7e70eViXR6Ty8O4PSTPw15e5/fKg7zE75X5/+/zV10VqtxOvSCXQyfIadc6HHqXG7PYYM5utLswktb3iM9X1RSeLsowIjqSQkxmiqIxCAJ0Oo3BoDMajShCoQjzW/l9Q7yn32H3WcwumrISuBnHTBjKdovkZ+tbiouqKsrrOtrFgAEjCQtFcnod0tjQdiw+edPGnZs37TpxPLX5fBcM4QRBmc1mgasqq0qbW+phRO10U94Ay/sJlxexu/U2t8bmVtl5lZNXXy+uEv5r3iDCcoqm1vzo/as//eK11z6d9/i6e+/ZeusD2+58dO99Tx+a9+ThRx/Zc+9dG2c+Fnn/I1H3/nacH3PvvH2zH4++59HovzwWdffcqDsfibjr4cg75u2d/VjM3fNj7n089p75Mfc+sveuRyLumrvrrqeiH34hZv7LMQue3zl34drZT3x31/PfzX79xwfXHXwnp2YXaj5zIaQeHlT5HJ0+S4fP3nO9uOrChQtC3ErI+x76OWHoWu/Xa73vQ9ew35k/PDwsuKn+mfnXy651X5dztsxms1gs7u7uFmqcXq/rXhj8ta5cz2V/1YX/qf6qo6dyShrbZKgZdgb1nE9C2MSkTWXy/Nlc1YPafgVVUsotpdzX4iqU8am0lESDG83eboCMTs6OTs9T271yi0vG2hWUrb5HnVV69lyHEjRaxUo0PrsktaKuEyDo4LAIohIKypJLa7thIQ7YWNDYcV4FyEmrguIkmLkH5zoweyvmbsM9HaS3k/KJmEA3G+xmg52U77cSUbz4Uq7Yr+SR0V4Z7blSctojoz1iwv2ncpUSolUQocdY3OIyu4Os0w/TViWIr9seuXjJe2On3Ro2Ijxs9MTxM24fO+3WsDET/ihXTZg4beKEaRPGTxW4aszoCaNHjR89avy1uGrijDtGTZoZdtO4sBHh0++49/1Pvy6oqMMtLounj7R6BG7AzE6BV7RGzICAIKaBEQUMdYHaOp2sQCk6LmuLkbVHSDu2yjo3qSRbdJqdBsMetW6nQhmBgakcVea31/H2Go4oQMFTiO6EETimlUerFVE65R6NardevUOn3Q5od2h0kRJdnBRIURhP6/CzICU20gYjQ8O0HWV8V+Eqiw1mbajJYWRsAGFGTQ7G4UNNDgWApeaVpOWXZpwuL6ioO3O+81ynpLa5q6i6vqSyLud0yZGExPVbdnz9w5pN23dn5J5u7epV6aH84vKDR4+nZuVV1TVW1TUWllXll1XWN4tWb961NXK/3IA6Ahdg2qqGSR3KXB+uuhQHRCCGgCkGITgUtxGYncQ4EiY5EnfQgAnphBVFiq4Tis7Dmu5DiCzBpM8ImmuD9lZQVdZYlyrurXW5CZeHdnlotwe/xFW8MsjL/F75fxFXeVwG3g14PaDfCwd8xqAfCQbx/kGT00NYHYjHR/sCFsYEdnU3llXkNZ6rEUs6jIiBpFAUNYKgAYZBDMNgCIMhHIbIX40EbsZQ2ghTIIAa9KhBbwQMGGBAfN5Bu83DMnaWsdqsvNvldzr8nMWpUgJVlXV7ow5+9eX3X3+1al/ModozTXodjOOkyWTCMKRL1FZXX93ecQ4yqixWxOHG3V7M48dcXtDu0XJOhdWtcHhU14ur3D7I7YO8QcThMSg0Z7PzD0ZEf78q8qMn1815aPNdczf/ZcGeOc/HPv5s7Lz5O++/f/1tiyIeWhj50G/GOc/EPPRUzJyno+c8Gf3Ak1H3L4y6b2HEvU9E3jt/193z98x+Ys89CyLueWLPPfN2/eWx7Xc+svWOp3Y/+NLeBa/HLFq889Gn1tz7wuo57+81xMUtAAAgAElEQVR8+seDbycUravrPk7aGvuHlANBmc8u8lo7A07J9eIqIaGK53mhfbKAWUKK1VXtWu974QM0IbdpaGior6/P5/MJ7ZCvaleWaRCWNPSzt+xPtd9BByFtq6+vz+PxuFwuv99/Hdfz/zpXxSVnFze0ShHTZa6S0g6Nxftnc1UvZv8VVAkUclWuKmtVIGxArmPEGhK2+EUAHZ2cG51WoLX5lWaPjHEqKEddjzazrLGxQ61H7D0q/Fh2eVplQxdIM32hHqPp+OnKU2Vne4xMQWNXZk1TQWPXeRUkJ+0KyibBuB7c1om52nBPO8F3Ur4u2t/NBntMfT2mvmtyFeuRsO5LYjyXJGxf3s+6Jaxbxrj/A1ylQUwqiDDgJrM76O4P4RZXfWv3ifS8ex95Yupts8PGTAobOX7kxBljp9164/hpYSNG/9lcNX7abeNn3D5q0sywEeFhI8ff/dDjX63emJR1WmA+ysYTnBszO42MDSQtepzUYyiIAzCqgeBeg75RKy9WdJ+StR+Wd8bKOvfIRbvU0gi9LsYA7tMC0Up1LGHM4ehqj7XeYalm0NOwPs2oT0GhFJ3ysFZ1UK/er9fGArp9Bn00qI/RAYdk+uNyMFuNlhuIJpiRoSyMmljU5MJNAcTSh1j6jFwAsvogqweyuYxWB0hzCGs3MjaYtjIOn90/RFo9CgDbdzQxvaCssOpsekHZyYz81LyS9IKyxMw8i8MLomR9U+uh+BPfr1n/zY9rd++NTU7PNtlcLZ09mXmFyenZCUmp+w4dPRCXkJSZI1FDO2MORx48pjFS3qEQwbkBwgySluvGVQwCMRhMUzDFIKQZJTgC42iMpWGUIyAHqWagZoMkV9JyRNwcrWiL0HTuQRUH3VSex1Ktk2edrU3o7S1zumEXj7t43O3BeQ/i5Q1+Xh30yP288r+Fq66Uj4cuyYf4AqTVATNmnc1pHLhgH7zgYs2wXNmRk3eqrr5CoRQTpJE1kQxLMCzBsjRNszRlpinLr0YQQAGDETAggMEIgZgRxjGUJnBGp4UMehiGcByjGZpjGY6hOYo0qZR6qUQp6pK0t4k62nt6e2RKhU6nBWmatdlsLEvL5L3nmurPN9f1iFtkijbGbLA5IT6A8wGjg9ddd66yu/U2l44PGP39GMspuiWV1XWp+fVHl+9/7dWYJ57b8fDT2x98cfejiyPnPbfj4Sc23ftSxLzFkfN+O74SNe/l6EdfjnpkcdTcxREPvxDx0It7Hnp+z4PP7Xzg2V0PPL9rzvN7Hnx+15xndt7/1NZ7ntx877PbH35p1+Ov7Jr/6rb5S7Y/8dn+N6Lyvs1ojGjRZGiISou73RuQet09vFUUsPf28YrryFV9fX19fX0CVF28ePHixYtCgvZV7VrveyFfWwAR4Ty/73/y+XyXPVXDw8NChrjH4/mXweWftN+5L+EWLq/8woULv1NX8z+wnj80/8+2f5erDidmFp1tkRhZyBHQcz4paZcxTi3n+7O5Sow7fgVVcoaXM/y1uAoyBWR6U4+Whs1BEcBGJ+XHpBZqbUGVySun3QrSVdejzyxtOtup1aFOkZpMyKlIr2oSQQzbH+oxmk4U1qSUN/Qi5oLGrsya5oLGrvMqo5y0KyiHBON6MVs35RZRfDft7aa9PYyvh/EJ9SCuWhyhm3JLWKeMtV8S4xQkYa+U+0rw+rO5So9zBtyEsHahg8q5TsnOmMNLlq4QEqoEoho77dZRk2aGjZkUduOYPzsOOGbSrEk33zXl1rtHTZoZNnL86MmzHpj35GvvfNjYIRZrIIS1Mw4fwbkhigMIM0iaAJICScxIQDCmBIEOrapa1Zsj60pUiI7KRfsV3ftU8gN6fRwAHdUCh1XaY5jxNEvWWE1nWbIaBvJ16nSDLs0IZWrVJ3Xa43pdgl4fbzAcBYA4EDxqgE4qDGlKqFCD1oBUG2JS4GYEt5gxsxM3+37JVTxkcxmtLoGrENaOmZ0c3y+4lNol6tj4pNOV9eX1zQmpObHxSTkl1edFsnaJkrW6e2SqwrKqrPyiijNnz7eLmtq6ahubcwtL03MKTpdW1jY25xeX74iI/vTLb5d/8bXSgO3ad2R3bJwSxP3DIat3gHX6Ob7/unAVTAEwg8A0AdMUQjIoweIES2IsjVEUDFgJg4OUsmCDQZwhbjnQc36PrHV7b9NqTfcmBjxqwjIkoqNVldFdojyHW+/yIi4edfPoz1ylDXqUfl7t90P/FVzl98I+HvJ6QN4NeFwGISDodBpsDoCzAybOYLYC/j5zKMQPXnDZnWRldf7Zxorunla9QYUTMM3gFI0RBGY2m81m7qpiWTPDmGiapWmWYUwmk8VisUKQEcdJhjExjIkgKKMRhWEEhhEEwVAUxzACx0mCoEiS/lmk3W63Wi1anfJ8c0NVdXFhcWZWzgkYlbEWLR/A/f2Yy2ewupQ2j9Lt014vrrK5dBa72uExBAcJbxChzTII7dBQzXF129flf/J+7AsvbXlk8caHX90+782dC97YtWDxxodf3PTw1cYHX9w058WNDzy/4f7n19/37Lp7n1t37zM/3fPChvtf2PjA4k1zFm9+cPGmOc9vuP/Zn+55as3sl7c++uLGR17aOO/d3c+uSfzoeP32em2ajK3APa1mr8jhkzjdvS5bt9vaHXDI+r3q6xgHvByDE6qWC2/Qa9m13veXKUqgkyv3/M58gcOEbeH7xH+HUf4Zu9Z9CbW4hBT+P4OrBi/8Q9daz8UL/9AfXf+fbf8uVx06mVFY33yZq2SUQ866dFb/n81VEsJ5Vai6KleVtCkAc1BsMHdrGdDSJzKYopMKYlOKdNY+DetTUh4F6a7rNqSXna/v1KkxV5eaPJ5bmVHZ1AOx5v6Q2GhOLDyTVt4oQSynG7qyqptPN3Q1K40Kwq4kHVKUk6A2OcNLWZ8QzhPTfC/lEdRDun8rMemQM1YlY1YynJLh5CwnZzk5Y5WxVoG0JKxdwjrFJqfY5BT/p7gKt7hMrgBmdp7rlOyOjXvmlb9OnHVn2OiJIyfOGDf9tvEzbh89edaN46fdOH7ayInT/uy89VETZkyYecfU22ZPmHnHiHFTw8ZMGj151pRb7/5+/baTGfliDcQ6/YzDB1GcATdBFAcxFthkMjKkkQQgWKLTNKqlxYqeDLkoSdodL+uJUykS9PpEPXxKAyUpdKcgsIhAa2iiDoXLNcpcuTRNrcwE9Ll6XaZel2YwpAJACgimQlAKBKUAxkwlkK+GK3VYI0x3oSY1yWEEZyE4N2HxolwQ5YKINQjb/LDNC9t4xOaGWZsQpiQ4t9kdZBy+XjVYVN2wYefeE+l5ydmFWyP3b9odk15Q1tghPtsmOpmSte/Q0ch9B1Myc9tEYj2MSVW6hub2dZu3r924NSr2UHpOQVJa1ur1m9/829+fe/WNkurG9z/9+oOV35TXN6MmB2Z2Ujbe5hu8blxFY5egimRwgiFwhsYoBkdoWM0RSgfZw0JnDJJUaes+afMeefvmtrqPxS1fQsodkHZ/y7mdhYUbW9tTbC6Fywu6vIibR3ge9npAv0cX9Kj9vPa/hasEB9Vvucpi1fEB3BekbE7I4Ub7Bq2Dww6v36wHJL2S1qbmmsZzNe0d53rFnb3izi5Rm1wulV/NAAAwGAxarValUimVSqVSqVKpVCqV0WgkSZJhGBRF1Wp1b29vb2+vTCYjCAKCIKVS2dvbKxaLNRoNiqIsy/b29sIwTJK4wFVFxTnHTx6MiNqo0nYQtMLjxwIDuCcA2twqh1ftDRquF1c5ecBsU1nsaj5g9PWhAmaZfKoetjpDtH/tyY+WbFiw+LsH31j3+Ie7Xvgk5rWPdr/44Z4XfzO+8P7Op/++c9HSHYve27HwvW1PvLNtwTtb5v9t6/y/b1/4952L3t/55NJdTy7dsejd7U+8s2X+W5vnL9m0YPGqh15d8+g3h/+Wci6qly0n+0XcBZk5KLH7JQ5e4nKJ3Q4Jb5f4nAqfS8l7tdeFqy6XlRocHLRYLCiKUhRls9mu9X69JjcMDgqJWX6/3/ez+f3+a833eDxSqbS0tLS+vp6m6f9MctXQ/8k/JNyF4HgT7LpcdPDCUP8VuhKwhq/AqdAVunCNK18XSPoX7Dpw1em682KYuZKr9LbAf4CrhET1y1wlQNXvcpWpW8uAlmC3wbQvMf/AqSLQEtQxPjXpVhHu+m59etn5+k6twFUncyuzqs71QrSlPyRFTEmF1enlZ6WIqbChI7u6qbCho0UJKQmrirTJULMMNWtZj5b1aBi3inIqSYeCsMtxmwyzynHb1cSpaVZL01qaVtOsmmZVDKuizZcYi7HKWKuAVpccV38+V2lRM+v0O4PDeow9lVP09oefTrr5rrAR4ZNv+cukm+8SQnIjxk29cfy08Km3TJx1+x/lqlGjx48eNX7M6AkCV00YP3XihGkTJ0y7FleNHD89fOotE2fdOWHmHZecZKMmhI2acP9ji75bt/VsWw/r9Fs8fUbGpsdYkOYgkxM2OxCTBaYxCFHrDO1qeZVcnC/tzpR0J0t7ExWKU1pDlh7OVUPZcl22zlABw7UIUq83VEiked09GVJZtkZXoNWf1urzdYZ8PZhngPIBOA+A8wBjkdJQooHr9HgzTPdiZh1pIUgrR1pdpNWLWQOYNYDa+oz2gNEeMNp9qN2LmB24xYVbXATnZhw+I2NraO89kZ73ytvvf7du6+rNu95d/vnfP/5yS0Rs5MFjqzZtf+u9j5av/HLNhi2R+w4ePHo89nD8jojo9Vt2bNsd9ckX37zz/rJPv/z2q+9Xf7Bi5VvvffC3D5dvjzxwz9wF9z+2KPrIifMiWbfSoEXo65W3DpMQQhH/gCqCInGCwRETDtCw1EZIXFSHGa4CpcmKtmhZ605V56aW6vc6z32g7l2llu2oP7M2N++H5rYEq1Ps8hlcXvgXXOXW/hdx1ZXi3YAgjwew2nVDIS4UcvB+wmIzONyox0c63LiAVlU1BZnZiTm5qcUluSWleQWns0tKT19VlVWlFZUlZeVFl/eUlReVVxSnpCbm5mWWlJ4uKs7PzcvMyc0oKT19prYyJTUxMyu14HROaVlhWXmR8NfMzPSSkpL29natVq1QSppbGouKc+LiY7Zs+1GqaEZwiduHBgcJPgjZPWqXXxsYgK4XV3mDiMWuZjmFUHCBc2gsdrXVr3WEdM1wfmTGd3//6amXP3/w7R8XfL779dUHl0Zn/3g1fb8n7YvdaZ/tTvtsV+rKnSmf7jj1yfbkj7cnf7zl5LKticu3Ja3YnvzxtqQVm098tDHhg3Xx77+z/omXv314yaoF25I+P6fPtYXUfSHUGzKw7m6LW2xzyVwuudet9rnUHrvSaZW7fdeHq5xOp5Cy7XK5NBpNe3t7d3e3Vqu91vv195Hlygz0359cVVW1YcOGF198cfny5WVlZUImltBz8E+1a92XEP4bHh4WatB7vV6hVPp1uejghaG+4Uv6FV39mqiGLum/latCA8OhwYuDgSGvJxDwD/YNhmzugB6jhToLCpxD3P2ALSCnnYK/SmcO6E1XEeocLm9RHEwtaVOTLUo8+mR+QX23jvVfC6GuehKdOaD8maJ+JQ0XFBNOldkPuYdbDUxSeVNSeVO9DAbMgW4N0SKBdYSzR0sfScyPP1WMmvwG3G1yDUOUt+q8JKu06UyrvFtDidR4fEpeZlFNrwax8ENKiM4uqc2vaJAD5Omqc2kFlbll9V0K0OQesPqG1Ua2oUPaLtE2dysrzrZlFVUXVjX2qCDGEeAHQ4wjQNv9pNWLmd1GxgGSVgNu0WO0Hsf0BKInED2O6QhCQxBqklSSNB0YwDxBwMYrWJuUskoZm5x1Kc3CR4L+f1JyyqthA1rGp6G9KtKjJNwCUclQh5riZajDaB9qkiFRx3NzajpIPkR7Q45gKBgK6VBmz/6jcxc+N3barTdNmH7D2CnjZ9w+cdad42fcftOE6WE3jg0bET5i3NRx028ZP2XWuMnTx06aFj5x6ujxk0eNmzRy7MSbwidMnXXb1Fm3Tbv59qmzbps845bxU2aET5x6masEjRo57rIEJ9b4cVMmjJ86YfxUwYMVPnbSmEmzxs+4fcqtd0++5S/jpt82atLMkRNnjJo084axU+5/bNFXqzfmlFQrQVygK8YZNHI+kPNAJjvMsAhpRDAVjvYSSCusr4OAKgioAMAyA1SmNZZpjGUaYxWMNcHGJgBs0Btqtboara5GZ6jWA1WQsRYynoGQ6p9VCSGVAFqNs+24qQe3yElOQ1mNjI1mHHbG6SatHszmw6wB1Bb4masCqM1H2f0mV0DIWLf5Bpu75REH4tds2X34ZFpcUkZCak5ydmHG6fLc0prTlfVF1fVVdU3lNfV5RWUnTqUfiEtISEotqTzTJhLXnG0qqTyTmVd4MiXjSELi3v2Ht+yMWL1p65pNu75fv+3JxW/MXfjcvqOJBOd2BC4AhBmiONbpF0KQFk+fEsRzS2sSs7KvxVW/LAqKIbQRYSCENkI4jpIMTptwgsIQlEAgE2l0miArLrWgrZyx3gKXmsEsUn0CFMdouza21b4r61yBG7YagciG+tVZ2V+3diZ4+1Qun+6XXGUIunV+j47n//+pC+rwGH4rp8fg9xsDvqvo6oDFCzWchPrsiBDrdPG4iyctNpgxgRih1QMSmaKzq7upubX2XNOZLlGzqLtN1N3W3dPe3dPe09shuLLkil6xpKtL1Nrecb6tvemyukStou62y9N6ejtE3W1dolZBwnmEv4olXWKJqLi4sLCwUCLplUi7M7NSK6uKDKC8R9zk4kkXj7q8iMsr1JHXufza34kDXlX+ANA3iDEWOWORDwzToRDn5AGTVenwGNw+yOrUDgzTwyGzxa622NW+PtTCq1ifFPN0Kqna88qc6q4kQZUdJ7uA4l5juQyvlhM1gpRUrZqtlRHlPcaiDkNehyGvGy4UoyW9SHE3XNgNF4qg0zpLnZqtaVZndsOFCqqyXp5SLkooER2rFie36vO1pgaSF1mCMltAYfcpbR651Sl32BUum8plU3kcGo9b5+K1Lr/W5dO5fAYnD7h9qC9IBQc4BFPl5qe0tjVcDA0MDPT5fLzgi7oWVwkBuKGhIZvN1traeurUqezs7Pb29tAvy5pfNpZlhZYv/4x5vV6apnEcv1zbUzCappOSkhISEuLj4zMzM7u7u91ut1BC88qLDg8P/yow96uUrCurnAsmlIC/fMiVuWKDg4OBQMDn8w0NDV28eFHwrl2+3OW+hJeX+tuTCxMuV1cfGBi4XE9VqGgqnPy3My+GQkOh0EAoNBAKuQM+p4+/EAoNhy7SLBMavuj18EGvLzQcCg2HQn2Dof6h0HBoaGDw8rKvfCbC7Vz+KZR4/Z3vN/+Xq/4AVzVIIT3tFmvxLgUMkU6FjjqZfDo5pYigPIzJz/tCJq6vvUdf1SBqlwIq2KSE6JTsouKKWqUWcfB9OpAsKj9TWtmgAdC6xo7iitqyqsZuqZoyuUiTvatXXVhSfTw+KfFYUtyBo9F7YuIOHC09XdbbKdYp9QY1AGhASAcbDQgG4SRC0RhDETSGwxgJ4yRCUCjBkqSZJTgLbrVbAv2Mtw91+gGrR2tyKGm7gnLIKNcf5SoV7VNTvNDmRUm4lYRbgbsUuOtaXMU4+5QgnpJb/LePVk69bXbYTePCRk0YMW7q6MmzwqfeMm76beFTb7lpwvQbx08bOXFG+NRZ4ROnj500bdzk6ROmzpw0/eYpM28VcGrMhCnhE6eOmzx9/JQZAniNmTBl9NhJkybPmDxpxqSJ0wUJzqqJE6ZNnjRjyuSZ06bePGP6rbNm3n7zrDtuufnOm2+5M+yG8LBRE24YO2XEuKlh4ZNvGDtl1KSZ46bfFjYiPGzUhPseXbhmy+7GDjHj8DEOnw6zQFwfwAVBkwdgLRBFwjiIYioM7QWBJhBoAMF6PVSrg2u1xnoVUq9CGiCiHUTa9VCLFjynMTRpgEYteE4LNgBoE4A2AWjjL9WEMb04I8fNGtICUlaUsTGMw/ozV3kxm++XXBXQIKyQVk/bvc7gcJdct/9Y8vodUe0SdadM26MC5AZUY6RA0oKwdsxsRykLiJJSle5ca2dVXeO51k49jNk9fgcfYDiHHsZ65erz7aLK2oac0yWJGdmbd8X8tC3ihTfemf/sy/uPJeMWl2cgxDr9BtwkfHuImhwc3/8vcxWIoChGEySL4ySBGEkEtFAGp1nHwK2krhpXFZDqDFafQusSEGm0tmu9qPEDVc9KCtqBQnsbz67Jzvmmreu4r1/9P5qrBP1MVzzq4nGnB3O4cZsDt1hR1gzTLEzSIEEBRlSDYFoU12GEHicNJA1SDEQxEIyoUVwn/CQoACcNBAWQNIjiusuThZ2CEEx75XmEySQFnzlTXVVVpVYrNVpFcUlBS+tZixWHEcX14ipfELY6tRa72skDfMDo9kG+PvRCyDQwTDs8Bl8f6u/HTFal2wcNDNMWl8p7AXQOaEy8BOXaEUsb7eqxBhSOfrUtqLQGFBafzOKTcX65vU/lHtLxwwb+os4xoOACEotfbOuT2fvlXEBi8vbwF7UWv9galFqDUtrd5RxUBkIA4+uBuPOApQnmWnBnJ+eXO/vV7j6tM6B2B3T+PsjnAx0OtdOuDfLIgB/38ZCL13qCej4IuP2Aw2NweGDeT/QNWv8FrhocHLRarXK5PDU1dcOGDbt3787Jyenu7kYQxOl02mw2vV4vEokgCLqSNoRYbUdHh1qtJklSKMtOkqRSqRSJRFqt9squL1arFQRBqVQKwzAIgvX19du3b4+Ojk5PT+/t7b2cKm6z2QiCUCgU7e3tCoXC5XKFQqFgMIjjOMuyIAgqFAoAAOx2ezAYdDqdOI4bDAa1Wi2TyVQqFYZhAp8JiGOxWEiSJAgChmEAABiGEeqUXplWPzAwwLKsWq1WKpUURVEUZTabhYrqOI47nU6dTieTyZRKpclkEs4cCATsdrvRaOQ4TuAqq9Wq1+sv988RNjAM0+v1MAwzDMPZrACBQgwhNWjaxN2YmRkKhS6EQhdDIQgAERCCdQZYrSMA2MVY+p38gMeHIajD4ejr6/N6vVar1WQy0TRNEITb7SYIQiaTyeXyy9XYBdz5X666DlylwS1KAyHVIAhmVavR1KT81JO5sI6iUZvb2memPWKx/tz5XpHMoAJIhR4tK69paDgHGIwulwcC0Zqa2rraRoMBrK6qO326KD+vqK7urLhX3t3dm5dbGLNn75pPP9/61TebPv9y1UfLf/r4033rN6bs258TF192KrUyLaMuJ+98UUlXVY2s4Zy6uVXb3s5AWhrRmHDAQqM2C+2wW1wuh8PD44wZM3GoxYlwHsjs1jJ2JWGVopyc+mNcJSc8CtwlENWlJnoUL+iqXKU2ssnZhW9/+OnNd88JC58cNnL8mCk3z/rLA2EjwsNuHDty4ozRk2eNGDdVKHwQduOYG0aNHzF63MixE8MnTp0wdeaUmbdOv+WOmbfdJcDWxGmzJs+4RdCk6TdPmjpr8pSZkyfNmDhh2vhxU4TvAUeNHDfyprFTJl/aLzirLsUHJ00PuyE87KZxYWMmXY4Ajhg3ddSkmWHhk8NGhI+aNPNvH60sr28WPg8UG3DAMqDjhgzmIMA6IcpsJHEUM2C4GoZEINwBGtsAY5sBadOiHWqsQ411gUQviPYYjCId1KEFO3RQhx7uNCAdINZ1VRGsmmC0uMlAmo0URzI2hrZzlN1BWl2/4Cpbn9HWh9oCqNlt9w9RNh5h7ZSNbxOrDiScWr8jSqTQ96gAqc4olDZFWLtQv8rB9zGcQwsibSJxQ3O7SKIgTda+CyE+OMg5eYRklTqwSyw/e76tpPJM5uni6EPHd8YcfuuDT154453Y+CQliJNWD25xKUGc4NxCZS+rd0ABYP8CV6GUEQARxEgTOEtgJG4ECURrJlR2Rk4a6iF5nq47EZYeZw2JNvgkozkAiTfJ2lYa5N+asSgcPnDu7Lqc3O/buxL9/brfxAH/x3DVP3oIXum14v0U72e8AdbrN/sCFn/QGuizBfpsDhflcFFON+3yMG6e9XhNvM/M+8xmDnHzbP+gc2DI5Qtwwp/8QavTTQuHCEd5vCav3+IPWoUJwuFev8UX4PxBqz9oP9twprq6WqVSaLSKisqSXnG7P2jnbOj14iqPD/D4YbtbT5tlJqvSG0QGhungIOHrQ5084A0inENjgFvNNtXAMG11qYPDqHcAcgX0Tr/OHTT4h4xDIepiiL0YYgdChG8Q9g5AwWF0MEQOh5jhED0QQoMXQd+Q3n/B0B+CB0NIXwjyDekvhgj/BYPdJ3cFVb4h/UDIeCGEDYaQwLA+eNEgHML36RxepdUpt9hkDre2vx/1+40mk8LMqgI+fKCPdrkAs1Vq8yjdfr3Tq+ccGqsT4P3EwAX7H+Wqixcvmkym9vb2+Pj4JUuWzJw58/bbb3/hhRe++uqr1NTUvLy8Q4cObdmyZfny5evWrWtvb7948SLP8yqVKjk5eeXKla+++uoHH3ywbt26lpaWoqKiI0eOrFu3buXKlRs3bmxoaBAIprOzMzo6+o033rjnnnuefPLJd99999VXX7355ptnz5794osv7tixo7Oz0+PxcBwnlUp37969cuXKJUuWrF69uqmpyel0giCYn59/8ODBqKioTZs2bdu2LT09vbm5ubq6+ujRo0uXLv34448/+eSTr7766ujRowqFIhAIDA8PcxxXUVGxYcOG99577+WXX16xYkVJScnw8PDQ0JDgtRL66mi12qysrK1bt86fP//111//6aefWltbQ6GQxWLJycnZu3fvd9999+OPP+7Zs6esrEyoaDU8PGy324uKikQiEY7jQow1KytLp9OxLGuz2VpaWvbs2fPWW289/fTTb7755nfffbcrMuLJl194+s1XFr70/HDvQq8AACAASURBVIt/fT3iwD41oPf4fYyJ3bh+w/dff7PklddeffaFmO27QZnKgdHilo7SwiKJREJRlMFgaG5urqysLC0tLS4uzs7OjouLW7Vq1TfffJOTkyN0FhIKsf4vV/3bXCUDtAgLwKRej0IGXNwuSzycdHTv0c66jq76Tnm7XNoua6hqqiitra9vaWoRnWtqPXUyMS8t5Vx1jayro7GqOiUhPu34ifqKsoyTiYlxhxMOHEw7kVBRcLq8IO9gZNQ3H324funSiI8/3rNixU9//et3L7+8dsmSze+9t3Xp0t3Ll0d+8sm+L7448v33J9etS92yJXvXrqzI3dUZJ6uzk+ry0xuKc5urSlrrqzubGjtams/WNbS0dkrkOp2RNjIOmHEaCLsKsyn/IFdJMZcMdcgxp8BVGtqrZXxaxnctrsoorH53+ec3TZgugNToybNuvnvO3IXPzX54/lMvvblk6YrFS967+6HHR0+edcPYKaMmTR85dvJN4RNGjB4XNjI8bMSosBtGXtKNo8NuGhM2MvyGUWNvGDU27KYxYSNGhYWNFHRD2KibbgwfPWq8EPubOGHa7bfdffOsOyZPmhE+ZuLIm8beOGLMTTeG3zRybNjICQLY3TN3wYPzn35k0fPzn3150Yuvv/bOh0+/vOSVt9/fFnWgtVdp8w1yfL8a5XTckJYL6c2DBpMfYOwwxSAkihMgZFRAiBRCxCAq1mNSLS7V4HINLgdJBUDIDahUi4h1RrEOlQCYDCCkEKEAScWvRohQkCxAMhBhgkkzSnEUzbGUzULa7KTVhdk8mM2L2i5BldE2gNr6KLvf6h0Qa6DTlfX55bUn0vN+2hax8ru1sfFJBxJOxSVlCN2UM06X55RU55VVnz3fUVpVm5SWtXf/4d17Y+OOJxVX1LR29VbVNRaVV2fmFSalZR1LTDkQl7Anev+mXRFb98Su2x752jsfLnzhtW/Wbj6anJmYWXAqp6hHBQgfIQpp7AoAyymp/p38qmtwFWIAECPEkBhLYThhBAhYwSBijug0w2eNihyd6CgsOWKDE33UKScaz+gidD3fodoNNvIQaYxratick7OqvSslMAC5vOCv89bdWj+v/Z/DVf9AK9jlRdxezO0lXDzp4kmnm3K6KaebdrhIj5d1eyk3zwj7HW7c7iRsTtTuJPx95oEhZ6DfYnPgJg60OXDezzhcpN2FWe2Y1YHYnYSLJ71+s7/P7PGyvJ/hfSZvgPUFLP4+c6DPGuiz1dZVlZSU9PSIxBJRcUlBT29boM9xHbnK7TX4+zGXF6RMUs6h8fdjtFnWLipRahssdvVwyIxRPVW1KR3dpTaXzskDAm85PQaPH/b4IM6hsTo0Do/BGzC6fZDbC7p9kDdg5ANGjw9y8DqLTUZzPZRJxFh7bS6Fw6t2eFScSx4YgDxBvdUpd/o0gQHIZJcQTCcf0Ht4lT+g6+sHvD6d1SZl2G6GFplNEhun8vtRnocpUkYTcq8bDXgpK6djLVLOJXd6tXaP1mJXcw6Dx4f3D9n+KFcNDg7SNN3W1nb06NE333xz2rRps2bNeuqppz7//PPY2Ngvv/zyueeeW7Jkyfz58xctWnTgwIHBwUGZTHby5MlVq1a9/fbbTz311LPPPvvWW2/Fx8d///33f/vZli1bFhcXJ5fLOzs7MzMzIyMjv/jiiyVLlixbtuyrr7566623br755kceeWTp0qWxsbFtbW0kSer1+oaGhnfffffNN9986aWXli1blpiYKBKJKioqtm/fvmjRotdff/31119/6aWXVqxYsXPnzrVr17766qsPPPDAE088MW/evLlz537yySfV1dUmk8lut+t0uhMnTnz00UdPP/307Nmz58yZs3XrVr1e7/P5PB5PIBAYGBiwWCxnz56NiIj4+OOP33jjjdmzZ995550REREej8dkMkVGRj7zzDOvvPKKAI4pKSlqtfpyG8HExMSsrKzW1laXy1VRUfHtt98WFhZSFKVWq3Nzc3/44YeXX355wYIFixYteu2115Z+9OGY6ZPvWzTvqTdeXvz2m9+sW51fXtKrkImlki8++/ybz754YeFTN0+Y8sazL5akZYsbWvJPpR87Enf+/HkIgtrb21NSUvbv33/w4MEjR44sXrz4nXfeWbx48cKFCzds2AAAgLCe/+Wq68BVjVJAZyRJkob1kKpH1lBac2BrxO4fNpxOSE2MPJhx8HjOsVNpRxNTE5IyUzKysnIy0tL3bFy/b8v6k/v2ZiccOR4duXP1d7vXrkrYuzv5wL7E2Kjj0ZGnDsaUZaRW5aTH7dn53Tt/jXz/vROff3Lyi0+j331rwwvPrH1m0dpnFq16csHaZxb99OyT659/euOLz25+6fmtr7y4/bWXNr/x0revPvvlkue//dsrq95/66eP39/w+Sebvv5643ffRW3bmXDkWFlxlbhHAyMWgnFjpBsgXH82V23be2TRi68LJRXumbvg6ZeXLFm6YsVXP6bll9a3drdL1Kl5Je8u/3zmXfePnjxr8i13ht00VoCnEaPH3RQ+YeTYiUKK+s133C1o5m13TZ1128Rps8ZOmjZm3OSRo8aNHjVeKKwghP+mTpk1dcqsW2+5a8b0WyeMnyrkXY0NnzR50oxp02+5/5GFz7zy1xVf/bglIvbg8RSh1FPG6fKM0+V5ZWeqz7X3qAAjYzO5AozDZ+R8Wi6ksoS05ot6Ux9o8hoZG0abMBpHcBDBdQiugwkNQOkMlE5LG/S0AaT1AKUBcJUOVwK4ykCqYUoLMTojbYAYw69GIw0SJoQ24aQJp8wkaSEpC0NwJsJqI20OzO66gqsGjLZB1NZnIDiQtGQXV321euPXazZt2h2zfkfUT9sidkQf2h0bF3UoITY+6UhiekJqTmJmQXJ2QWZecfzJU9t2R3276qevvl+9cduuoyeScwtLcwtL07LzjyenHT52MvZwfETMASG/asP2qDVbdr/1wSdPv7zk7Q8/fXf556/+7YO3PvikpUcBkhahAZEjcOFf5irAgKEwy+AmGicwSIsYelF9CwmeddFNNFBglCWgisM2+LiPSvKRx53IAUS2iQL2OOkTlPFEY922rKw1re2pviDo8sL/qLNwxfeA/yO4Sifk61zptXJ6EIfb6HCjDjdqd2F2F2Zz4DYH7u8z+4IM72dcPG53YVYHbLHBZivgcONuL+H2UlYHzJgNjFlnd2H+PtbuwuwuRBgdbtzF4x4fzfspmxO1OY12F+Zwo04PISR1uXn2XFN9eXl5T49IIu0uLSsUSzr8QbvJAl8vruL9oK8Pdfsgu1sfGMCdPFB/Lmvz9pVpWTEIIQqFOAPcuv/wusSUPVrgvNWphZEuyNhpsagGhphQyOLyQBynttp1drvO4zUODFADQ0xfH+HyQDab1sypvV7I5lSbzVLaJOY4udWhsttVFpuC4+TeAMTzhoELRChk0hoam5tzCLLDQot4h7LPq/e5NFa210L1uu3awQDhdYJ+L+bzYG4H4nIiXp7w8bTTbfT1G739gCdgcPkMdrfe7oacHsTtpf61OKDH44FhuLi4OCoq6uDBg6WlpR0dHTU1NZ999tkrr7yyd+/e2NjYzZs35+TkBIPB0tLSzZs379+/v7Kysr6+vrCwMDMzMyEhYeXKlcuWLTty5EhJScmpU6eSk5Nramqys7P37t17+PDhxsZGm80WCoU4jsvMzPz888+PHTsmk8kCgYAQAayvr4+NjY2Li6upqWlubi4oKEhPTy8sLExOTt6wYcNzzz33448/xsTEbNmyZc2aNZs3b161atW7774rLHjLli0rVqxYu3ZtRUUFDMMYhqWkpMTExBw6dCg/Pz81NXXXrl1xcXHnz5/3er2XQ5kYhuXn5+/evXvDhg0oiiYnJy9fvjwqKgqCIAiCDh48+Pe//z0+Pr6goKC6uvrMmTMymYzn+f7+fpZlq6ur4+Pj09LScBwvKip67733kpKSOI4TnlVmZmZLS0tbW1tmZuamTZs+/mzlX1d8cCwnrUnWnVdTvjfu4N7DB46fSjqVmhIbs6+2oqq2tCJy8/aNX/+QfjjhTG5R3smUlMQkuVxusVg6Ojri4+OjoqLi4uKSkpLmzp27atWq/fv3b9269dixYyiKhq7dzPF/ueqPcpVeD6MWhka0uo76hqLElF3frFr3wSfHNu/a9OHKXV98H/vT5mO7oxIPHk45lpB84njy8aPZCUcKEg6VpxyvzU4pO5WQcXBv9pF9FaknKtNOVmcklaccr0w72VFRKKmvLDxxZPdnH0W99Vrqx+/nfvHx8aVvRb7w1Pan529/8vEtix7b/ezCnc8+sfPpBdueenzbonmbFz66ecEjPy2c+/H8OcuenLviqcc+fn7hypef/eyNlz7/65LP//a3ZW++te6bVSnxp9qbREaQNjEemuJhwq0i/9w4YE5pXfSRE6s379oSEZuQmnO6sr6mqaOxQ6zHWLt/yOodqDjb8vaHn44YNzVsRHjYiNFhN4wOGzFq8oxbHnpswWt/fefzb37YuG3Xnuj9J1MyTqZkHE9Oiz956lD8iZiDcRExB3ZH7lu+4rOlf1/26itLFsx/6u6/3D950owbR4wJCxspjILGjJ4wa+btD9w/d97jixJOZeeW1pwXydQwCdNWI2ODKA4kLXqMNbkCgYuhwMUQx/ejJgfC2hFrUGMJKbmQxhzSmy9ApgBicmMmjjCZEBJFSBghYSMFg7QRYIw6FtWzRpABIcYAkAaANIAUADMQYjJiFhwxoYgJRUzYlcJYjDLTjImmzDRlpkkzTZpZ3MJiFjNps1+Fq6wDjLPP4ukrqm747Pufvlu39WRGfmltU21z17lOyXmRrE2s6lYaZHpEDZN6jAUI1mAke2SqqrrG7ILi7ILiqrrGbqkSQAjKbINxWqkDRRJFS2dPbWNzcUVNVmFJUkZBYmbBrn1HVm3auWrTzvc//XrxkvfeWfZZfWu3DmWE4g7O4LDcgOaUVCfn5P5RroIhkkCsJtLCYAQOakB1OyCvBRWlPNtoRYsoTRKuOEgq95l1++3AATt8gFTvYqH9TuoUASbXV+9IS13bdD7V44N+Ub/qH1yl/i/nKoPbq/uZq36BVk7eKCRaub2Ex0df9i0F+k3+PtoXZLwB0uMj3V7MxePCTIfbaHMarQ7Q7kLcXswXZAL9jNtL8H7CF2T8fbS/jxWOcvEoZ4esDtDqgG1OyO5CHG6j04M53ZRKLWtvb4cgwIgATefP6g2KwQu8mTNex/wqjx92+6DgIDEwTENoR1zCltf/+tj23V8qtQ2hECdX12/evjLmwJrOnjID3H4qeW9O9mFRVxXvQUIhu9sFU6ScoRUso/J5sVDIEbpo9bgRllGyjMrK6UIhLhhE7XaNySTjOKXTqeN50OuF1OqzFNVrNLY7HNqhIaqxMevQoXVn69LNRJfPqhz0GLycwoR0Mogo4IRCIZvPZeQYtZ0Dh/otg/1WGwczrN7lQfwDiJ1XMZzYZJM7eYAP4E4PYrZC/wJXCTY8PKzX68vLy6urqxUKRSgUEolEP/zwwzfffNPU1ISiqEQiUavVLMsePnz4008/TUtLs1qtPp9PoVBUVVUdOXJk2bJlq1atEovFPp+vq6srOTk5LS0tLi7uxRdfvOOOOz766CMhxBYKhWprayMiIqqrq81ms5CxJHTlW79+fUlJiZClJJPJTp06lZiYmJiYuHfvXoGZMAxTKBT5+flxcXGHDh06dOhQVVVVXV1dfn7+vn37YmJiiouLlUoljuMfffTR4sWLX3/99XXr1iUkJBQUFEil0stdpUOhEM/zFRUVX3zxxUsvvbRkyZLIyMhTp05VVFSAIBgKhWAYjoyMfPPNN8ViMYIgGo3mzJkzzc3Ndrt9eHjY6XSiKCrgWl1dXVZW1tq1a6uqqqxW64cffrhu3bqSkhKGYSwWS3V19caNG999f+k7K5eXtTY6L/b3gJqd+6OXfrJ86fKPVnzy8fx5j3/wzns7N2zOSEgU1Z5DpGpZY2tBUlpGSqpWq7Xb7c3Nzfv374+IiEhISEhLS1u6dGlpaSnLsnq9XiqVCs/qP4BW/09w1TmpVgdCNhMFqxSNxcXpsQe2rfxi7TvvH/rxp3VvL93y0Sf716xLjz1QkppalptdUpBTnp8ha6xRni3XNlUDrXXapmpZbYnybDnUflbY6K063Vmao26sBNvqa1KP7fv/yHvP6DbONN/zw3y5u192z5yde3dmZ7a3907fabvdTpKVc7BsWZKtYFvRkixZOVESJZJKzFGkmHMmwZxzzhkAARA5A4WKKABVhQww1H54LTTblnRbve473XfqPKcOUKx6663iB/zO/3ne/3P2m8hPt5R+e6j+/PHCo/sTtq+L3Phh9KaPIjd+GLtlTfTmj8HnyA0fhK9/P3zd70M2vB/y2Za7B3bePbjn7lf77h7eH3TsUNDXx25/++2BDZuufHsmKz5tvHfCqETNsN2kp+Uq8m256m3r1oUqWAkRaphUGHE9Ttk8K26Wda2woA5ah9mauod+uBX8/vptv/rtB//tg7U79n5x8Mg3F67ciIhNLKuqG56Ykan1EEYybj/j9tMun83hIWknSlIQRhpMeHfPYHNTR1FheWxM0s0bd78+dnLP7s83bdz+4QefvP/7NR+8v3b9ui37Pj3w3ZkLwffDIqPijThN2H32Rda5zNo8K4jNBQzWIdJudvgZP0t5WZRya1GrGiaVmFOAsXycFWCsGGPlmEeF2rWo1YDgOsioM+m1Jr0a1isRoxw1ylCTDDMqEI0CVshNSrlJqYBVKlSjJfR6M6TB9BpMr8GMGsyowUwgtKgJQhEYRYwIbERgAwobUFiLmjQo8pKraI3ZsZqrmEXWy7J943NXgkKu339UUFnf1j/WOTQ5OMUfnhGM88SzC0rQOEhhxFUmXGci5sXyvuHxhtbOpvbugdFJgUShNsAQRqr0JoFEMcUVDE/MdPUPN7R2ltc1ZhVWZhVzop5nPAyPCwqLOHzy/O4DR89eud3UPSRUGgwEjTNem2eFJ9WU1DT/GVylVaOQzoJBBKwzaKR8MW9AMFk3P1FqMbQQGg60kCmbfMbru8Pvuy4fC9LxwiBRBKpIthoKtZK8toaw7Myb3T15FpvsR8j4mS/o/wxc9eP6sj/iKtqppRwaK602W1U4qUJwuQmVQogEQoQmTIjgYtwiJW1Km11NO3SMS2d3GSy0EidlFlppdxkoh8YICySKUcwsNdvklF1rd+tph85sk5tQkQ7iEhY5YZWZrQqSUlgo1UuMM+CESaFQ2GwWG2Xm8WeMkIpl3b+gXuXyqsHqv0UWttnl/cOVIY/PH/jqk4ePzk3ONnkWDaOTdU8jL+cUhI9M1Hb2ln7z9c7Ll47k58XJZWMELpvn93Z2lLe1Fg0O1AkF/VrNnEg40N1V2VCf09dbzef1zM62Dg9Xd3YWdXQUDg9XCwTdOt0Uis63tuZ1dhaVlMT19ZUbDDPZ2U+PHt38NOy8WtSDKUYxxahkpmWorbCvOW9+qhXRcRXikcEezsRoi4VQkYRmdKyjp7deLBmbmK3vHixo7coen6mDUK7bb3J6IMKifluucrlcHo9neXnZbrdPTk5mZma+ePGipqbG4/G0tbUFBwdHRUVNTEzQNA0KqGUy2bNnz86cOVNZWUmSpF6vr6urS0xMfPz48eHDh4ODg/V6/crKSnd3d3x8fF5e3vT09IMHDzZu3Lhx48Zbt26NjIwYDIbx8fHExMTm5maFQmGxWEiSlEqlTU1NiYmJxcXFBoMBJNciIiLS09MLCwvj4+Pj4+NnZmZYlvV4PH19fSkpKdnZ2W1tbfn5+WVlZSUlJWlpafHx8bm5uSMjIxAE7d2799133/31r3+9a9eu0NDQ+vp6kUiE4/jyy8V0MAxnZ2fv3LnzN7/5zdq1az/66KPY2Ni5uTmz2ezxeHg8XkhIyK5du0DJ/NjYWEZGBofDIUkSVLvTNF1TU3PmzJlbt25FRUWVlJRoNBqpVBoaGgrEOQRBNBpNRUXF3bt3z174fs/RQ2VdzajPMauSRKc+P335wjenT35z/Nv/9T/9L//5f//7Q7v3VReUwGKlcV4yUt9WnVuU8SKVz+djGNbd3R0ZGfn06dOUlJTMzMx79+5NTEyAWnWbzQb+j2+2cv0fylUrvmXWv+J1LzK0y+kKcBX8Iq+8oXeMr8M1Nr+M8MwbKb6JFhNuEeYUYU4x6hSjTgnqDCCR1sI2DAri8xqHhPDAPBSRUV3WNStEvEKT/efxc66SIi4p4pIgLj5s56IMF/npXkC4p4wWPuaUMUsDMlNGU29WQ18Pd0EklVlgo3Ke115Wkvv0yeOTpx4c+jLt4uXHXx6JPnk69/799qyM8ab6qe62id72qd7WqbbamZZKbks1v62a11oz21TBb6uV9DYpBzo0I50LnY1TdSXC9nppb1N9SmzYkc+eH9hdd+Zox+WzFd8cSNm5MWbD+7EbP4rZ8H74mt9FrH03Yu17kZ/8Lmrd+9Hrfx+z4cPwTR8+3vPJg33rH3y6IXjfpnv7ttz5bMftfXtvfPbZsXUbbh//ruh55tzQDKwzY5hDY7AIFNj8y0Y9f0rwIFoEO37qs6AluVpSCNFcLamyePt4ivD04tK2IYN9BXIszyyoCbvPw7Io5Qau66RzEbG5MNrD+FnGz6phsmd0prS2pbi6idPUOT0vmRVJhFK1RKPXGDEDTqIkg1F2mKAgsxUx0ybSZsJtOpTQQrjaAOuMuE4Pq1SQVKYWCORzXOHU1PzE5Fx2dnFmVn5mZmFhUXljY+fUNE+nQ0mbCyIYxObCGS9GeyDSbiBoo5mBrU5g0QQa4RnNDLDcVKH2BWxJhLEL6IoMW1SibjXm0GE2PWbWmVAdDGsQWI3AKhRVoKgcwxQoqoANSlinMGkVJq0SNmgwk96MGi24Foe1GPoycBA6FDeiBIQSRgwzoKgBRbUookURDYoZzBa9+Q8lVhqzR0P4tIRHi1Kkc7GutffgN2f2Hjh2JSjkzsNnl24/ePAk5mF43OOopPCE1LiU7KTMgtSckoz8UuALGvQg7Idrt67cDAoOexqTmPIiMzcjt/B5WlZMYkp4TMKTyNiQJxFBD8Ku37l/6vsrpy5ePXjs9N5DR3d+9tWv3/3g//7N73cfONzQ3j8v1xhx2uzw0h6WJ1WVVjfnlJTZXFYf69Sh6oHxgZ6hgbrmtj9wlR5XG2C1waQ26tWQWg2pNEa1XgejBjMB44hBq5HMimY7eKMV3OEsTFWFq4qMwiTBYNBg/Yn+6sNTbSfEw5dgcSihjLYa0rXilNa6e1npP3R2ZpitCy8NCHQUo2EYuZ0ROxmhk1l4nR/S3xJXrYaqH7lKzrg0NrsaIyV6iC9TTvCFg9Nz3eNTrTPcLq6gRygZlKsntMY5GBcRVpmFVjq9RgutxEgJSSlsdrUB5o9MNFbVZcjVExrDLIQKULPYhAlVummhZHCG14lbpLhFSlhlZpucpBQWWmmhlVZa6/JYYETvX3T4/HapnIfiapZ1QIjExuhsdrXNrvwDVznElF3sdMlczj81nC6Zy6s126S0U73IokaEx6lNvR9y9uKVL6Pjb49ONqBmUe9gZWrmo7auosnZloKS+G3bf3/4yK7E+NDpmR6ZZLKhsSg+9uGTp7cS40MLi5KrOdlp6ZH3gr6/cvVEVMTd0rIXwffPXb/57eVLR27ePhETfaesInmgv3qW21lelpyVExF053RaxpN5fm907J1P1v4/J77dNd5fxR1pmOyrqi99nhR1J/rx1bz08NaGvLbm4ucJITlZsQL+CH9+JCs7PiHhSXNLcfzzoEcRZx9HnC+uiJEoBn3L6AprcbiRt+WqgDe6z+fj8/lFRUV5eXmtra0EQTQ1NWVkZFRVVU1NTQFdZHFxUaPRpKenP3v2DKzjAxmx/Pz8qKio8+fPJycn2+325eXlhoaGlJSUnp4eUFUNQVB/f39aWlppaenU1BSXyw0ODi4tLVUoFAB0IAgqLS29fPlyZ2cnDMNqtTo7O/vx48dFRUUcDicqKiopKWlycnJlZcXv9/f29sbExGRmZo6OjpaUlHA4nPr6eg6Hk56enpqa2tXVZTKZTp48ee3atYyMDB6P53Q6URTlcDhXrlzxeDzAtgDw2b17986ePXvv3j0Ignw+n0QiycvLy87OLi8vT09Pj4yMBGcODQ1FRUUVFBQArnK5XFartaWlZd++fR9//PEPP/wwOjq6uLjY399/48aN2NjYkZERp9NJEERtbe39+/cvXL50+MyJspZ6JW4a5c8mZKZevx/03ffnjxw7+uTR47KiYlwPsYusbG4+4u7DxzfvtnJqM16kikQiq9U6MjKSnJyckJCQnZ2dnZ397Nmz4eFh8O8DxV7AG+Kvhau8nqVFP+vxLjucPpeX9SyxmM27oELi04tbBuZkJoeaXFwwOgUGuxj2SjC3kHRyccscYhFilNLq1diWVGa/DPEaLGzzoDy/bqJ2UFHVL0upGivoFE4ZPFzEyUUZEHyE4SPMPMwITYzK4pegzgWIkcAOCeyQGBk57FSSvgm9eQIyT8G2OZyet7hFlEfKLMmdS9Mm24gW4WJ2mWOxU6SJKa9Lqmrt5UukKi2s06n5/K6y0qx7dxO/O/Pi9Kns06ciP92bfup4w6OH4/nZ/KZaXmfzWGttX0PFREv1VAtnuql6upkz3VQ928SZbaqea+RMVZeL2uuFzXUz1aWy9mZNb3vz8/iH+/ekfvl59Zlj9edO5n+1L37r+tgtaxK3b0zauSF28yexW9b8ZB+17YOo3e9G7PltxO53I3a/H7Hro/Bd65/s2hK6e+d3H6+5efCr3Kj42eFpPWxWEfQ8QnJRK/81IcApAU7NYzbwlYdYuDDJg6xCk10EOV+GXWRiRCZKZLLydLgAInSMp2uW//hFRmVP7Ht36QAAIABJREFUL+z16Wg7TLkg0q7DbKClnQax6HEKIu3ACECPUwaC1uMUMLo0mhmItEMkbTL/dA8RjBomDBiFM26c8mgQs9KA6xAStbpQq+PnezVkVkO4xkRqYbMBo2CSwSmPmfEBs/Kfh4Ggfx56wq4nPTqLT0969KTHSLqMpBPM0Ijb9KhFg5iVEKaEMCWMqxBCg5EyAyQ3mlQwqidIk5XC7U7S5bF6fAjFIDbHzwO1/lEEjkMkDZF2o8VutNiNpNNIOo2kCyKdOOVRGvDRyfmympaU9IKE1Nzs/IrS6uaK6pbK+vbaxq7qpi6wr2vqbmjtLqtqKK+ur6hpqKhpqKxt5NQ1VdU3V9U3V9Y2vjKyC0ryyzlF5TXZxWWZeSVZRaW5RRWZhSUGhDTbXYiZhi2Uw7si1Rqq6lsz8/NtbsLHMjpUOTDe3zPUV9fSkl1QsoqrApKVXm3UaoxavVYHaTSQVonqpZhh3qAclHKr+ePpWlEOpsrEFYmquXvCkfOi4VPCwW+4XV9op4/P9x6QTZxD5M94E4+qy6/0diWQFh7FgBaBBoBWFKNkGCnDSKm/JDy9bVB2+f+/9YB/CCsj8yxCnkWIsEpkqtGuvrInEVc+P7gu5PEPEdG3m9uKVNoZwiL3L+Msa8XMUgulcriNlF27wlpcXpPHj3Dne9//6J+b24pY1sqyVpfXBCHCscmWscmWptZCwcKgdxEFfwLhX8YhRIgSEswsDVziWYT1Jh7t1L4sqH85Q4fU5pBSdqnTqXD9yeF0qhwuPWGVwbiIZS1WRhUZe/vM+f1NbQVxSfe/Obl7YKQWNYuDQ7+PS7pvROa7+zgPw65++tmmSk6OSDyZm5cUEnbj1OlDO3at/ebbzw8c2hEZFZyRFXfv/qWcvKSu7tqQsBtXr52+G3xxeKSttCJ90+bfxyWG0oypo7vqYci15NRn//qb/7Jm3W8USm5Nff7WbR++SA2XSSYdDBQZHvT73/3zmVMHDn6xZevm94uKU+vqiz77fHNySrjTiXd01YaE3XyeEhGX+PDGna+fRn/PqUsUSLpQs4Cwyqy02u3DlWp+SVn24FDX8orX7/c6nXbwA/yGPCBo2EJR1Pz8fGlpaVZWVnV1tclkam1tjYmJSUlJmZycBFVQbrcbx/H5+fnKysqQkJBvv/127969O3fu3LVr1z/8wz9s27YtKyuLJEmfzzc4OBgWFnbq1Knk5OTIyMhLly4dP378yZMn3d3dPB5vcHDw1q1b9fX1AacAn883OTmZnJz85Zdfbt26dceOHTdu3Kiurh4aGiorKwsLC4uOjh4dHXW73Wazubm5OT4+Picnp7e3t6WlJS0traioqKGhIS4uLjQ0tL29nabp7u7ulJSU27dv37x58+bNm7dv305JSenu7gYcCfgAx/Genp6wsLBDhw5FRERcuXLlzp07FRUV4+Pj9fX1z549u3Tp0srKisvlmpycfPHiRWFhoV6vB5xqsViUSmV0dPT7779/9OhRHo8HSsfa2tpSU1OvXr164sSJkydPHjt2bNu2bb/5t//2zu/f2757174v9h88/FXY0yfdvT0jY6Pl5eU3bty4eyfo+tVrF8+df3D3XllR8cTIqIDL++rQl/v37//000/3799/8uTJe/fupaSklJSUhIeHNzc3r35vABP/WrjK413yL7Iu7zLj9Dl9rGfxR65KSCtuHeQqTC4duSKGXEK9U2LySjCv0OrgkTYuRvIQiwihpYhTgbiVsBe2sc390sK6ybZxfc2gKqawP71xbgryz5rsgTZ5PMjKg6wCo1VgtM7rSIHWvKCzyE2MBnFqUZcB8xgsfoXFJbE6xRaHwMwICRqABQ+xzELEhBYWmRmNa2lIrkura81s7BgSyaUqnUlvUPMEPaWluUF3k8+cyjpxPP/UN/F7duaeONIWcn8mL2OhkSPoqB9vqR2or5hoqZ5q/jGmm6qnm6rnGqvnGqtnqsvFbY2iprrZqnJFW7Oup7MtMT70870vDn3GOf113fmTuV9+FrdtffTmtQk7Nibu3BSz5ZNXxNYPYnb9Jmb3r+N3/iZ+x7/Fb38vbvtH0TvWP9257cKHH9z94lBeVOz06KQGMUsstlmcnCJILkby0VeEALcKcOs8ZgFfeYiZCxM8Eyk02UWQ+xVcpUcFEK5jXF1z3MepLyp7umCvW8dQBvJHcgoQDLALVxhxkB8MHAF/NZqZ14UaJjWIBfSZUUKETI+Cdn6vDDAa8FvSYTYgSoEE35/OVQaChkj7KwNM6SdHgCVBYMwfi7RgUg2TsNX5ykBsrlfG6+6rg0gQGgOh0mFKLarSYWo9rtSiWqNZb7JoDIRcDctUJo2BgDCrTG2UawxyjUGhNSp1kEpvUhtgtQFW6qBXhsaIGBDCiJp1JkwLoToTpodxPYwbEMLCuBCzDSUph3dJrjFU1Tdn5ufa3JiPpXSofGCi9w9cVViu1pt/KlkZ9RqjVq9TQVolpJOihgXMyDUoB6S8Cv54qlGah2syMUWcdv6ecvaylndROX1KOPCFdvrL+d5dkrFvIPH9ueHbnNJzvd2xNtscZZfbGJ2VMVgZA9BOKEb5VwVVfy5XvXoojBTa7HKSkhiRObl6ZHC0KiLm2t7PP4yIuZWVG9U3WDPH7xHLRl1e0xJrlsjHKLvW6YGMsMBgmpfIx1Tamf6h2o/W/iq/KF6wMCgUD1kolXcRFYqHRieam9uKDKZ5xqk3WxUL0hG+sF+tm7VQKs8i7PYbZaphCOXK1SMGeHaZRWmn0rcMve3zvjKcTo3DpbcxGtKmxMzSgeG6ew/OX7t5vKIq7VbQ6b2freHUZEjkY6GPL2fmRNIOnUgympoefTvo4ix3SCqfu3P3h8+/2Hbx0onM7IRbdy6c+/7riKgHyS8io2JChkc7dAZxXkHKk2d3C4vTrBQ0Mta5/8D2pORw0mpoaeOEPb6dV5DyX3/zf/6///pfZuYGq2oKDn21u6ev0YQoEEx16cqpX/36/7hy7cy1G2ePHNtXXJpRUpb5+Rfb0jPjFpfpyem+2PhHic+fhT25lpIRXFwZOTLJQcw8p1fLuHSUXevyYn8GVwGHTLfbrdFouru7W1paxsfHLRbLxMREWVlZbW0tMGcC5lUul0upVNbV1QUHB3/22WfvvPPOP/7jP/793//9rl27Tp8+DcgDVAU9f/48LCzs4MGD+/fv37Zt286dO2/fvt3c3Dw9PT0wMJCZmTk+Pm61WoHosri4qFAoGhsbd+/evXHjxj179ty/f7+1tVUgEIyOjlZVVVVWVorF4qWlJYfDMT09XVtb297ezuPxuFxuY2Njb28v6IpTVFTE5XIXFxf1en1hYeGxY8fWrFmzZs2aY8eOgbl5vd4AIjAMAyS60NDQrVu37tq16969e6Ojo8DNKzs7Ozg42Ofzeb1euVwO7hKw1AL+WLW1tdevX4+NjTUYDCzL2mw2vV5fWVl54sSJ3/72t//yL//y61//+le/+tU//dM//d3f/d277767f//+c+fOZWZmymQycPKZM2f27t37wQcf7Ny589mzZwMDAzMzM52dne+8884777zz3nvvbdiw4dChQzdu3AB51YqKiqmpKWCvAAjvr42r/P7FZZdv6SdclZhe0jrIVcBOvWVZAjtFBocU9khxj8jiEljsApyaMxJzGlygNSshhxFfhM1sQwe3uGZ0hId2TGijcloyakelJMszkHwDNq/H5vWYUIcJdZhYi4m1GGR2QbgTQu1ao1WlIeRKVCyFBGI9RDoNJKM30xqC0uI2FWZVohYFQgr1MF9jVBE2k90zIVbkVjdkVdd3T87IVNq/KFelHNzHOf117bkTuV9+Frt1XfTmtfHbNyTs2Ph6rvq3l1z12/jt77+Kq8Y1KP4Hrnprvcopgtwv0ep1XJVW2dMNez06mjZaaKOZAVylhkklRMgNmEyP6jAbgB49TgFzc5RyIzYXYKyfh9HMgCYqgNLAIG/msNWUExDDXjf+23IVUNrAmOABNYhFZTL/KHThFBDhAhN43Thvy1UaA2GArbjF5fCw/hXWv8I6vazNvmizL9LOZdq5bGX8hNWNW1xWxm/3LFvtXqvdbXN4KKeXdvlAmZrds0i7fK8Ml3/F6Vt2+pZd/pXVn38prtLpNEatCtLKUYMEM/ADepVJXoQqs2BJnF4QBosfWtWh8MIN6fi36qmj3O5PRSPHNYJ7Y703SvNP93TFMnahza602v8DcRXtVAKLAYwUmm1ilW48tzDi8NdbcgtjhscaRZLh1o6SxpYCzCy10uqa+mylZlqpmW5uKyopTy4ue97YUpBXGPfrf/3fvjmx52HYD4+eXh0abbDS6nnRwOhEc1dvpVg2OsfvKeekRsUGRcfdzciO6B+qdXgMRoRXWpmQUxCe9OJ+GSdRa5xCzQLQpecX4SrarnG4jU4PNMPtehpx4+qNbxOTQyqq0m7cPvnZF+vSs8J7+quCQy5k5kQSFrlGz6uoynr89A6XP6zRCWPiQi/88G1qejSMKviC0e7e+vbO6pKyjNz853IlF0YV6ZmxT54FdXTVsKxjjjd04NCOp+F3efMjyS8icvKSpmf7vzy8e9uOj9VaQVtH1dGv9w2NtC0uU4wDefz0zpeHdze3VsxyB3v7G91ec0tb5XfnjqSmR6O4ani0PT0zNicvKS7xYUllbFNHOn+hzeaQ+ldMDo+BsmudHvRtuSpgC768vExRFGjviKKo1+s1GAxzc3MCgYAgCGCkCVq7AMsrLpfb1dVVV1dXWVlZUVFRU1PT2toqEonAOTAM8/n8ubm5pqamxsZGDodTVVU1PT0NMlYURc3MzJhMJpfL5XK5vF7vysoKRVFyubyysrKoqKi8vHxwcNBoNDIMg2GYVCoViUQEQYDJYxgmk8lUKhWCIBaLRSQS6XQ6mqYVCgWfzwerDlmWNRgMoKS9oqKio6MDoA/gJPDgi4uLBEHw+fzu7u7i4uL8/Py2tjaj0ejz+QiCEAqFU1NTLpdrcXHRarVKpVIgVrEsa7fbFxcXPR6PUqns7++fm5sDHvRA1YNhuK+vr6KioqSkJC8vLy4uLjg4+IMPPrh8+XJubm59fX0AjFZWVsRicXt7e05ODofDUavVYHyTydTY2NjQ0FBfX9/S0gJuoVKpTCbTwsICDMMBB/alpSW/3x/wlP9r4iqX1+lb9iyxmM29oIaTMorbhuaUiENv9UtgxwLEyFC3nPAIcbvAzIhwWmAk+WpcrCH1iIuwsFYb2945V98yIdVQ0wtweklLWeuo2c/CNg9i+zE3hFtcuNVBWFwk6bCSbhyjZGLdUM9YI6eNU1RTlFWe+TyHO8HjT/EXuAsKsVKn1CMGFEdJAreaCRthtjEur9u/rNQamju665rbRqdmFUr1X5qrKk8dqzl7POfQvpgtn0RtWhO3bX389g1v5Kr/Gr/j315y1Zro7RtectWBvKiYl1xlmcXNUwTJRSmQHv1JCDCHAHPMo3bwlQfTXBPFg+ifctVLtHpdHhCh3SaLQ49ToHQdyFQqkzkAW6DPHUq5AVq9QU8ClwOgAYMAvnllAKOE1WgFUo2vi7flKqBFgeTm6pAbMIURV5nM4NEg0g5EqdfB39tyFWp2GGArQBa9yaI3WVQ6TKqEgFIFDsI4gxB2A2xVG1ADQgL9CcJIE26BCStMWBGzDXz4eWAWWg/jWgiFMBImrODzL6hX6XQavU5j1ClhgxQ1CPXKYQm3jjuWoxMX6cQZmvk4Lf+ZWRXlguPNqjDF1PfKiRNz3Yfmh75TzgX3t1/PzzrV1ZngcEpsdqXVrrEyBqtdZ2M0wMiKsr+WS/7Wucrl07l8OgstJawL/hWTw6NpaMk6cWZPc3shYZGbrYrcgtiY+Hsy5YRSM/0g9OL4VGv/UO2jp1dvBZ1OSXtc35T3Iv3JP/3Lf9p/cENwyIXbd88AlauxpaC9q6yhOb+9q6yiKi308eUbt08+CL145fo3sQn3tca5obHakMfnQ598f+3W0dv3jnf3l2qNU78gV+FmCdDYOnsqzn5/MOzJlf6h2r7Bmucvwq5c/ybh+cPsvOgLlw6HPbkyOFI/OtGaX/T8qyN7IqKC+waamlrK0zJinkXcK6vIUqh4woWJkbGOgqIXOXlJC5IpmWIu8fnT20EXGppK3V5zb3/jFwe3Pwi5Vt9YcunKyXvBlzu7a4+fPPDVkT0oruroqtmy7cOYuFDhwoRaK3iRFnXj1rnWds7kdO/UTB/LOkbGOi5fPXXj1rn8wpTI6AchYTeychJy8uNyCp9y6hMmZmtRku/waIAjhsONvC1X+Xw+YOYEvtpsNmBZDvJfNpuNpmmfzwcawng8HufLze12B7rKgCIkh8Ox+sjyqnYrXq+XpukADTAMY7PZfD4f6F0DcGRlZSVg0R7wQwckRFGUw+HweDxgYktLS0BjAxcSBAGwxuPx0DQNrnW73Xa7PXBHv99vt9vdbjd4ZK/XG9DJGIYJpNU8Hg/ou+x0OoEdA2gR4/f7GYYJ9Kh2Op3syzY7DocDvAoAH06nc/WZLMvKZLL29vabN2+2trZaLBZwCXh2MP/ArUFfHYBKq18j8IgH7xNMDLwHQDmgvc9fM1c5F9TQ86zC9pEZFUYbKb8MdYhNtBxzKsxuAUILUUaC2mUwo4BsOiONwE4C9ZCYt7N1pLG+V7xgmJ6VZeZWFHKa1JBZb0CMesioh006CNbCsA5CNTCmgWb6J0ba+6qyS8ODQq6fvHj1+Lkrx86e3X+0KDKhIia5PjmrI690iFM/3dI13zskGhozCMWQWEbqjTSKqUULgx2dA+0d/OlplUL5F+Wq51/srTh5tPq7b7MPfhq9eW3kxo9jt66L27b+9Vz125hdv4nf8W/xO96N3/7hq7hqVINiEotllsCnCJKLMnzY+fMQoG4B6p5HXOArz+TgQnae0S40Of+ovuqnXOXtmhU8fpFV2d0PexZ1tNNkcwL6AZoQqFunvKzZ4Tc7/BjtMZoZYHYAWOQNXBVgKZPFAZJrb+AqYJhuNDOAqzSI5c35vj+Pq0BqEjyX2eG3upcDetVqsUqDWH4pvYqwuhHCbkRsBthqRGwQShkRm95kgVBKazRrDASMM7Rz2e5mUbNDqYO1EK4zYSCdFwAswFivDKvdrTNhKr0JJSmSdppwix7GYcL6S3GVVq/T6XQ6vcpolMPGBZ1yfIHbNDdWIJ7Jl86ly2YSlNxoQpnkgtNJdbRi+rp84gduzwnR6DUF/2lPy+3MtNOtbfG0U2x1KEnHfyCuAu2HTRjPAM96Fg3eJWNja/aXRzc1txcurhAOtzEqNujazeOChcEF6ciJ0/vGJls6eyouX/v6+q0TfYM1RljQ2FLw/kf/nJkTqVBP9Q5Up2U+i024H5/0oJyTmlsQW1z2PL8oPi4xuLQipb2r7P7D728FnZYoRsurkm/d/TY1MzQ6/uaVG4frmjJQs4Bl8V+Kq4wmvstrWmEtvQPVd4PPlXNSCYtcD/FHJ5rLOakFxQmpGU9v3z0T8uhSZXV6V29VaUX6nn3rvj35eUFx8tBoS0l52uFju3d/+knC80elFemcmpzUjMjCkhSZcgbGZN19tXGJoR3dVWarZnis9UHolaLSFwPDTQ/Dru7csyYy5v6+/RuPfrNXo5/vH2r8/MDmK9dPJjx/1NlTnZ0Xf/3WmXsPfrh09XjQ/Qv9Q41Tsz0hj66du3DkVtC57384dvvu+Zz8BE5NRlV9cktX5ux8E2Lm0U6lhVbaGM2fUV8FGuoF3AdAmuwnZAPOBFDl9Xq9Xq/H4wEc4HK5AGaBMYGRweLiIkgsgg/gFk6nE/CZ1+u1WCyBmmtwFbgdkJFWEwNwLgVT8vl8wCd9NXIBSgPMsfyyfTI4zel0BvgmMHkASR6PJ4BWYHO73athyO/3u91uUIwVmEngnYCDq4+AzGCAlgBaAaGLz+e3tbWdOHGCw+HQNB2YOSBRiqLAE4GTEQQB51AvN5qmGYZxOBzgPYPHBGgYmN5fUR+bP+aqJc8Si1H2BY0uObugY3RajduMtEeGURLEqiAYpcUhhK1CmJLAjAZ3wmYvAtu1Skwu0Ix2TWQlZCWGJ1QXccryyx49CHv06ElleUVZTm5ldnZlVm5ldjYnK7c6M7s6M7cmM7ssMbUs/nli0MNLX3x1fOueHz47ePWLoxd27As9cPTZoWPRR0/Enzibcv5S2pUbWbeCsoLuPb9xM+3eveLIiIqkhPzI8KQH9zKePipLS9PK/+JcVX7iSNWZb7IO7I3atCZiw0cxWz6J3bruNVz1UczOd2N2AbHqvddzFSKxmmcJdIoguYidD7t/HgLUK0C984gHfOWZXFzIyTM6haZV1hUm5mVQPB0uMJI6xts1K3z8IquyexBwlQb7UbZBKTdh95HORYtryepetriWgNkBznjlBgy4Sb0hDwhKpgAwmSwOqQ4RKPRijekNOpDJ4ghwVUCyekPS8K24CgyFUm7SuWjzrFBe1uZZsbqXwZ50LuKMNzAHAF5vFa+7rwmjScrr9LK+Zda7xHoWWf8Ku8j+mAq0Mn4QJOUlrG7MYocwa4CigFKFkhRKUriVeWXAhFUkUwkkChNuoZxe3MogZpvN4flFuEpt1Kv1BrXeoNXrDEa1ySjVKKdE3NaZsdLpoSzBZKZkOlXJfY7I0ihjLqF8rpoNlU8GzQ9dlc0+0opTetpC0l5819AUR9JCq11NOnRWu+4lVykZRvkGLvlb5yqzTcy4VLhFBKFc0I24tTP/0JGNRWWJLq+JsmuDQy58d/6AYGFQLBv98sjW/qHa9q6ys98fvBt8DkKELGsdHmtct/FfeweqWdaqUE89fxF25953TyNuVNdlFZUmZWRHZOdFZ+dFg9KriOjbZ859IZaPPAg7f/DwutTM0PTsRxcuHyguj9NB03/G876Oq/RGrstr8i1hPEFfXWPuvGjAt4S5fbDHj2BmqWBhcHissae/qrOnYnKm3WCaX5COZefFcmpyeIIBK61Xaedy8hPyChPqm4p4ggGJfGpypnNeNEJYlFZar9HzJme6FeoZ76IZQhb6hxrVOq6NMfQN1hUUJw+NNmXnxecXJTrcCGlTV1RlcWqyyjmZah1XreP3DdbV1OenpD3NK0xSamZxUjUw3FDfVNTUWlxTn9/RXTkvGpEqxhfkvVJ1rwmfcXhVbr+ecmhoh863RP4ZehWgAUAzACAAzQSgAcAQQCj2VRsgDwBA4CcfnAyUsNX4EtiAxBK4XQChrFYrTdNADwOsE2A+j8cDhKvll0oYAAuHwxHQqMDxQDvk5eVlAIKBSwBXAdRbjVY4jlMUFRCKllc1PAbnB/AiUJQG8ongNTocDsBV4HWB0xYXFy0Wi0Ag6OrqOnr0aE5Ojk6nA08NLgf/BfCkP3k/oCA9oFSB/w77spM0QMNAApf9K6qv8nn9S4sun59xuZ1+v2eJxShmQaNNyc3vHJ/QmEnIbpcTpBQjFGaLysosoFYhZJFAViPpstj8CGTljs931ba/CI8LOnfp+vHTEUF3k589DQ8Oinx4Lzsh6sWjsPSwkPSwsIzQkIzQsKzQkKyQsOyQEE5MfNPz5OJHz56ePH330JHwE6efHT9zf+8XDzbuCFu/LXTDtocbtz3YuC1407Z7m7fd2bLtxDvvnP7wg4ubN17btePits1nt2y4vn/vgzMn9DL5X5SrkvbvKTt+mHP668wv9kRu/Dh8/YfRm9e+Gqp+5Kr3Ynb9Nn7Hu/Hb34/f9lHctk+it2/6kasOfJEXHTU9NqzBTBIrMUvAU2bzW3KVXWgK1FStDusqvSrAVcs6yi2HcD1OYbTH7PBDpF2kMg5O8Vt6R9oHxqcEMoBHQ9PzwzMCuQFj/OzruIew+0wWB2x14oxXh9mmhfKe0Zmu4anX1a2bLA5gowC4CiQB38BJb8tVWtSK2Fw2zwrtY1HKvaCG+ie4DZ0DPaMzg1P8yXmpUGlQwyRKuW2eFccSizPeV8afkQckKS9ucSk0yMSMaGBkdporkSiMoOLK6WW1RvPwOK9nYFIo0ZK0++d5QMRsQ8w2zEK/MiZm+U3t3S2dvQKJAias4ELK6f2luEqlh1R6SK03aCGdwahUqnjzvO6pseqhnmz+VKFSUKwW5hulBWZNEabI0fDjFdPPFkYfaQUpkLK4tyvqRcr31fXxCCkgHWqzQwfQ6j8CV1loqW8ZsrvVGCn0r5hYFm/rKjh0ZGNWXqTdZbAxmrvB506e+Yw738ud792554P6prym1sJT331+5953ZquCZa3tXWXvffBP9U15OiOvsaUgPOrWk/DrSSmhzW1FtQ05GdkRaZnPUtIeSxXj3kU05NGlQ4e3aAyzF698+fG6/ysi5lpeUWRw6HdtXQUwzldoRn8proJRocePME69CRWBhKbZqnD7YLACkbJrzVbFMkvSDh2MLbCs1buIooTEu4gvrhAsS7GslbAoWdbqXzazrJVlKe8i6lsiGKfehIphbIF2GKy0eom1uH2wHhIwTj3LUhZKBa51+1DCIgefXV4EJSRmqwqMA/a+JczpgVnWusxaXV6Tw21yuI20w+D0QP5ls28ZpV1yi11Iu6SeJZ3TqyUphY3R/BlcBRJPgVwSOBnIOUALWV5eDuTOfD4fSZIURYGqo1cy1k94K7AtLS0FNKTll3ADqCvAZKvzX4AhFl9uYFZAtgG/8YGrgN6zvLwMispZlqVpejWcgc3pdIKcJrgK6GRgqNU3Bbyy/MdJzICUBbJ+4CAArwCYgheFYZjZbLbb7eB8t9utUCiGh4czMjIGBwdJkgzkMQHwsSwLFmMGBDww8up3GKAokCgEgAVeiMvl+iurW/+Rq7yMy+n0+z3LixhNLWjUKbk5nROjGhI3OWgFiUlxWGkxq2xWqdkqNBFiiDBZHDbGC2nhwbaeoufpETdv3zp+8ubXR+Pv3Kh4Ed9SmNHUEMSMAAAgAElEQVRRnttXVTRVVzVdVzVTWzVTWzVXUzVXU8WtqeJXV/WmpU0WFfW+SM2+cTP25KnE784+O3z0xicborfuTNi0PWbj1oh1mx6vXR/y8drgjz4O+uij+xvWB2/bHLpnx8M9O+5s33Rz24aH+/c8++6EUSr9i3JV4ue7AVdl7N/9p3HV+zE7343f/t5/j6uwWbNpyoxzUYoP2/mw8yd7AeoWoM55xAWO8EwMF7LzIEoIW0UwKYLNq4IUwWaeHhFAuI7xrMoDLutop8JEQKTd4loi7L4FNdTQORD1PONKUMiZSzcfRSeBHjKZRZUlNc3TQrnFtfQ6nrB5VoDpFM54FUa8f4LLaeosrW15A5esXof4Zqj6M7gKeHHZPCuE3SdUGqqau0IjE07/cOPUxetXgkKexqUUchoGJnkqk5n2sV72x7znz+NtuYpxrSCEfXJ2ISOn9Ierd785eeHqzQcRMSlao9nuZp1edm5enp5dEpeU2dEzSticRtTyE6gCehVhs78yOnoHiyuqK2oa5gRicDJJO/0s+0txlcJgkhsQhcGkgSC9UaNQiri8gYmxxr6uAv50tVbSqBfXGiSViJKDKCoMonz5TLJ4IkkvKUZ1jf09yc9TrlbUxEP4vNmpeclVGpsddAn8n5mrjMic3a220FIgF9nd6qq6Fzv3vldQEu/xI3aXITjkwvFTn45ONPcP1X7w8b9U12V1dJefv/jl3eBzhEXOstaa+uzf/u4/N7cVjYw3JaWERsUG5RXG5RbE1jXmlnNSyzmp2XnRsQn350UDTg905953B7/aTDu1ETE3tu/+bXLag66+ksqaZMK6wLI4ahb8Ulxltsj8yzhpUzJOPbBykMjHLJRKZ+S5vCbMLCVtSpa1+pYwlXbG5TXRDh3t0C2uEAguttJq2qETSYYdbiOCi22MBsYWMLPUu4haKJXWwLXSarcPxsxSG6OxMRqVdsZgmnf7YJfXRFjkNkbjW8IslEqjn3O4jSxrtTEa7yLq8pp0Rp7BNM+y1hXWYoQFKu0MSkgouxZYV5A2pZVWW2m1hZYzbpmZnjdTAptDaraJTZgQJ2V/Rh4w8NMYyGqB3Jz35Qa44SfCyfJL0QXkvxiGAVk/kC4EHlGg2Gj5ZQFQgAMAsgBWACVTALnALzf4AKQawF4ulwtIQQExbDX2Baa9tLQUkKkCab7AfMD8AzJVAMhWF1qB0QJYs7y8DBAKXAJGttvtoAgM1NoDDAqIXoFsZqAYf3l52W63Yxg2MzOj1+sBsYFHCyRMXS4XGAFgKxg/AH9AtAuk/FanQUGpVgAr/yq4yr+0uLSy7Pb7GLfd4fO4Fj2IjRSqpdllBU2DXQKdXE/jagqV4NoFVCvGjTKKFCCmOY1GiSCUw46ZoMaysnvnz4dfufTg5Lf3vz38/PbljtxkYUeNuLeB38pZaK1TdLZq+7p0/d2arnZpc4OwpopfWa5tbZHW1nQnJKR//33M0WOJx09EHPzy9po1kes2xK9fl7RpY/LWLSnbtibt2JqwfUvcji1ROzZF7NgUvnPTk12bnuza9Hj3pse7N93Zt5M/PGQlzIhM2VFYWBj84MXZMy+OHik5dyph7660I1/U3r4+lZMmaqicbeKMNFaNtdZOtdXOtP4Ysy21sy21vOZaXnPtG/Sq8hNHas4eBz4LUZvWAISK27b+VfFJ9PYPonf8PnbrezFbfh+96YPIjR8/2/RJyOYNZ9/73a3P9uVEPpubHEVos85LCWhk2oJMmzABTkksbpGZ4ZqsM0acj1Bii0OAMQKc+sleiFklhFlK4H8cZilhnodMczq9ykb18uefpKUXtbZpaafB7kYZj8pkti+yepxKzSsNiYhPyix4GpeSlFmQklM8LZQ3dg1+e+5ydkmVl2VBJThw9DaamTmxanROJFQaINJO2H20j1VChEQLS7RwWn7Z99fvxqRkAWNxcBBnvG6WRWyuObHKQNDTQjnlZb0sy5dpDQTtZdlxnliPU1yJ2uZZAbeT6VHC7pMbsLfN05kdfrkBo7wsRnsKOQ3P4l+k5ZfFp+Wm5ZdVNXflltXUtPYAQ/nWvtHWvlFOU+fonAjUWg3PCGpae1r7RmcXlPNynQaxEHYfYfcZCBrIYJSXfZ0vg0RhXGTZkQn++R9unbt4M/RJbOiT2Oj4tN7BKYx0Ojxs7+BU2NO4p5FJAyOzLj/b1T/6JDI2ISWdK5QgZpsBIQBjjc/wpCodZqFRklJojQtyNYSR7kVWKFWe+O77E999D2Gky78ikCj0MN4zOIqSFGahHd4lE25xL7I2h6egtDImKcHLMrQPVUHikZnB9t7Opo6Oksqa52k5Kh2h0mEqHabSm1R6SGXQqQw6hdEwL9cIlJBYY5LoDDKNRqIUL0h5ooUJ7kyngNu2wG2W8Rvk/Fo5t0I+VyqdKVTyShX8UkjZYlB39vbmZOWGNnXkQhbxS67SWO2al92XlXb6342r3tYX1GlX/jwcjtcuafQuGW12OWFdoJ1Kl08H4/yBEU5+cczoZBNKSCyUqn+oNuH5w6cRN6Jig6Jig1TamcaWghfpT+oac42wgHboRsab4hKDQx5dSkwOqarNHB5r5M73zvK6h8cau3orF6Qj9U157V1lECJU62Zr6rNrG3LU+pnRyYaGlqzs/GeZuU/qmjLm5tshlPsL1q1TjBpAz58YjEv3yrDZ1a8MYHD683jd+W85jtzmEFsdIgsjIukFCy212dWMU+9wI3Ilt7g0a2i4m2X9S0t+l+vHH+k3+1cBOQfIIeAHcmlpKbCYHxQMBaQg9qXhAhgKaDPeP95APROoHAdYAH6SwYXgHAA9oAsyGDwAcKCaHvCZ1+tlGAbgFzgNTBgk3QAtgar2AHAEyphW8x8AHUBdAUHIYrGApsUgawkef3XdOk3TgJwCiT8ARiRJAh5afsmaPp8vsE4QPK/f73c4HOBeQKYKzBCw1+q8KhDnAiy1+JrtL81Pr9veiqsW3Ysexm13+FyuJRdCYUK1uKSuvGuqX45pUK8Z8uBq2qi06dUMrPWRUgYR43oDjbqXXbQV7W+pi7l7I+LK+Ycnjzz85mDqrYs92YmS9kp5d42ouULQWClva9B0t2q6W5VtjZLGGkl9tby+RlrDEZSXdERHpn53JvbokZRTJ2OOHL6/YX3khk8SNqxN3Lw+edvGlO2bk3dsSty+KX77hphtG6J3rI/asSFqx/qInRsidq4P37kh+NMd80Nv4qq6OzemctIWGjmAq8bb6v7SXJWw55OEPWuTdq1J3LEmYfu6uG3ro7dverJj63e/e/fGp3sznj6aHOkzkCaNmxQwplkKFtnMCjujdjmVDvuChRQQuNhqUdgZGU39POS0VUKapGbjyzAFQkWZJQRsdDNDC8KonKyyzg69w65nGJhymCwOm2elc2jy6+9+uHDjXt/4HPAdkOlRD8sOzwi+OHbqTmj46JyooLK+vqNfbsA8LAuR9sauwfSC8rr2PqHSoDDiAoW+vqO/oXNgjLvwIrfk3NU7T2KTc0qrOU2dLb0jUh3iZVkNYqlp7Smvb2vrH6ts7AA4NTDJ6x6Z5krU5fVtPaMz1S3dcgPmZVmQzrN5VjSI5W25CqQawR3vhIafuXSztq1XZTJLtLDNswKELi/L6nEqr7w2Obsoq5jzIrektq13SiBr6Bx4HPP8wbPYlJziebkOoCSQ9IAT/Rt0LMqx5Ftmaxo6L1+/X1BSwxUoWjuHsvMrrt580NIxqNSi3f0TqZlFRWV101yJASFziyqOHj999uKV9p4BiVI7PsMbHJsamZztGx4XyVQytb5veLyUU1vT2DonEMOEVamDrt+5f/t+iJlymHBLQ2vn6NRcVX3znEBsQIhFliVpp83hMSBEYRknt7jQvUJRXkQFicfmhjv7u9t6ejh1TVn5pRoDqTEQGgOhMSIaI6yBDBrIoDJBQi0i1GFiAy6HcIXBJNdqJUqpRC6cmRngz/WL5nokvG4Zr13CbZLM1i9M10LyXr2sGzOMI8aJwcGK3MKolp5SmFbgTh3u1JmdP3KVnVY7qb8lrnI71T8Pl0v9uvk7vVqbXU5SErtb7fbrSUoikvb1DlbOL/TbGI3TA/GF/bUNOZXV6XWNuTX12ZhZyhf29w/V8gR9Vlrt8poU6qnOnoqC4oTahpyR8SaJfExr4Gr0c2LZKE/Qp4f4kzPt4GSclI1NtoxPteIWKUIIuYKOhpasMk5iW1eBSNpnZWRLLPLvylWv2L80f//pHtDPz/evO/8tx5H+UlwFyqID6aTVG4qigJlsNhsEQauX14GMXgARWJYlSTJANj9hiNXb8svSckBF7MuFe2CQ1cXyPymcD5DH8styokD9U4CuVqcmQcYwwFIACMBnsABw9QQA2AEEDMwEfP3JNEA9O5CUQIn6agFp9ftxu900TZvN5gCSLi0t2e12p9MJngKMH3gu8DjLL/OPf7tc5XvJVbTD73AtOREKFWqExXXFnVNdEkQKuSCdwyC3KmQWuZxWKX3QglMjssq1Dp19xWyj9GO9denhdyOungk5+WXIN/vTb53rz4qXt5Wru6rEzWVzNSWiphpZe6O0rUHUUCWq48ib6nSdreLqSkF5SVdsdObF75NOHM/8/nzSieMhO7c92vBh+Pr3ozatidkCCGZN9Oa1EZs/itm+Pmb7J9E71kfv+MP+4d5twtdwVeKnu9OPHqgPujmdmy5uqpprrhptqv4fwFWJe9cl7l33fNcnSTvXJW7fGL99Y8z2rU937ri2fu39Q19kRzyeGOnWmQ0qJyZymHgO4wIDyR2IwonK7LDQouMTagGpXbAZxJTx5yGhDHJaq6DUL0OroPQKSq+wGdUMsoBrtA5sQDQTk59W1d8BeWi93Way2WGr00DQmUWV2/YdCgqLgK1OL8u6WRZnvF6WHZ0Tbdl74MvjZ1/klpy9cjs8IbW2rXderpsSyIqqGiMS0+JScwoq65u6h3LLaq7ff/QwPK6ysSM6OfPbc5dvPXx6/lrQw/C4kIj4+o5+nPHWtfedvXL7UXTSw/C4S7cf1Hf086SaqOcZ1+6FxaRk3X0U+Tyr8FF0UvfINOivDFudjiX2Df6cb+AqlHIDMez4+SvHzlyc4Eu8LAtCj1MLasi+yKpM5prWnprWnozCivPXghLS8/Q4NS/XPQyP++bspat3Q6U6RINYQBkW7WOt7mUwK5RyvzJcPta3zFbXd1y/HVLT0KkxEIOjcwUlNdduPcwvrm7tHMorqopNzMgrqmrvHukfmSqravjs4OEvjx1vaO0cmZxNych5+Dg8IjaxuqGlqb27srYxPjntfuiTxxEx2QUltU1tco3hfuiTJ5GxuJUZm+Y+Co8urqguKK188OhZc0ePe5F1+pYpp1elNxWWcSrrarwsw/gxtUkyMjPY0tVW39paUlmTll2IEE6EsCOEHTHbELMVIQmEJCCL1WDz6KklE7NkYvwI7YatdpiwwDim1Sn1ejlskGJGKW4U4fp5XMvFNHMOXGaFxYxZQaDiwaGGnML4pu5yE6V8JVc5qX83C6u35SqPS/PzcLs1b/CvstnllENhd6tdPp3drSasCxDK10Fcl9fkX8ZNqEgkGZYpJ1TaGZlygnboSJuSsMittNrpgVxek43RoIRklte9IB0xmOYtlMruMjBOPfDktDEaBBcTFrnHjzjcRhMqMqEih8ewxGK4RSSU9E5zW0TSPhPGc3g0oJffvwNX2dWMS8O4VD/fvzR//+neQoN/zU/3rzv/rcf5hbgqUAQNDALol5tWq+3p6ZmcnNTr9ZOTk3V1dUNDQwqFApSN0zQNipmWlpYIgrDZbIHlaYA87HY7TdMURS2/BAVwowD6rEai1dVaKIoSBAFKuFbPil21Dg5U2YPlgU6nMzAUUIwYhgHiE8gGgn0gh+jz+SwWC4IggTmDuqVAMi6woA+swgMr8kBZVUCIYlkWZCcdDgew4Fr99sBkKIoaHBysrKwcGxtjGIaiKFBb5nQ6KYpiGAaAncvlAlra6izn37ReBbjKxbhph9/uWrYjFCzUzMemRxc2FvTOdU8px8cUo/0LPf0LPYPyvn7DUJeut0vRParpl8LTUuVIa31W4qNLEdeOh5z6IuTbzzJunhvIilW0lms6qyRNZVOcwrmGSlFLvbC5hlfL4dVWSJrq1R3NiuZGcV1VX0py7vUrL86ezfrhQuLJk/d3bn20c92znWsjdq+L2rshes+GqN3ro3Z+ErljbfSOT0DEbP9DhO55LVcl7duTcexgw91bM3kZ4qYqbkv1WHPNRHv9X5qr4nZ+Erfzk4Tta+O3fRK3ZX3M5g2RWzY92rY1aNvmB18dTAm7195cOS2eHtPO96rnurQzvcrRfuXwgGqkTzHUIxvokvR1Sfq6pf2vjB5p75CifzgQ8sFh+eCwfHRYPjosG+vk9Y0qpmpHWp5mxVQNNMN+q95hNlpsapgUKg0vcku+PXc5v6KO8bO0jxUo9HNilX2RHZqe33vo67NXbpfVtQaFRdx88CSvvHZkVtg7NpuUWfDDreBzV+/cfPDkeVbhk9jkkxeu3X0UWdPak5xd9P31u2FRiXGpOTml1d9fv/vDreCm7qGkzIKTF65lFXPi03K/u3wrKbOgqrnrzKWbB74+/Sz+RXxabnhC6oUb90pqmoE+ZLI4HEvsG/Sh1wXpXNRhNqt7eYIvuXjz/tW7oTypxsuyiM2lQSycps6c0urZBeXsgrKysaO2rTchPW/t1j1BYRFelnUus2B6QWERwA0VsbkIu8/qXra6l0HjwtdxlcZAgDzg5ev3g4KfpmUVp2YWZedXdPdPZOSU3rgTeuLMpW9OXjh74cbdB89iElP7R6ZOnr1w4cqN8RnexCz/4ePw0+d/ePDoWUtnb1T886AHYS8ycytrG1Mycm7fD7l49aZKbwp5EvEoPFokUyWnZ6/fsuPKzaAnkbHvvP9x2LMoI2r2LLGLLGtEzUXlVWXVHD/rcC6btYhsYKK3urG2hMPJyi+OT84YmRCMTPBHJvgjk7MjkzMjUxMjUxOD0zNt4/zWcVHruKBtnN8xOtcxNN05MNHVPzw4NDI8PDwxMjg1Ojgz2j8z3DM12DU50Dnc1dzf0TQ+3DU62l1SnhMZH1beWKg1yzBXgKvUf4tc5XVrfx4ez//H3ntFNZaeadsHPpoTz1qzvrHH7a/ddk87dO5KUFQgZyEkhEASOWcoipwpcg4i55wROWcKKGIVuchJoJxzQIL9H7zdmrK72797bI/H3+q9nsWStqS9tzYHutbz3O99n37f9XOFBzzRIV98xBMdcoUHfPGR5PpcAVHo7D2x7EqmoLB5x0zOoUh6KZGTuIJT4LcukZOEEiKHf8LmHQvEF9JrMiAt8FiupMoUFImcJJJe8kXnEjlJpqCIpJdCCVEiJ0nkJIHkXCg94woP2Pw9MH8Uy894okM6e/sfzVV/Wj/o/8Li/eAQye8+Dn/nbzgHhL6ZrAHxEPi9Hx4eLi0t7e3t3dzcbG1tjYuLq66u3tjYoFAoKnmQqt+jarEIBIJ3+zcAmED7CnCJqnuk+pRqpdu716NSVolEoj/pb0HfjAtVnSGVmAn6xqnh3Q4TaK0BzdafLLsDQvibmxsIglRKc7D/3eYcADgwefy2zh2CINCXAlj2bhtveXm5o6Pj5cuXDAZDpakHdwxQHfTHLl+q766yq/h/gqt4l5unr12e2YelBxU0Zdf0l5b1FBa05xR25BT15+eMZmWOp+eMZJSMZLdNlXQOFeDznwd7wl/4oSPsjCIwhoUBDpPFqUe9DWeDLbvdja9aa5cIzWs9na/7Ol73dK50NC81Ny421621tSw31PakpWW5OsdbWSfZYMNhZg53Pgs1ehRu/DDS9FG06eNYk8cxRhox+uqxOmovdNUTdNSTtNWTtdVTtNRTtNTTNNWj9L6Xq7KNDYqszLuCn61UFL3tbXvd1zbf2/5qkPB35ir1DD2NdN2HWToPM7U0MjQ10p4+Snr6OFZbK+DxQz9DvUh3h8K85JqOqqKemqzuivTekqyuzGxCUjYhKbc7Jb83raA/A9+Xju9Lz+1O+XbldafktCfktoFKym1LyW1LyW3NyG3NKO7GZ9SnlfeVZzflBqYHNU+2UW7oFyLaBYt1TGJuH18WVDbgXLzLG9oB0BAZ/L1zigyCFjf2ME6eiVkF+xfUgcn5sPjURsLAyvbhxMJaSm6xjasPxsnTMzA8Oacoo6A8Pj2vrr1364jYNTyVkImvaiaA1k5EQrq6tlFUUia+oj6/vG7vnHJApOEr6quaCU1dg+4Boc+jEoC4qrCq0c0/pLimGUjgwRyQLbn5oVzFkd6eUTkssXJxY8/reYRnYPjsyqboBmKKFNvHl5mFFZGJGb1js4ShyfAXaX6hMQmZ+P/z/kcoWxeG8PqMyknIxEcmZlQ1E4RKiC25AeYRZI4YYNYVS/h96we33p4pIGh1fd/JzR+JtvcLjEzNLOzoHjk6o0bEpDx8YmCOsvXwCbZx8HRy83+RkrX8Zsc3MCQmIeXsinp4dpmZVxifnE7oG9o/uQgKj7Z38Zhffq2AoJX1bb/noXrGZmQGJyo+KSQydvbVSlB49M//769RGNvQqDgjM2R6Dv6CTBfKlAoIonMEtU1tFXU1MogvumGcUw9mlibbezob29urG1qKK+rwxXX44hp8cQ2+pAJfUo4vLcaXFueWlQcn5wYmFTxLxAe8yA2IywqMywiOTQuJTX6RkpWUmpWWmpWZnpWTlpGTnJKdlJyZkJgUFZ8QHZ+XlV1cXBiXFBsQ4V/RUnbKOKCKLv6Yqw7/ubjqv9GvEkiO+eIjNn+Pzt5mcnfF8rMbiMbiHQKKYnGPeMIz6TVZek3mCc/ATg7/hMU9YrAPmJxDDv9EIL4A2PTtYnIOpddkseyKxtyjs/ZlCor0mkxn79HZuyzeW774SKq4uL69kiouOIL9v6Fu/Ydz1RFfcvDt+q+Y6j8uFn/nO+v73v/Dj/O34ap3AUIqlbJYLAqFQiKRysvLCwoK5ubmrq6uCARCTExMa2srnU5XJf7SaDQajUYikQAxqBAKWICqXEBBk4bP5zMYDBVzcLlcKpXK4/GAbl0FQEQiUSX6hr4x7QQwdHR09K4nAoPBUPETwBoVpoAG1fn5+buoBL4dmUxmMBigRcRisVQTOrlczufzBQIBh8Nhs9mKb9wTLi8vZTIZg8EAcctgY7FYl5eXICqRSqW+e/ekUim4ITc3N2APlUplMpkqQRhIv2EymYpvzBpAjw3cSdXthf7J54ByiULMl3CFCp74hkfmXWyerpli9OyfYcIzniWWRMUUhoXlBkTkB0aUPfOtcvetd39W6x5e5ZVS+yy7MjA23sbTQSvO3yLc3jACo/8NVzWdDbbtdjevdbe96m5b6u1YH+nbHhtc7ukYKitqSktqTk1qSHqR6+v9zMzUS1fH38jQ5dEjkw/ft1H7g+3Dj+w0fuug8TuHh791vP+fjl/92vnzD2L01eN01V/o/hda/XmuyjExLLZGdIcErlYWv+1te9PfvtDXsTjU9ffmqkz9R5n6j7J1HmdpP87UepKh9SRFSyteVydER9PXUDvAxjI20j8hNzYkL8YnJ9ILH+yYhHFMMHdKRHikWz3DO4SWuoWVuYeUuAYVOX+7ggudQ/DOofmu35R7aL5naJ5XaJ5PZGGgb7JbbElEZEGod4Jn81QjDaJdiEnnTCaYslU2derCUP5hsUDbJIMgllgJ5oAWNs6peSV0gXzj4Lysvi0dX5aQicdX1Lf3j7X3j2UXV/mHxUYkpOeV1ZbVt80sb1B50pHZpZTc4rr2XhkE8eRQal7JEwOzgPC4svo2oHO6oPOqW7rqO/qqmglA4U7lSWUQ1Dk44RsSXVDZQOPLGMLrw0s6jS/7b3AVsEiQQdDeOcXreQTW2au9f+yUwgZDwLi0XFs33/zyurL6tpDY5JDY5IbO/i/UNV18gw4v6QOT8+Ev0ho6+/fOKSyxEvijAqcr4M8OmO87i0jmKCBoYmbZ0dUvMCS2sbV3cnYFpAHGJ2Xj7D2KyxvmlzYHRma7+ydeb+2fkxgJqZlp2fmnl5TDs8uSytriipqFlTdsgSQiNsHO2f3N9p4Cgrb3jwNDI00RlkQK41lIhG9gyOutt8UVNSbmqKz8ov6RiVZC79LrTTAElN1ANDa/tqmttLpSqGAJFLQL2uH82mzvcH/34GDP4Ghn7zChd4LQO0boHSP0DRH6Bgn9vYT+3vaBweLWgfzm4byGgZy6npzarrxaQmFtZ0ldR1VjV20joampu6W5q72ps72ho7WuraW2tbdtqKOpt4swSOjqyynEhydG1XXXE7lnVNEFTXTyDVcdCniH4n8qrvqhunXQleGJDlm8tzTWFp29zebvCSSnLN4hmPcx2Ads3jFgKQb7gC86B0opGnNPtZ/JORSIL3jCM8BboDj8E2BnAD5CJG2QqNsAtki0LY7gkMndpTI3KYwNKnOTyd3li4+A2OtHrmLxt/5WXKVq/NBotImJibS0NAcHBxMTE09Pz8jIyKmpqYuLi87OzqSkpJ6eHoAXSqVyaWkpOzs7ODjY09MzJCSkoqLi4uJCKBQKBILZ2dmoqChra2tPT8/09PTd3d3t7e3l5eWFhYWjoyMul0skEmdmZpaWlo6Pj4FlFPB2Pzg4GBsb09LScnZ2rq+v39vb29raqqys9Pb2xmAw1dXVm5ubHA7n4OBgYmLi5cuXYHkdOPLBwQGY6M3OziYkJDg4OIB84ouLC9Dourm5OT4+HhwcxGKxWCzW2traz8+PQCBQqVQikTg8PDwwMFBYWBgaGpqamrqwsMBgMF6+fBkbG+vl5eXs7JyQkLCysgJu1MXFxcrKChaLRaPRsbGx6+vrt7e3R0dHSUlJOjo6jo6Ozc3NbDabz+ePj49XVFQsLCxAENTY2Oeux+UAACAASURBVJicnOzs7Ozt7U0gEADzUanUvr6+2trajIyMhIQE4MUAVjX+83KV9Du5ysRa1y7AOiTNN64wJDzvWVCmV0i2T2iJr0sJ1qUa51Vl86zMLqbCLbXMKzYR5++p90dcVZR+1NNyPtCx29WyMdzzqp/wqp+wNT16uDCzPNDdkJES7+ESbouNtLfxNTO1Urtvff+eq462vYaGwUfvw+782vT++/D7vzK/9yvEV/8X+fl7Fr//ueVvfxZu+DBK/2Gc7sMEnYdJ2g9TNB+maT6M0tP+Pq7KNTUCXLVWVbLX174+0PGqv3NpuPvvzVWJT+4nPL6XrHE/6eG9RPX7L9TuxaiphWk89H+k7vT4gZ2xjruzlXuQMybY3vy5LTwMbeCjbuD9mbHfl6gwDecUY988lD8e7Zdv+azQ+tsViMeGFztGFDlHFDlHFLlGFLlFFHpEFHpFFPpEFfl7JzlEFgaG5wf6Jnt0zDczIeqF+PKMQSOxRRIIerm6ZefuZ+/h39w9NL20Pv96Z3x+lcjgD0zOw63tk7ILL5mChTe7TV2DQHvkHxbbSBiYfPW6prU7JDbZPyw2Na+ksKpxavENiS3qHpkOjklKzSvpGBhvJAwkZhXEpGRXNROqmgmZhRXFNc0ltS0xKdm1bT2VTZ127n7x6XnHJCZTpBiYnPcJjsorq2VLbgQKCFhMscTKH8pVZI74nMaVQRBHeltQ2RAUnVhc01zT2r26czQ8s/g8KsHew7+4prmuvTctv7SgsqFv/CXa3i27uOroipFTUu3gGVDX3vtm73T7+PKUwgaQB7pWwGsUrBD8drH51woI6h+e8fILLaloPDyl0NkSgQQi0wWdPaNZeWVNbX3zS5uvNw+Pz2lC2e0VjRMVn+QbGDI4NjWzsFxUXl1cUTM0Ps0RSitqG4PCo6sbWsZn5ivrmqLik6Lik06IZCd3b0c3r7dHZ8MTM89CIpo7umcWll+trh+dX8lvISZPJJQpyQxORW1jfkmRSMkWKulE+tHLlenOvq7Wrq727v5WQv/3zQGHlnZ6FvcIL7c7p990Tr7umno9MLMxPLM+MrU2Pr06M/365czruenX81Mrc+NLL8eWt1ZPFud2Xs1vTs4sltTWxKYnNvW1XgqvKOILqvhrruL/E3IVn7v37eLx9v4MV3GFB6qnbP4eg7NDZW5zBMdMzqFq5T/wfwK0BHgLdKq4glM275jO2getLDbvWAVVPOEZX3QOeIvO2idRtxnsA6GEKBBfMDj7Kq66pKwRyaugUyWWn/3IVX9brgKswGQyp6enk5KSzM3NP/vss1/96ldGRkbe3t7Dw8Onp6djY2MNDQ2vXr2iUqkikej09LSiosLe3t7IyOju3bsff/zx48ePDw4ONjY2+vv7Y2NjDQwMfvvb3/7+97+/f//+8PBwT09PXV1dfX39/Pz82dnZ/Pw8Ho+vra1dWVkBMiMajfb69euOjo68vLyf//znampqwcHBra2tlZWVdnZ2H3/88XvvvRcUFNTW1ra8vDw4OFhVVdXZ2bm2tnZ2dobH44uKinp7e3d2dpaXlzMyMuBw+N27d58/f97W1gaClkHE8vz8fH5+/r/+679+8MEHv/vd79TV1YODg/v7+7u6uuLj421tbWEwmIaGhomJSVJSEoFAyMnJsbCwUFdX/+CDD+7fv5+amrq1tXV6ejo9Pd3c3PzVV19paGh4e3t3d3cvLCwUFhbC4fCPPvpITU2toqJCLBaTSKT4+HgDA4O4uLiDgwM0Gm1qaqqhoaGnp5eYmLi+vs5kMs/Pzz09Pe3s7CwsLNBodGBgYG1t7ebmJo/H++flKoXyViG7lr4zB7zYPF2zcDJxC7OLwQclVUbGlQWHF/pGlQRE1z7zLrcNaHQMrncOq3FKrPXMqfVPzXGNDLeIemYR7GgYgjPMe+Y0WpK519d2PNi12dO2PTW6MNQ7P9i3PT999np5ZWSgKCHWE4XA6Tx1MNS1evLQ+LOPkXe/cjPUd9XXhd/9FGf8EGOqjjNVtzFRtzNSs9O9Z6d1x/7xl4HGmsFGmmEGmpH6mjG6mrG6mnE6mqEGOpvTkxw65epgr6+moiQyNN3VPgVrWezmmIg0ybZFt0QGL9SWbg0SVoYICwPtr0a6FwY6X/V/XYv9nYv9nct9nSu9nXPtTRsDPa97Ca/amraH+g4mRgg5mUFwowSEcZm9VY2rba4lLFb3UaSmWrT2w2jth8Du4U8qRu+R993Pve597nXnC8+vPvf48jP3Lz93+fIL+y+/hP32I80PP3j06Ud62ur6CB0Nc6075k/uoTU0He8+dfqDtuvH5kEPnJKN/PGWgUXoZ0UW4VW4/6pK2/BK2/BK+/BKh9AS+2/KMbTEMbTEObzYNbzILaUhJCjPNb4yOKYk+HmmT89yBxuin4uI50z60RVDDkFsyU15XdvzqISQ6CQbVx97Nz//sNjJ+bW+8ZdOns+Ka5rpPNnsymZuaU15Q3tFY8eLjHwHzwBLO1fvoMik7MKg6MTUvJLc0pqxuZUrlrBreApo2O3c/WxcfZIyC5a3Ds4pnLa+Ub/gaIyTp5PnM/+w2MGJ+ZHZpcDw+IyC8sML2tEVo2901s0/KKeoSqCA5BB0RmVR2GKmSE5hi0GO5F/4l86TbRycciW3Mgja2Dtr6RnMxJdb2jnDUDbPo+KjEjKKaxrf7J4MTc+HxaZ4PQ/Dl9UhcQ4V9e1bR+eeAWFfaWj6h8Sk5RdPzq9tHp7ReTKBAuKIbyhcEZ0nY0sUTME1Qyj7k79MgYzGEisgaHx6KSg8trq+4/iCwuBIRXKIyZW9Wt3MzC21d/GydfRKTMvpHZxa3Xg7t7SGwthqaOomZ+S0dfVV1jXVt3QMjU8LpIql15tF5dVB4dEunr7eAUE5BSWDY1NUFtfJ3QuNs1vd2G7v7kNhbAKCw0IiY2qbWqfnF1l8EYMrkChuyQx2cUV1Wk6GAhLKIOYl/XBybrimsaqksriorBRfXJJfVJpfVJpfVJxfVJhfjM8vzssvzs0pKUzEl8XkVkRmlISl4cNT8iNT8+LSCxIyC1+k4VPS8enp+VmZ+VmZ+ZlpuVmp2RnJWfjc0qzMgsKCsqKy8pjEuGeRgbWd1WQBEfSrmMJ354DHAt4hl3/IEfwDisXb/3axud/LGVz27reLw9n9M3NANn8P6JxEslOB5JjB2bmkvOGJTjmCY57oVCi94IlOmdwDFu9QIDmnMnfp7D0W75DNP2LxDhmcfTp7j8Z6yxef8USnoPjiM6H0Qiy/lFxfKSG6QHLO4OwzuQcCybnk+kosvxRIzkm0DTp7G6i7OIJ9BmeHytykMjf/llz1A/wODv+XcdXfbA4okUgYDMbGxkZnZ2d+fn5WVlZ1dXVvby8Gg4mLi3v9+rVMJiOTyaenp2DR3MXFxdbWVnNzc3Z2dnFxcWpqqpeXl6ur6+bmZkNDQ0hISGBgYG5ubnNzc01NTWZm5uDgYEdHR3l5eXV19dLSEplMnpubS01NTUpKmpmZAc4Ob9++bW9vT0tLCwkJoVAoy8vLfX19LS0teDw+ISGhrKzs5cuXwcHBzc3Nc3NzfX19TU1NY2Nje3t7l5eXjY2NmZmZCQkJOTk5+fn5eXl57e3tGxsbg4ODRCJRNbwTiURLS0tFRUXu7u54PL6+vj49PT0xMbGioqKsrCwmJkZNTc3S0tLNzc3NzS00NBSPxxcXFycmJk5MTMTExNjZ2SUlJQ0MDPT09KSlpXl7e+/t7a2vry8vLw8PD+fm5kZHR7e3tzOZzNHRURDPzOfze3t7o6KiYmJiKisrvby88vLympqaiouLi4qKBgcH9/b2iESinZ2ds7Ozv79/QkJCbW3t7Ozs2dkZl8v9Z+UqpQK6VkASqZwvFklv5DJITuJdrh4uIlxN3aId4spC01piExrCwyv9wyp8Imt8oqrdc/tDM9qeeSbC7QK1vCPNfIJg1jbq9rgnrjjtAEezeD/7wtjAxqyEroIsQlF+e3l5bXFRNb6wsbS0raK8NCM9zNPNztQYrfPUWk/LxkDbzkjXyUTPBWbgATd2tzBFGWu62lt4u2IcrGG2FkauVmY2JjoGdz7BaD9y1NNyN9TzNNDz0tXx1tEJMDT0g5te7KzRiPuU0935sR58UkSgo1WAHTLa0+65PSoxwLUyI3agsWR+qGNxsndhvHt2tGtxYmhhbGh+dPDlcP/L4f750cHF0aHl8ZHhtuah1qZxQvvy2PD6zORkV0dJWnKkh1O0Ky7OBRPtiA5Emzjpa6DUPoV9+ZHJ5x9aPPgEef9j+J3fwe/8DnHvD5bqn2Gf3MFqq9ka62OMDbCG+hgDPSs9HZSuroWODlJXx0xb21RX21hfx8hYzxBmoA831keY6KIMbEIwj23vf2z6wWP7Tz0yLJPbfBNb3YLLUOFV1t8U5muoqnAKrXSJavCIBNXoFtXgFtXgFl3vFl3vkdDkF18fkNIUEVUSEF7wvPNVG1FxQVEwjkjkcwqHTBcQaby9o6vpV286ukcq6ts7ukcIAxNDY3NTC69X3uxtHVwcnVFPrpiTr16Pz6+OzC4NTM53j0x3DIy39Aw3dw8NTi1MLb5Z3TkCVlWrO0dTi28GpxbwZXXtvaNvto6uGAIyXbC2fdTZM4ovq+vqG59+9WZ773xj72xxdWdhbefghEznyXYPz3dPzo/OyadkGpnBo/GEHKGcI5EzuGIaT/jtvyy+lM4XMXkSGk9I54goHD6VJSCzeRdkJpUrEMkhyS3EFV0fXFzNL6/3jU2WVNbXtxOGxmeXNrYPTq/2zohzS2/aegeGxmdHZuam5panXi1Pz6+MzMwNjE4TBkfml9evmBzxNUTlCmhsoUgJCWW3p2Sa/BZiCiXgCnliBVssY3DFVBaPzhFd0VjHF5S3R2dvjy6OL0hXNA6dI+CJFSdE8szCaltXX2Nbd8/g6MLKxu7h6QmR/Gp1vWdwtHdobG5pbWP3YG1zd/bVikQBnZNo0/NLzR3dDa2dQ+PTOwcnNDbv7fHx1Px8Z1/f4Pj42tbWxtu3w5OTFXV1b3Z23h4f8yQSBo8nvbmhstl1LS21TTUiGZ0rOqOyDk6Jmzv7i683Xy6tTb5amZic7f+m+r6pnsmZwaU3a+k5+c/DImubm+eWlwm9PamZGVHx0WMTw2OTQ+MTA+MTA+OTfeOTfRMTfRMTfdOzQ6PjPaPjXaOT3f3Drf3DzWvbsyzRufiGdnb1RiS/AivaWJyDo5MluYLME52y+Uds/hFffCaWX4rll2z+EYWxQ2XusniHfPGZQHLO4h3SWG8ZnH2u8ASQB+ASofSCzT+6om6eXKzcQkyx/JLJPaCz9ziCY/AqwBEW7xAwCpN7AM4FjgwQh8U7ZHIPAN9weEd8/uF3WoD+UF/Q76+/NzL+gIv54Vx19AM5eP87Ret/Rrf+9y3h964H/KG+oAqFgsVijY2N5eTkNDU1XV5e8ni87e3t2traqqqqsbEx1VgKfITNZtfW1iIQiEePHuFwuMTExJqaGgKB8OrVq9TUVDc3t6KiotPTUw6HMzc3V1BQUF1dXVtbW15e3tfXd3Z2trOzU1NTk5iYWFpaOj09zWQyZTLZ27dv8Xg8DAb79a9/XVNTc3R0dHx8XFhYGBkZOTg4yGAwuFzu3Nxcc3NzRkZGRkZGS0vL0tLS4eHh2dlZZmZmVlZWQ0NDe3t7YGDgw4cPXVxcJiYmGAyGSjsF1u6tr69XVlY6OztPT08LhcKlpaXU1NTQ0NDY2NiYmBhHR8eysrLV1dW5ubm0tDQ0Gm1mZmZjYxMaGpqcnNza2rq2tra6ulpeXo7BYD7//PPMzMyZmRmRSHR+fh4fH6+hoWFvb9/d3U0mk4GMTCQSdXZ2urq6Ojo6pqam5ubmHh8fQxC0sbFRVlZWU1OztLREJBI1NDRiYmKWl5dPTk6Gh4erqqomJyeB8Avcc7DCERh0fZtj/se2H8BVimtIIlXyxRKZUiGDrkk80vLhEtIN5h7nFF8Zmt4el9AcHl7tE1rtHV3nE1vpjieEp9f6uoQZoFzVnAP0nHwMEFb3kMj7lgg1LPKpG9Y41B0b7++aHOidFOiXFB4eHRQa8SwoLiQ0MSI8zMcHZ26me/8O1kQfZ6SHM9TGGmjiDDSx+k9xuo/Qeo+1Hn6FMDOwQsFghtrmRjo4JAxtYqD34K7Z00cobU2Mni5WTxerrW2jreOkZ+BoatTdVDnU0zjU01hdmhUR5OFkY+5kY+7jhrVG6rvaW4Q/d89OjSovTKspy64uzaosymyoLK4vL6ktLaopKawpKawtLaovL2moKK0pKSzH55bl59SVFbfWVlUXFyRGhfs42zlZwtys4e4Yc0cLYysjTTPNB8aP7hhpfGXy+C4o0yf3zDQfmGurW+g9Qhg+tUIj0dZW1lgM1gZna2/n4OTo5OLs7Ori5ePt5uHu4ORoa29n52Dv6u7m6+/nF+ZvH+qo7aj1OfwPTx3uuaagYus8omrtfPJMouowUXWYqFpcVK1NVI1DVI1zVLV7RLVnRJN3eLNneLN7eLNbRLNbVJNLdJNLdKPbixbvF43+qS3hkWXPwgueExbbiYpLqpJ9xebQ2RIWT87mXzM4UhKNf0pkHJyQQWbwFZVHpgtoLDGDI2VyZQy+nCVUMITXdIEcuKuTOWLgh3lB5wE1N0usZImVNL7siiW8oPNOiQwimUNhCBkcKYMjpTCERDLnlMg4OqNSmSKBBOIKlRSGkETjc4VKBQQRKaxLKpNEZ4OMPCZPxOKL2QIJgyv8zuIIpaDYAomqWHwxgytkCyR8ybVIfiOUKTlCKZ0jIDM4R+dXZ1dUCpPLEUrF17dCmZLC5B6eXYLoGAZXyOKLmTwRyN27pDLPSTS+5FqqhFh8MZ0j4InlHKEUWHSCYwK/KLZAQucIqCwekyf69kUyeSIFBInkNyQ6++CU+Pbo7PSSQucIBFIFcJw6IZJPLykMrlAoU/LEcjpHIL+FhDIlMKkiUhhkBofJE/HEMolSyRbyKSwGg8cRyCR8qZjMpB+cneyfHp+RLiXKa5aAJ71RkBi0yvraitoyvpjCE56BGROV8ZZC3wUFxlLfqnMuj9Hb211WXrS0PM9gknd217u6W+oaSvlCGl9I5gvJfNEVX0RUlUh6SaHvkmk7fNE5T3h2Sd6k0HfBQjYm5/AGYpJpO2fE1yzu0fHZCvAU4ApO6ax9GnOPyTnkCc8E4guB+ILO2ueLzsHiOCDx5gnPWNwjNu/rORSTc0hj7jHYBzzhmVh2xRedM9gHwHqALzpX7QFDNybnEEzcVE/BmjswXAN6JoH4QiS5+Ptz1f+i+u9w1Q88xf+rXAVBEBBFZWVlFRcXr62tkUikvb29lpaW9vb2paUlQAkga0WhUExMTERGRt69e/cXv/jFvXv3fHx82tradnd3+/v7MzIyYmNju7q6KBQKg8EYHx/Pzs6uqalpaGgoLi5ubW09OzsjkUjd3d0pKSl4PH5mZgaIzblcbmNjo4WFxfvvv4/BYDIzM2tqalJSUrKysl6+fEkikS4uLqqqqkpLSwsKCoqKihoaGiYmJvb39xkMRn5+PmhW1dXVxcTEPH369MGDB/b29rOzsxQKBfrGGlQmk21sbFRUVJiamk5NTUEQtL6+Hhoa6ujoGBsbW1ZWFhYWNjk5eXNzw+fza2trTUxMfvOb37z//vu6urqxsbGzs7M0Go3JZM7Oznp4ePzsZz/78MMP3d3dh4aGFhYWoqOjf//73//yl7/U0tIaGRk5OjqCIEgoFDY3N9va2tra2qakpDQ2Nl5eXiqVytXV1eLi4oqKiomJiY2NDT09vaysrMPDQxKJNDAwUFRUNDExARYqqmxRQeKyylv1H7L9tVxl6WnuleCaWBORRUhIbouKqvOPqPOLa3yWUOub3xmRUOpl7f1E3+pTlPMjjLOWMfxLOPwB3Pg+3FANbfzE3kzfBWHiBDeyh5k4WVtZI5GWcLiNBcoRY4VDmOtrqN/96Dc2MEMrQx0LbQ2EppqFpjri6T1Ttc/17n5y75P/1H2qbqjzWFP9jrbGPZSJPspIT+/hfSMNNbOnjyx1tCx1tFCaT1GaTzG6OjbGhu52Vp6uWC83nKMt0gKua6yvYWLwyNxUS+3u759qfGGsr4FGGthh4Y62SEdbpIONhY0VAodGYlDm1hZwaws4BmWOQyNtrCxcHWxsrCzQCBjWEuFki3HAWSFhRnpP1Mz1nlqb6NgjjR0sTGzNDTGmuhhTXZyZvh3CyB5p7GQJc7U2d8ciPXAWHjgLFxzKzhZj42hr52zv6Obk4unq7uPh6efl5e/t4evp5u3u4unq5O7s7OHi6uXm4evp/tzTJshOx0n7gdVXRl5P/XJtU9oCktu8IqqxcY32cY32cY0OcY1OcQ1ucfWecfXeMfW+0a1+UW0+0a1e0W2esa2esa3uca3ucS2eSe0BSS2B6W2R0RXPI4uCu151XinIdAX3is0h0wUkGp/CENLZEq5QKZJBMiUkuYbEckgohfjiW45AweLJGRwplSPhiG9AjDH/GgLBzOJbSAJBAgUE7J1A/AtbcsOTQwIFpIAgqQJi8eTALYnFk0sVkAKC+OJbkQySXENCKcQRKJhcGZt/zRMruKJrrkgGSIXFFwPK+U5YUSELYC+AX6A4QqlAquAIpQyukM4RsPhikfxGAUEKCJLdQOLrW4FUIZAq+JJrnljOFcl4YrlQphTKlCL5jfj6VqKAVMURSsH1gGsAfwE/gROxBRKwE3AVjc1n8cVCmVJ2A8luIKFMyeKLaWw+OJ2qhDIlOBG4JHB2YJFwDUFSJQS+gkQBXUPQNQRJFBBfcs0WiKU3X38RBQRdQ7dihVyivJZDN1d0KpXNVEAQVyyU3iguaZSymqriikKBhApskIBMByzRl16TRdLL7yqK/Fo0MTHW2FS7vbMulvDOzg9Hx/o6uxoUNwLFDVdxw1XcshW3TFXdQExASyAwDoLYfNG59JrMFZyCFLn9o1fbb2dvIRaQBNFZ+0DEzeQcqvRDAvGFSjNEZbwFLk0i6SWZtsPiHgklRLCGjkTdviRvsnnH1zc0KuOtisyAkQFYLkeh7wKrAiBmAsJwwFgA5sDTr9FKdPYjV/3IVX8JV4FFcCsrKyUlJfn5+WNjY6enpyQSKSUlpbS0dH5+HnCVygxzZ2cnJSVFV1cXDofn5eUtLy8fHh7u7e09f/7c29s7Jiamt7f34uKCQqGsrKx0dXUNDAy8fPmys7Ozqalpe3ubTCaPjIxkZGTg8fjJyUnVCkEqlbq4uDgwMBASEpKWlpaTk5OamlpUVDQ1NXV+fs5gMKKiosrLy0dGRsbGxggEQl9f387OjlgsrqyszM3NbW1tPTo6IhKJAwMDgL0KCwtXVlbe9YBYX18vKytzdXWdn59XKBSrq6vJyckRERF5eXnV1dUvXryYm5sD37S3t9fPzw+NRuNwuLGxsc3NzfX19eHh4enp6ZOTk7dv3/b09BQUFOTl5bW1te3t7dHp9LW1tbq6uoyMjNTU1OnpabDAsK6uDoPBODg45OTkEAiE3d3d09PToaGh0tLSpqYmoL5HIpF1dXXAImtgYCA7O3t4eBiYbKnUbzc3N2BNAIhW/Idsfy1XYXxRfimeqQ0xuT3JaZ2xcU3PY5oCE1uDM1pDS7ri44u84S7qj2G/g+HULO2eGsHuWqG1UAhNC5MnliZaWBN9rIk+xkAPqa2NNjM1MzYy1dc3NzFEI8xQpkb6j9XUP/udtYmeudZDw4dfmmp8idJRt9LTgD++o3f3D0/vfgbTfWyq8+Tx3U+f3PvCTO8JQl9bR+0rU63H5npP0YZ6aCMdlL6OpaE21sQQZ25qoPlQ96m6zhM1nSdquk/VwWPtxw/uf/mx2p1PNe5/8fThXe3HD1SvPnpwR+P+V+p3v1C787nanc/V736hcf+rRw/u6D7VeKx2V+3O548e3NHTfGSg/eSJ+r37n30M036CNjFwQiHccFaeOGvw19MO62WD8XawCXRxDPJ0DfNyD/ZyC3Z38Xd3cXaxd3C1t3dxsHO2tXO2t3WysXG0tXHE4Rxs7F3s3LzdPf083H08HFztrW0xZlgzPVu9e6iv7qI+NfF5+gzvmNUdljcQmt7lk9zultzultzukdzmldzmm9zqn9z6PLH1eXxHUFxnYHxnQHynX0Knb0Knd2Knd1KHb3rn87S24KzOmPjK4OiisJ6lLpKSwlDyKDw+hSG8ovIuSGwimUOmC0D76mvTSLqAROOTaPwrKu+KyiPSeEdE+tEV44TMOqNygGs5WE5I4UpIbNG7eX9fm2cyhN9ZgKWozK/dKcEFnBCpAumNCnc4Qun/L1eBNGIam09j8+kcgQq2uCIZkyeiMLkgd4/G5nNFMkA5qrhiIoVxekm5pDKZPBF4ekGmgyQZEp1NZfEAKoH9qmYV2Ll/cgFyY7gimersVBbvisZSnUv16hWNdU6iXVKZgLrA9wItMYB9HKEU7AQXz+KLKUwumcEh0dkgNJDG5jO4QhZfRGIwWAKeQCbhSUQ0DovMpDN4HL5UTGUzmXyuAoJ4EhHgqvLa6tKqYsk1E7gfAf8kQBgM9oGqcfXHdfB9/Soa45zGOKExTmjMIxrzQFV01j6RtMFgH9xCLOk1eWfv5cR0+9hk69Bo487eSxJ1u6m1oLO7XHFLhyA2T3h2cr5KZbwVSS/lSqpETgK9NFAi6SWAJzprH7xKpu1Q6LtCCVGupNJZ++tbk9MvCQtL/Zs704srg28P5omkjZPz1c2d6Y3tKSJpQyS9BFClEnqDHpXquwO0UvXtqPSdH7nqR676S7gKrP8/OTlpaGgICwt7/vx5fHx8WlqamZnZ8+fP+/r62Gw29Mfu5xMTExEREWFhYdXV1UA+VVZW9uLFi9jY2BcvXmRkZOTk5CQlJQUHB3t4eOTn5w8MxY8h8QAAIABJREFUDFRWVvr6+gYFBSUlJQUEBFhaWubl5U1OTrLZbLlcTiQSX716NTExMTMzk5CQkJ+fX1dXV1VVlZycHBwcHBMTk5eX5+fn19jYuLW1NT8/n52d7eXlFR4eXlpa6uTk5OvrW1xcvLS09ObNGwKBUFpaWl1dnZmZubCw8G5CztraWnFxMQwGCw8Pz87OTkxMzM7O7ujoaGhoiI2NjY2NHRwcZLPZYrH4zZs31dXVKSkpiYmJ/f393d3d4AtmZGQQCITZ2dnJycmmpqa0tDRg6zUzMzM7O9vW1lZYWBgVFTUxMQGAtbGx0c3NLTg4uKWlxcXFJSgoKCwsLDg4OCsra2Rk5PXr14uLixYWFo2NjaAj1dXVFRcXV19fDwBxe3tbZbsARpn/xFxl+8w6MMM3s+VF4WBGdm9iYlvoi7aQ1M6Iop7EmqGspLLn5q5PHpt+bIZ7bOWob4rQsLE1wVqbYJCGWISxnQXCAYmwhZmhjU2tLcwR5qZIMxNLhBnGEmmFNIMbaus9uoeG6ZtoqemrfwHXuu9oYehjA3dBGWCMHlkbaTtZwnDmxvqP7mjd/8JMV8NU59Hjux+jTHSt4fo4lKmNpQnWwgRrYWRjDXewscCgzJFmJjAjfbiJIcochkbCETBjEwNdC7gp0swEATM2NzUyNzVCwIyRZiYWcFO0hZklEmZhboKEGyPhxhbmJpZIGNrCDIUwBU8xaISjHcbB1toKBTcz0jPT1bGCmbpYW3s52Hvb23va23na2no52Duh0S5YjJedna+zU4CLi5+Ls6+jo7uTvbuni7OXk5Onk4O7vZ2rnY0zDueEwzpi3Hzd3Hxd3XzdXLydHT0cbV1ssI5YS0eLJ1YP71l+oY75wvyZ7jO8Y2p7cFZPUGqHX2Z3QGZ3QGZ3YGb388yu4Myu0Myu8PSu8JTusKSekJTuoJSewNTuZ6ndz9K6n6V1BWZ1h2V2ROR3JSRVh8WWRPQt9VIUNIaSx5HJeaIbrlD5dUeKKQIUpeIqCkNIZYqoTBGNJaawxRS2GFAUhSuh8qQqx4FLpgBEx7xbl0zB0Rn1gsSmsyU80Q1PdENnSy5I7KMzKl98C7iKxhKDKSSdLSHRuUyeBICUqgv15+eAqjf/yUdUgKIaC1JZPDKDw5dcA2QBbSrwmMUXgyQ+MoMDBoIq3AHTwCsai8UXS5WQVAkBqBqZnD06vwKtL8B2qn4VCEgGlwce09h88JLqCsGbyQzOFY1F5wi4IhlXJGNwhSDmj8EV0th8CpNLorOvaCyAXxyhlC+R07lcOpdN47DoXDaDx2HyuSwBjyXgkZl0GoelgCC2kC9RXpMYtOrG+uqGSrGcAYZrdNY+mbZzSd4kkjaIpI3vmwPy+My+vp6KypLllQUmi7L7dqO7p7WhqZwnoPIEJJ6AxBNe8oQXqlIN7w6OFweG6/MKYqNivUIjXGPifVrai0bGm/2e2cTE+1Dou9Jr8iV5k8E+EEkvlRBDrqSqHAeub2igYQZcyDn8E7HsCoT48kXnIukljbm3uDJYU5+dkx9dUZ3e01/d3Fb4cqFnZ+/l9EtCZU1GaUXKzFwXk3Moll2BvpdIegnMolRYyRWc8kXnfNE5uBtXlC3i1ZsfuepHrvoL54BADDQyMuLn53f//v1f/epX7733nqmpaWho6OjoqMpAHGxKpfLk5KS1tdXDw+OLL7744IMPDAwMQkNDWSzW4eFhd3d3aGiolpbW+++//9Of/vRf/uVf7OzsCgsLExMTNTQ0fvGLX/zmN7/55JNP7t+/X1lZubGxcXNzw+FwmpubMRjMp59++sEHH2hra4PzLi4uZmRkqKur//u///sHH3wAuOf09HRmZsbPz+8Pf/jDL3/5y88+++yjjz7S19f38fHx9/fX09P7j//4j/fee+/Bgwetra37+/vA8urm5kYkEi0vLxcUFPzkJz/55S9/+fnnnxsbG2dlZa2uro6NjcXGxhYWFs7Ozqp8s6anp6OiohAIxE9+8hMw8mttbSUQCEFBQV999dVPf/rTDz/8EIlERkdHh4SEaGpq/tu//dsvfvELdXX1ioqKra0tcEsHBgbS0tIqKyuXl5c/++yzjz/++JNPPjE2Ns7Jydna2iKRSLu7u87Ozq2traBfNTQ0lJKSUl5evrKyEhgYCA4lEolAOiH4Z/1P89Q321/LVY7BNiE5z3I7kktGsvMGUlIJkcmEiMyemIqhzMaxwvSqcLS7npb5l0h7HZwrDG6ljcHB0GhjNMIEi4TbW6Ic0FZ2SDTGDImxRFqiEZZohDXGAotBWaFgZsZaelr3bdGmcINH+o++sDDW8HNCRfjZBbpaOqEMnC1N/eytPTBIcx0Ng8d3EQZPYLoaj+59bInQx6JNbHFwHA6OwcCssTBbe6Sjs7Wri4M9zsYaZWmNsrSxxuCsrC0RSJiRsR0WZ4vB4qyssWgrLNoKZ2Vti8HaYTH2OGs7HNoGg8JZW+CsLWwwKDsc2t7GCm1hZoWC46wtnOyxbs52TvZYa0tzuImhqY4uGmbuhLHxsHdyt3N0xto6WuMcrXHOWFtXG3sPeycvRxcfZzdfF3dfF3cvN1dvP3d3f5dvl5ufs60rFm5lqm+mowfTNkOb4JytHf3tPBNdnRNs3FJsggo9kltCcvuic3oj0juf5w+G5w+G5w9E5g9E5g9E5w/E5vfH5w7EZ/TFZPRHZfRHZPSHZfaHZPWFZPWF5PSG5ffF5BFiCruTUmqjXpRG9y/3URQ0llJA4fAZHCmbf80RKIDEikwXXFK4XKGSK1Sy+deAt2gsMZUpIjGFTME10FcBiRVQWQELchJbROPLmCIFU6QAYS+XTMG7Ci1wHNCdAiQHxn988S0YOHJF1xQmH7AFQBMARhyh9Pu4SihTvjvR43wjtGLxxVyRTCBVgHEbkFLxJdcCqYJIYah8yYUyJcAd8JJqGqgqFl8skCq4IhmdIwDDRBKdPT2/VFBaufR6E7wZ9KuAKosvueYIpeAx2MkRSvmS/xpugt4bIC0Ac0AKBthR1XUjUhgUJpctkAikCpH8hi+5ZvHFNDZPolRyRALAVXypWKyQC+VSjkhwSaOQGDTpjYLOZQvl0is6tba5sa65hi+mAJIAq/rBDO5d4dEf16lAyB4Y6KusKl1dW2RzaHv7W7197Y3NFQIRXSCiCEQUgZgkEF+qCkwAmZzD3oGarNzIvILYssrUguIXNfXZ84t9y2vDgcEO4VHul+RNoYR4Rnx9fUNTQgyx7OqSvLmxPbW1O0Nn7UMQG8ATlfGWLzpncY/OL99Q6LugyyWWXe3uzzW1FrxICohP9K9vyptf7Bufajs6XWawD9bWxyqq0wuKX8y96pUrqSLpJZXx9vRiTRUFw+IeXZI3Ty/WSNRtruBUek2WKSjAaZNM3fqRq37kqr+Eq1T5LXQ6fWxsLCMjIzQ0NDw8vKCgoK+v7+TkBLx6e3sLAlikUimbzX779m1HR0dkZKSHh0dKSkpvby+grpOTk5aWlvj4+LCwsPj4+JSUlMrKyu3t7bW1tZycHB8fH19f3xcvXgCTBdAJk0qlExMTSUlJ/v7+AQEBoaGhXV1dPB7v5uZmfn4+JibG19c3Pj5+aGjo7OwMCOf7+/vj4uICAwMjIiLCw8Nra2unpqY6OjpCQ0MxGExAQEBRUdHGxgYgQoVCAXKUl5eX8/PzP/zwQywWm5SUVFpaOjMzw2az6XT6y5cvl5eXQUqPynhidHQUj8d7eHj4+vpWVlYeHx+fnJzU1tY+f/7cz88vIiKis7Nzd3cXLG90cnIKCAjIz89/8+YNUPpLpdLNzc3x8fHV1VUymVxYWJicnBwVFZWXl/fq1SvgfQrWM66vr4OTEonEiYmJ2dnZ4+PjsrKy0dFRYJQKfWNAD+DmH7L9tVzlEmYflvcc35VWPp5XMJye0ROT1hOd0x9fOZjdPFaSXR2L9YLpWaijnYzt3FEIa0M0xgxlCUMiYGgkAmdpZY/G2VhYWyEs0FZINAaJsbHE2VlisEiEhaGensaTR1/YYmBG+g8eP/i9sc4dVxtYgDvaxdrQXPcuxkTTHWPugoYhdDVMtB5YwrQRJk+fPPwMAddGovQtMcYonAkCawTHGlnYwTCOKFtbHMYKi0JaWiBQKKQl0twCZmJmZGCMgCNBIc0tLBAoSwu0laW1NdoKYW5qDjc2gxnCTA1gpgZmMENzuDHC3MTEWM/EWM/URN8MZgg3MzI10dfTfar9RMPEwBBtjnK2dfRy8fBwcnOxc3LA2tljbD2c3Dyc3NwdXT2c3LxcPHzdvQO8/Px9/Tz8XFz8HZ187R197Ow8cbYeWJybNdbVysYdY+WEQtrCETZmVk4oZz+HgEjf0ORnRT3Z+X2p+X2pxcMZFZOZ5RPp+MG4zK7wopH4opH4opGEr2s4qWg4qWAkKWcwPmcwNmcwNmcwOncwMncwMn8gEt8fWdQfV9AdV9ybllYbm1QaM7Q8SFcwOQoBkc4C4irQOqIyRRSGkEwXcIVKQFpMrozOloD9JKbwgso9p/1XXdB5oK5YQjD4A5gFxoJXLCE4pmqeSKYLvm59MYQqOTyTK2Px5ByBgidW0DkiVb/n3RbU93EVICqAMnSOQNXjkSggnlgOZnAkOhsQmPwWWlzb6B4Y6R0a2zs+50uumTwRGPy9K5MH/STQTCLR2SL5DZ0j2No7OruiAq7q6h9+FhIxND7NE8slCghcLVsgobH5AO9UFwzwjieWq4aVoEBv7IrGepexwHFAf+uCTCczOGyBBKDbN/NEplAuB1wFBn8ckYAjErAEPMBVYoWcwmJwxcJz8lVlfW1VfYVQShNKiMAVCQjAQROITNv5rtrncOk9PV2lZYWLS3N0Bml75w2hq7muoZTOvKAzT+nMUzrrmM46VBWLe3QDMXf2XianBUXFek3NdtJZ++eXb0jUbTC8i47z9ntm83KhZ3FlsKe/+vRi7YqydXG1vvpmtHegprO7fHa+e//o1cXV+tLq0Nr6GJm2AxKI5171CiXEg+PFtfWxnv7qnPzoqFiv9KywvsHa3f058E6u4HRzZ7q+Ka+4LGliup3G3Ds4Xpyd7+7oKuvuq1pY6t/anVlaHRoZb+4dqJmZ69o/esXiHgExFk94xmTv/8hVP3LVX8JVwLtclRIDYvUgCDo/P6fT6cBF/ebmBhAYsFaXy+Wq+RT0Tcoyi8UCGiwymUyhUFTe6CoFFQjd43K5wBJTxXMKhUIkEqmEUO/mvQiFwqurK8A6wLVc9RJI5bu+vn73/e9uVCoVvB9k7V1fX7958yY/P9/NzW18fFypVN7c3KimhGDKxmKxaDTau/051RlBHiKbzeZyue+eBcQUvhtZDdpL4C5xuVxgEApOpFAoOBzOuwHVfD6fxWKpLgOCIIFAwOVyZTIZh8N59yarUn3+p3nqm+2v5Sq3CMcIfHBBd3rlJL5oNDOrLy6jLzZ34EV5f1bTaHFO9Quct5k+SgPtArP1tDS3NrKyRVhaIyxQcEsUEofG2ljhMCgsCmlpYY20tEViHNE4Z7SVLcIMqaulc/+B+sdoKwMtzc+++PQ9tXu/RsIe4tDaRtqf3/n4Z0aPv8TBtG3h+mba90211ayRuihzXU2tLw2NHxmZP4Gh9UysdAwtdQzQWiZYA4QtHIPDWlvZWFliLVEYNAqDsrC2QKDN4ShTY7ipiTkchkSYW1paWFuhcVhrWyzWBmONsrJGoi3NUZZwSxTcEm1ubYUEvTS0FQJlYWaOMDGHG8PMDE2M9YyN9MxM4RgrG3dXLz+fZ77eAR5u3q7OHi5O7nY2jjZYe6y1LcbKBoexc7BzdnFyd3d3d/Gxt/PGYF1RSHuYqZW+LuKppsnDx8ZqnkHOgbG+iTkx+Jrs6rbSuq7K2o7y8s7CyhF82Vh22Vh2xUR2+XhW4VBSJiEqsSmodCy1dCy1dCztTypvMCF36EXu0Iu8wbi8oRj8YFTBQFRRf0xJf0JxT2Jpb0Zm7YvksvjhpUHGNZujEHGl16B1RGdL6GyJqnfF4snBeI4jUHCFSp7ohi++5UmhK4ZApakCQ0AgVAe+5DS+DIwIwX6WWAngic2/VjXAQNeKwhAyuTJAb2APm38tkN5whHLOOz2nPy+uUqnFgWQKWJbvn1y8PTpTQBBHKD04JS693lxYebP59vCKxuJLrovKqyNiE2ISUnoGR4/Or4gUxgmRfE6i7R2fH55dnl5Szkk0ECmzc3CyvrO/+faQyuIdnBIHx6aWXm9KlRCFyW0l9No6ubV397MFEqkSAgjIEUrflXmprhxwEkA31QJGgG4UJlckv+EIpQAlOUKpQKrgieVgJSN4oJqE8sRyvkTOFYu5YiFHJKBzvw5LZvA4XLGQzKRTWAyxQk5m0lkC3jHxvKSqoqy6RH7DAaFyYHmdSmL1nWEpQgn53Tkgi03dfbvR09v2Z+aAQgkRgthzr3pd3JE+/tjd/TkIYt9CLLmSCkHs88s3zm6IJ1qfRMd5h0a42jqYEHoqZua63mxOvFzoaWzB5+Jj8EXx1XVZy2vDrR3F3X1VO3svZ+e7c/ExdY25V5SttMzQtMzQxJTAiGiPsEi31IyQlvai2fnunv7qlws9r5YHOrvLk1Kfh0W65eRHE3oqRidayipTo+O8XyQFVNVmdvVWNjTn5+RHJ6cFVVSnT0y3H5+tgGy+H7nqR676QXNA8IOtQhlVwB9I8eNyuaoQvdvbW9D+UXGJKllZBRwKhQJYccrlciaTKRQKFQoFj8dTkRNY5gbIA6TcgJ9kkUgEzBGA6guEFcpkMnB8AHbvJha/CzcSiYTP54OvI5PJrq6uQJgMOCwQh21tbeHxeEtLy4GBARXEKBSK29tbFZxdX18DTpJKpSBsh0qlvpt4CN7D4XD4fL4qxQ8cX6lUqtpdfwJb4LCq+wNioVUfvL6+Vt1h6I9N8K+vr4H0Ctwl6H//HFBxDV3LIaFIzhWKpIprGXRNFVJfn645h9rFFIfXjBe1r9bWLZQUT6QXTaZXzuY0ThZ3TlZklMeY4J58dPcXnzz8jZruFw+efvFQ+94TnUfaBlpGJoYwGBwOR5jDUXCEORxjbojS10fomFoZWdqaIzDG2kbqd9V+i0Dp3Ff/SO3hfzrYG0dFuAY/t/H2RD7zQb8I98pKDM5PjYqP8HKyMTPSv6et+aW23lem5k+NkI+NLLWMrLWMcHrGdnomdoZwW1MzC7g5whKJQCMtrFAW1hYoa0sUBmWJMTUxNzE1N4Mh4eYo8KolCoOytLJEIyzQcAuUmbmFKdzc2BRuaAozMIbpoyzhCBQMgTRFWppZos0RKJiJqb6OnqaunoEpDIG2wtnYOtrZO9s7uDg5u7u5ezs6uTm7eLi5e7u6eTk6uWGwdggk2sjM2AStb4rTR9qbWLsjHf2wbsEOvhFu/jGe9d0V9b2Vjb1VTQM1LQO1rcP17cMNreM1NeP4yqmsyqmsysmcbyqvcjKvbCy7fDynfDynYiK3cjKnaiq3ejqvejqvfCqnfDqrfDqzcjq9cjq1aiq1aiq1ZjK9/VVx7Whu72JD3UBpXH5U73QX70bIlPCYQgmbf/3tAmO7PykaVwrmgH95fefBv7cEMhZfqtJIvVtAgfTtAkvqBsemAkMj03PwlXVNeUVl5TUNU3OLHKF09/C0tqmtsY3Q0tlD6BvaOTgpr2l4omNgbevY1T8MaCmvqGxtc/eKxioorewZHOUIpQOjkwHB4bmFpQsrb5g8UV5RWXVDy+LaRmhUXHFFjVCmLKuux9g5zb5akd1AQIYlu4E4QimFyf2+6/yh9a5txDslBlz17WIJeAweR3arZPA4gK4q62tVunWu4FQ1BwQ6blVMyh/XmVjC6+/vLSsvWl1bFIo4R8dvCV3NJWU5AhGdLyTzBCSugMjmnbK4J0zOMYN9BLhqaXXI3gkWGOzAYB9AEPuM+BpM92jMPS9fa0trHUJPRTuh9EVSQFik28uFHhJ1u6u30svXGmdn5OOPDQl3GRxpqKhOD4t0o7P2V9+Maul+nlcQe0XZcveyzMqNbGkvqqhOf5EUEBXrlZYZWlyWVFmTUVyWlJwWFBTq5B9o6/fMxtEFDkc+Hp1oSUh+hrMzqqzJIPRUBAY7ePthfANw9k4wrK1hdJz34sogmEVyBaf/I/5Vf9/6QbnF/w2uEvyv4qQfzlUs/hZLsMkWbHOEbzmCfa7whCc84wkvT842a+tLxsb7FUqJUnktk0nAz/z3cRWYLikUCqVSqVQqATYBmvnOTfXbL5FIwDDr3TYS+CygLoBNf8ef+j+7yWQyFcDd3t7S6fTFxcWOjg4bG5v29nbViFCFL/+o6/xn2f5arnIJs48rjaydKO58Xd+wWFYymVE8lVH7Mq9xrKBjojyv7gXG01RN/xMNoy+0zR4+MrivZ65thNA3RhibIGCm5nATuLkRzMwAZmKIMtREaD2FPdGz0DbFGBqhdB7pffXp/Q9glpp3/z/23vO7sew89/QfcH3H4ztrxp65sq079tjXvrKkluVWqyV1rJxjd1V15ZxzdeWcA1MxEzlnAgwgQASCAImcEwFmEiTyQc5pz4dTzVsmQC1y1C2pNfWu33oWeLj5Yp9TWAtP7f3uvd//4fsf/v3Js9uR6CdURi2B/JJEquIwWrhsDJvWWld9+8jhLZ98+pMfv/e3//zeDz5d8++frHv/s02/XL7tNyt2fLJ6z7J1+1du2Ldu9ca169ZvfJu16zbArFm7fvWadatWr125as2KlauXr1i1bMXybV9s3vrFxi3bN2zaum7D5jXrNq5au2HlmvUrtu94c337js1f7tq67ctN6zau+nzVZ5u2bf1i9+49hw7tO3Jk98GDO/ft27lv31cHDuw+ePDLPXs2ffHFmk2bVq5fv2rDhrWbN6/dvv7zTR+t2fXJjuMbTt08cLfmymv8MyynicpHk3uQc5C4CBhcTyNaWIXoe4YQv0CIXyJEVQhRDUJUhxC+bu2tbe2tbRPUIYSvkeLXqL46VF8dWlKLEFUhRFUI8UuE+AVS/AwteoYWPcMIX9AHm3G82o5BIraz5W71Tba4PVKMB1KxPzZfBcUqW4qF/MesP+QOhGsbW9dt3n7t9n0Mkfq8+vWNuw9J9PaJGa/FMUqitze2oW/df3zr/uP2Lp5cY9i4bcfuA0fEMoUnGGF19ly/84Ar6Bubdl+6dquxDe0cn376qnbluk13Hz3jifodY1OXr9++df8xrb1z/5ETtx88mXL7m5HY7bv29g0oU3kAj1HB40zwJOCfjK+KxaHRsSE2h4pE18P7V83zVYHQmx0W5KquXXtWHT62ZXhMCW+1ABusUHT0/KW9x099MTQ8OOMx9w+079y9kkxrsDlkLA7i4pX9u/et+Wrv6i92LuPyCa3Ip5evHhydUPdJmZ8t/2nN69tTM4ZPPv9xVe1N65DUOiQlUesfPb0I+yoE+vmLqmvnL+09cHjj8VNfwC/WrP+A3Yl6WX39yfPLzlGFRs/fs3/t5m0fnz636/S5XUeOb7338Ky4nwFvghWKjqYy0+981TtftUhflclkcrkcbK3g7054XAqePpsL+Ap8qvHcj/CcIDypBwd8BfY0cMI/SMAFSXODRqFQyGQy9fb23r9/XyqVwqNHc44wlUr9ofr5fYnf1VcdvrbvXutNnLiZZSAQVW0tfS+bJS+xslpafxNPSaD1Nj5uuHT29t4L9w5dfnDizM3Dhy/sO3J+/6EzBw+cOrjn2L4v93+1/audG3dt+8XKD99b9t5PP/3Jv6/4t1+v/eCDlT/70S//n//2r3/1yZqf/eNP/+pHP//B0dNbCJRXwn48X4zh9qJ7hSSBmNrJxTa2PTp1ftfy9e+/96u//9H7f/vZhvc/2/SL5dt/tXrnx+v2Ltt4aNWWo2u3H926Y9+XO/fs3rH7qy927dy248utX36x5Yvtm7dvW7NhPczq9etWr1+3at3aVevWrlq/etP2jRu3rd+wdd26zWvWbFy1av2KleuWr1i7bOW65cvXfL5s9Wcr1i5btX7FirXLPvr817/49fu//Ow3n61dteHLbTsO7N195OD+E0ePnjt98tL5rbt3rtu+5fN1qz9etfzzdas37fxi/4mjJ78+ffvV1Xv1V5+23XlNeo7iNFAEaLaM3KWgMyUERh+eLsZRhRhyL4rIQxB62nC8epykCi19jpa+RPdXoSWv0ZIGdF8zuq8VKWpGCltR4hZ0XzNG0oTpb8RKG3CyRrTkNUZSi5HUYiTVOEkVTlKF76siiKva5a0Efl2nnEToar1ffYsj4kQLiWAyBsX+uHwVPA9YzkL+I5krQbHUs6q65Ws2VNc3m4dGmB3c63cevG5GSBUarqDvZW3DucvX1m7atmvfIVp758jkzO4DR85eumofmQhEEnVNbXsPHevii0YmZ774at/TV7WwkVqxdiOZwZ7xQf1y9fotX3y8bNWFr2/8+tPlew4eVWiNjW3o3QeODKh0eQCgWModCMMjaukC+BPwVZ2dnJbWBpV6MBaHxiec/N4OGgMLzwOGo65QdDIUHYetVTA8CvsnraH3xOkvDx/bIpNzAIDSuVn4ejLj+vr64ctXD0KREQCgkXHVyTM7Hj650ND8AIV92cnF9oooL6quwX4IgX7++Nml6Vkj7Ifqm+6bbZJff/wvjS0PvQG7LzjU1YOD5w3xpNrmtscvq6/fvnfq7oMzKOxLiYyl0vb0SZk8Aamx5WFjy0OP36YzCvYdXH/u4h4WB6HW8SQyllrH8wbsyYwrGB72Bux/AvtXvfNVvx9fBZsneHRnnmeqeD2ZTM6bhoPN1tsX4VEr+PXv3wHMBWwH4bm2dDrtcrksFotAIHC5XHDf5lYLwmXy7+K3xO/qq47fOvQQeYckRXRYKFQdGimrQQzUEBUNVEm9QEMQ6Sjtfa1kbgNTiGT34Wg89Gvs89eYqlpI95++AAAgAElEQVTUq5etL57WP39Q/ejW07vXHt/cc27fznO7dpzduef8rv2X9uw9v+OLIxs27ll24Nz2jbs/2bb38xsPj+IZrzi9bRxeC6O7mcVDs3txlC5EDeLhmesHNuz67Ndr3nt/2f/4YMW//nLljz9c89PfrP+3jzf++2dbPvhs24fLt328atPyletWLF+z7LOVn3687KNff/qrDz/+5S8/+uDDj3/5q08+/Ojz33y64pPla5atWr9y7aY16zav3bR9w6btG+Z81eoNK1euW75y3XL4yrrNazZsXbdp+4b1W9YuX/P5b5b9+v1Pf/mbNZ+u3LJmzZcb1n6xYc2XG9bv2LRx99ZNX23dtGfbtn1f7j6x/9TXZ289v1fVUttEbBQZunsNrB41jSMnMiUYsrCN0NOE5TawZXiWDNcuxTH6MYw+NK0PRRMhyZJmwmAVXvEcL6/CD9bhB5rwsla8DIWXYrASDFaCwfVjcf1ovAxBGGgjytuI8haCrAmGJGsgyV6TZXUUaR2t/3WHAkXqbehR0IhdyAc1dzrEHbFCIphMQLHM99pXwTtkNrSitu7Y3cUX5QFwjk+/qmu8dvs+mcFmdnAxRGpdU9vBY6eOnDzbxRe5A+EzF79+UVMfS+fTBVDb2Hrk5Fmd2R5OZL7af7gZiQ3F07fuP9594IhjbCoPgEgq37R95+oNWxrb0HcePoWtW11T25yvSuZKc1Xqqfyfjq9SqgaiseC0a2xgUCQQdYSj7nDUFYpMw74KtlZQZMztswIATc0YXlZfP37qi5rXtzldaBqzmcluc4zIrUPSk2d2nLu4x+U2haKjCnX3xSv7L17Zf+7injv3T5NpDQIxteb17Y1bfiPuZ7Qin168sp9ErW9qffTFzmX1TfdtDtnufWsePrmAJVQ3tT66++DMrbsnX9XcQKCfN7Y8RGFfIjEvmlof4Yg1/QPtky59ODbW1YNrQTypqr1psfcbzKIHj8/D04hKDVej549NauCts6DIiDdgj8RG3/mqd75qMb4KHpqCN/WOx+PxeByu/oHnBOHCILhaCB7Qenvsat74Fvzj3BjYnGv5gwRsm+AvfvDNVgvBYHCuXgr+LfwQ4Cqxd/Fb4nf1VafvHXuGe0iTY7hDDKYJj1XUY5T1VE0zrvc5R9rIV2N4KjRfRRDpqEIdnaekd8oonVJ6p5TJ7me1i1h0Po3CpeK7CHQJk9pPp/bT6f00hpTOkJBJvVhcVytDiCVzW6jc5m4JRqgg9w7iewdwvUoyT0nnqlmcAQqSXX/39deHr361/ciajfuWLd/+4fLtH67Y9uHyrb9ctuWDZVs++HzzL5Zt+vCDT977xcc///mv33vvlz/+13//l3/52T/900/+4R9//Pc///V7//6bn/3i459/+NkvfrP8w09W/eazNR9/vvaTdVvXrt2yZs3m1as2rlyxfvmytZ9/vuazz1Z/uu2rrVt2bt68Y9PWXVu27962ZefmtVvWfLbu85XbV63euW79VxtWfLH64/Wf/Nvn7//0o/f+9Tc/PXH15MUHVx7XP2kktZC7KSwxp7O/q0PGFpk7e80svoHepaV0qogsOY4pQ9OkKNYAhjmIbR/EtivwHUoCR0XsUpM4WixFVUPWvCKra8iqRrKyjazAkOUEspxMlJGJMjJpgEKWkyhKPEWJparRVDWaokDS5Eiaoo2maKErmhjyJoa8iTXY1KXC0IXNvSoGuRv1sPpOp6grkUtBseQfm6+KJN9MqM3jt/iqTBHUNrZu37WXL5bmARidmq163bTn4NH6FiSrs0eq0GiM1oZW1OXrt/EURroALl69ef3Og7Fpdx6A9i7eha9vdPKELm9w175DrWi8F4p+ffPunoNHh0Yn8wDoLUNXb927cffh0Ojk8IRrZHImksw2tqHXbNzK7ubDG7VHkll4YwV44d733Vd1dXW0tDYolLJoLOj2TBmMSp1hAArPQOGpt31VODYRjk14A3YAoFzRK5LQHz+7dPHKfrhq6vipL1qRT7t5+EtfH3j09KI3YHf7rDI55/ylvfVN9zH4qjv3T+/cvXL7js+Pndx++erBWa+FSHm9e9+aXXtWbdn+yYbNv8YRa6KJiRbEkzv3T+/as2rthl8eOrr52cuvm9sev268R6E39kmZ4n5GfdP9Yye3Hzq6+cHj81hCNZ3VQmU0obAv7c6BUHRU3M+orb+zaetH+w9tuHbzKJHy2mgRe/y2QMgJRUb+BM6xeeerfj++CvZJ2W9izh69PTNYLBbnbNZc5XUkEolEInPL+uBCdbgEPpVKpdPpVCr1B6yvmnNOc+Xh8LrFOSuZSqXgMrJ8Pg+Xjb+L3xK/q686/+jUS+ITlprQO8Lm2MhETTNB28w0INjKRp66VaBFC3VYgRbXq8Z3y3EdMqxQ2y7Qd4gMPWJjr9ggFBqEAm0vT8OTjQzKRuUDowODY4ODo1LZsFhqF0isvEFHr3pEoB3pVdq7+3Q0gZwgVBDFOgZbSenUt/cYOzo0TLIY28qpr6e8fE163kB8Xk949hr7pA79qBpxv7rl7qum2y8bb99/cf3es+t3nly98eDS1bvnL986c/HGqfPXThw+vefQqd0HT361//jOvUe/3H14+66DW3ce2LZ684pVG1eu3LBi+bpln6/57NNVn3yy8uOPV3z03gc//ekvfvKT93/83gc//bcPf/bTX/zkn3/633/4L3/339//p39b9rNl2z/fdmTr/gv7Tt48ceXJ5VtVN5sojbhObOdAh9TSr3QqBu0DIr2Qq+pkK0lsFY6jxnPU+A4NoVNLhGlXYuHrnVpit57cY6TyTDSehcTQ19EN1XR9PV3XStei6RoCXU2jq5gUOYOqYNKULJqKRldTGFoiU0dg6fAsNY6lxrHU2HY1mq1GstVtHaq2TiWSryEyxQiBqp3SjX1Uc79T1JXIZf4EfBW8wq4NQzh2+jzsq0z24RYU7tzlazUNLY+eV917/LyxDX3v8fMLX99AYIn+cPyr/Yc/Wb66ur7ZPjLBE/XvO3z8q/2HkTjSR5+vvP/khdZku3rr3ukLV4w2ZzxTmPFB1fXNR06efd2MaMMQBJIBfzhOZrA/X7UOTaCMTs3Cu6vD+6f/yfiq1rZGhVIWiQb8gdnhEcv4pC0YcgVDk1B4CvZV4dgEvB5wbFITS04CAIVjY1pDL6O9tan10cvq640tD/lC8tikhssnwJODoeiozSETSeg2h8wxIu/oxryouvai6hqd1aLUcDN5t9bQSyDXITEvEOjneFKtRs/PFjyBkFMkoT9/dfXB4/MsDmJ4TDk8ppQOslXaHrfPGgwP9w+0V9fdgse0JDKWydpnc8j4QrJzVFEEgWTGZbZJ7tw//fzVVSyhekDR4XKb4BMJg+FhX8D2zle981WL8VWwvZgzH3CUSqVYLJZKpeYqkAqFArxGb668/e1ZwnQ6Xfom5sa04IS/fwcwF3M9gSu95m4Nnricu3G4SuwP2M/vRfyuvurS07PVlOccHVk03tnloFH0bWRDG9uClDqJUjNWbET1mbBiA65Xg+5WoLsVWJ6W2qtjCg2dIhNXZOIJTL0CfS9Pz+/QdHN0XV367i59d4eazVEzO1TMLiWDr2WJ9Cyhjs5TkLoHsT2DOJ4c1y3H4UStRAWBY2T1Orh9w3yJk9/v5A84e42uQfP0oGlSZhqXmkYkRqfY4BDp7WKjU65zKDT2QZVVJjdJBgxiqU7YrxUQ2WhCOwrLaENSmlqJ9Y3Ymnp0VR3y1YWb58/fuHDu+vkzV8+eunL6xKWTxy+eOHbh+Jpta1dtWb1qy+o129au+2L96q1rPl372YcrPvzVug/X7l1z5Nrh+w33WpktbFn7wJDM6DLwND0Cfa/E0iezS2V2aZ9Z3Kvjc9WcHgOdayBzDeQuHbFTS+jQ4DlqHEeN6zFS5uCZqG+wEtpN9SxLDcvcwDK1sQw4lp7K0rFY2g66isNQdzDUbKamnaVjthtobCOZYyRxdMQOLbFDR+jQ4Tp1mE4dpluL4WowvVoSqw8p0nBoXNzTmgfdwu4/Tl8VTRXePkdvjoX8B3yksVShaWhF6cz2eKZgGx4XyxRkBlsgGXhV13jw2Klrt+8/el5V19QmVWgcY1NXb907eOzU4xfVUoVGqTPdvPfo4LFTL2rqYXc1MjlDYXKwJNq0J5DMlaKpHIfbe/HqzbOXrh49da4NQ/BCUZFUfur85S6+aGLG6w6E4Q0R3IHwb+nn98hXdXd3trY1yhXSSDQQhDyumdEANB2ApgPQRDA0CUUmYFMFn7s86dJPzRhC0dESCBZBIBwbg6vCg+HhaGICAAje3AHeO9TtsxaAP5WdCYScHr8NNmQAQPBOEN6APZaczBY8JRDMl3xwV+FqLZfbND6lhdceAgClsjNunzWVncmXfKHoKLyRFfwr+NAb56jC47fFU1NwH0LR0XRuFt5lFACoAPzp3GwwPDw9o3/nq975qkWOV83N38E7HUxMTDgcDrfbHQqF5sqk4B2V3G63Xq8fHR2Fz2DOZDIej8doNEokEofD4ff74X0BXC7X5OQkvOnA790AvInyErE5EwCPz71dmP+H6uT3KBa9f1UO5LOFZDwVi8XShUwOZD1xj35Uc+XZ5Vpqdae+XTzO73J0UA0kigHPtpKEdipfi+5QtnapUFwNpkuF6VRiuzVkrobG07F4hg6+sYtn5PYYurl6bpe2q0vfzTX28Mz8HkN3l7ajU9verWX36DliS5fQwOGqqN1KSp+RrXT2KOzdAgODLicytYxua5fAwRc4+AJ7D8/U2avvUAyLVU6xyilWO8Qah1g9JNLaRVq7SDPUp7ZLVLY+hUU0aBLIDHypntev65HqefALiZbbp+nu03SL1V1iNZfbz+mWdHSJOztE7ezedhafzuxhMHqoHAG7vZfRzmdxhKxOUQdbwKR0kLFMNJGLZ/RRu5UdvboeGKGB32cWSm19YpOgR93VMdjOGWB1ytk8TbfA0NWto3frqFw9rcdA55uYvWaWwNIusLSL7R0iG0doZfeaWXwTs8dA5+ppXQYC24RoN7e2m1DtRmy7gdSuZ7Tr29t1nUxNJ1PTydJ2tOs4bAObY2RxTIxOE71Ty+h6A42roXG1lB4Nha+mCTQstpgoUnPpXNLjmkedou5ELuOPJQKxTCCWK8cbTpfjiaT98ZwvsVj88TfZoOhiNZYuRjL5WDo/T8OJDJTMlGssXcwCMO2BeH2Dk7OBSLo4OuUZmfbqzI4sAC5viC+Ra01DJse40Tbij6bdgahCb7U6J3TW4Sl3MJYFeotTabDJNaZ2rtATjMF/pbeNQLFMOFWIZ0r+aNo5PmMdmRJJlfYxVx4AjdmBIzOHxmeiqUIglomli4FYxuUNBWIZKJH7/0C4TKFYJhDLzNd4Ckqm35BKQinYZiXDyWQwFoN9VSAcSuWybr8PgUE3IRrSOd/SfFU62M1lt7a9liv6IjFPKDLr8Y3HEh5/cDwATQTD41BkbM5XxZLT2YJnetY4OqGGIiOp7Ax86DLsXaDISBEE4BlA2BtFExPjU1r4KJt0bjaVnUmkp4Ph4VmvJZ6amvGYQ9FRb8AeiY/nSz6P3+bx28am1NHkeBH44+lJH2QPRpzx9GQq54qnJwNhx4RLOzalhqLDBeCLpycnXFpPwApAsAB8AASjyfFBVYfbb8kW3YnMVCg2MuM1jU9rZrymcHw0np6Mxsf+f+irlsTSfZXzO+Y79FW5TFY1KP8//sv/dvzoMQBAoVRMZNIFADLFbAkUAciDYjYXDQbGHUPyPlk7pRuHmBl2+Genc7EIyOdALleIRCLT016Hs/nRk04MzjGoiI5PQsOjGoEQU1P76OJFemODkccLDNknjDpxJ6ebSbcYtKlUolAq5krFXAnkSqBQBIUiKBZAsQCKxe/WcsEzgLCvgkvH4AGqualA8B939fxOO/MnEIv1VaVUvJRN5pLRRDSYSoczpYQ/4bPPDN2uudvAaO3Q8/omlIJxeadT0umU8EYlvUM8kZ37H+EJh3jS0b5v6H8b2cgbBv4DfWIbX2J9G94bnMJ59DuE/Q6hakw6h3r0DdpRqcImUNj55RgnpBUYHxia1Q/NGIdmzPN02GMb9ljmqdNr0U9ptC5VObJhSUUGRvoGRsTlqCZl5Sin+vuGe0QjMHzRsEA0LBQNi0XD4l67qNcu6h0SfAO/d4gvtAv6rf0DZtk8Bk0yuXlA59RZJmydfd21iPoOUY8/HkqCUrwEopWIFCsTyi+NFAApANKlxWo0U4rmi/F8KVYoJQogUQKpEkgCkCiAeLFMC0vI/O1qNAMi2QoaW+C5QbkKhHMgXgDxAkjkF6uxIogV3/wVfDFRAKk8SOVLBQAyhWIilSwUCpOT41xuF51BKoFIAfhzRS+8yTh8iku24FkAXyLtnvHYHSPqSZc5nprNl6BQdHJ8Sp8t+L5hob9dFKnsTEXe7luu6M2XfPmSrwB82eJMRVK5qYos1L4APOUUgQeAWVBaNGA2V5zOfpcUwGxFvq08xSWyxP7MpHKubNGdB95cyZPKuZLZ6UxhNg+8BeCrSLboXiIzS3gOpcl0YTRdHMkUx7KlyVzJlSt58iVfAYS8/lE6EzcwKAIgl82mo9EwAKCUy2slA//1z//y5IGjpQJIFQpQJpEChWghkQFJAOKgCAG/00xtaj646fmaDxp2r+/DNvmHjCAbB+k48HszZtNAc8vzHV8927aDcfXmLKsTWBxpmaK/uq7l6InXu/Ywj5/QPXkyhkHqkc3c16/EZOyU3QhK2XQxmygV4yWQKIJkAaTzIJcFuSxsrd7F9yYW66tAKgoy8UIynIz40+lwrpgIxgN2l/PGy/t1FART0dvrVHcPqRhGKc3Yz7JIO8yiLnNvOVyrsJwei5BvFvZWQmyXVKTHwK+IwCIqR2gWCHSdIl1HOQINuxIcqUkoNYnLkRiE5YgNQp6+cn/6nbKKCK3iikiHB8rpHx7oMvI7TRXg2cXlCKz9vZp+kWqwHKlerbabTWPODnFvDaK5XdDjCgcC2exUJDkRyZQzHk7/7kyG0q5Idja8eDLeeNYbT/sSGX8yG0jlgul8MJ2HMgVfIlOJXDAFKjITyiwJTzRfEW+ssHjc8YI7UZxJVsCVKJQzGy94EkVfvAIVOzMby8/EijOx4mwsPxvLe6I5TzTnjWa80dSMLxxJZj2BkMvjD4WjNpuNyWTiCSgoPAWPVHn8NrfP6vZZPX6bN2Bf4HxAZyg6Oj1rHB5TTrr0oegofI7epEu/wDnNIwvlWWA8bHih9m/3DT7EMBByBsIOH2T1QeZyFhqnqdjYB5kDYWs5wbA1FLKGocUSCllDUTv0XRJJOCvybeX5tvCHLJWwRRJj8KcCioxEExOx5CR8NuVCnwd49//FEhryh2wLvHUlwiYvpPOGtL6Q3h82BcLWYMQZDA9DkYlBBb+m7kk3l5UvpPL5bDIZBwAUUhmDeOBv/9Nfnt73xlf5s4k4KIRKcX9sNhIeKwUdBadsCPuMsGdZ/af/3LThAzMdkR61gHQYBGaB1eTr4XZfv3n9Vx9VrVrffeZSlMYGZgcYVFvrGmnHTmG37+Tv3jN8/Ybj4X3BlfOCZ/fdMhGIBkAhlfnGV8H/Y0zmQOadr/oexqJ9VTIO0slCIpqIBtOpaK6Y8ieCdtfwsWvnb9U/b+6k4WU8tKSnnseq62mv721vFTLahPRyWgW0ctp6aUg+DVUJJI9aEUQPpSIVG6N7yGguAdONK6eF1VYJJKqTgOogldPMwJTTxMQ0s3GNnAqge+kVae0mLZ6WblILj9LMr0ATj1xOK5fSzKS00OnltDGZxJ4elkRSg8Odun37aWsrT62WmK0Cva1X7yyHpx2qiMAwvHiE+mGh1rkEdEN8tZmvNvVqzAKtRaizCnVWkd4m0tt4KmMlTCK9Q6QbLoentC2JHoW1Il0DporwVfaKcJXWblUFejT2cnhq+0L94cotFemSW7vk1u5Bc/eguWfQ2DNo5A3qeYO6DsFAn9LQIx7oFkplSi2zg/vsVc29x/f5AmZPL7Gbh+/kYju6MR3dmE4utqsHxxeSKyLso/EEpG4enicgiSR0iYwl7mf0iigiCb0iC+XpFVEq0tNLrMjbfevm4bl8ApdP6BEQunjoLh6yHJ4QW5GKjbt4SG4vupyeXnRvL0bAXyy9vRhOVwv7u6SzB1ERTndrRZaa59uCwW6oRFNnD4bFQdBZLSwOopuHh09mpNAbmey2ijDaW5cAu4XBblrgrSvBeU1lVdHYVbT2ajq7jsFuYHJaWRwEi4PBE5uuXD1NIqMz2XipVIDnAfPJtEE88IP/9Jen9r/xVcFMIgEKoVI8UQjHI1OFgBNM6SAutu/mAcZXn5H2rtKRmiIOPUgEQdANJkaBQe/AYInHTzZt29F3/U6KwwUmGxBLVU9fNn6568lHn3Zu/dJ46ozyzBnO4cOG13VgdgpkEumgN5/PpovFZAEkiiCZB+kcyGVAPvPOV33PYvG+KgEyqVwikYiE06lEppj1xyNW1+TGg3uP3rp+D9H0kk56TMJfR7VeQTZfRbfeISDu4itwj4CsyEM88hGuArdaGypyH926BDDNj9CNj9D1T1D18/QRou4Bsq5M659hWp9gEM/QiHn6sLXpfltTud5DtSyJB5i2itxsqS/nRmv9XWzr7UpcRzaWcxPRdLe17V4L8kEzcp7erG18hMTWkujnn71af/DY4Vv36qms5vbuWmp3NZVbS+HN0zoqv4bWU671dEEdg79IrafzG2iCBjq/adFaS2RXk1h1JE4thV1P6ayjchqoXa9pHTWE9ioic74S2uvJ3DoKt57Mm6d1RG4NqWvxWp4B1pdo9nMMq1xrCd3VxM5yfYHreIZnl2sVsfslqXOeVhE7q/BdVYSOmjKtnJ/Q/QrX+QY8pxrHqcGxa3DsWiyrCkFGUDvqsbRGDJXYznuNwJ+/fu/MpUtkOpJErceTarGEagy+CkuoxhFr8KRaIuV1RdC4VzhiDYFcRyDX4Um1cEsKvZHOaqnIQnnItIaKYPBVFcESquG+wd0jkOuIlNdEah2eXIUnvywHR3pRkYqN8eSXBMqrcoiUVxRKFZW8WCiUKhT2MfK7BI1/uiS+rTxLpQ39sBKPW1FPWpFP21DPEOjn8NLOVuTTFsSTNtSzbwH00zb04wXeuhKY+83IW82omy2o263oe23ohwjMMyTmBRJTPeer0plYqVTIZtMAgHw6o++b56tSCVCKFBN5kClk/SA2CSJjwNo3jXmqvH5Q8PUBNaEJGtKCRAgkIBCLgGgY6E2jWDz+8AnV05dZnhhYhoBSN4rBdV69SdxzQHfirPPMJeulq86HT3I8PoiEQSpRDPhAJpvPFzN5kM6DTA5ksiD/zld9D2PR9VXJDEjncolULBJPpTKZAvDHktZp19Yjx47fe/AAjatitj+lMW5j8dfQmBt4/F0KpSIPGYxyHtEZT2mVeUSm/u48IVGfkihPSaRnRNI8fUGmPKdQypT2ksJ4QWEsXp+SaY8pFXjJYlekmtNZkRfM9nKeM9vvU6j3qBV4zGKV84zBfknreEXrqKLO1yc4ei2L28btu96E3nr26okn1U0dgrYe2RNC1yMC9wmeN09fUkTPqYJyfU4SPCXzF6nPyfxqWl81TVRDXazWMQR1rN7XTOHrdkFDu7iBI2riSBo7xHUMQS2TX6aCemb/a1Z/PVM2T18Qep8TeYvXBtZAfbu0XGtpkhq6uFzr6P21jL5yfUUVv6AJy7WG0V/F7JunNcy+WkblPE1seSNnoEzlr1myOeqZsnpmfyOzr4khaqTy8N2yNqYAweAzhCoknXvrRePNJ8/MDrXF3m+y9hnMIr1JqDcJDWaR0SKGX5czqOxU63h6k1BnFKi0PUoNV2voNVn74JNkylkoj8naV5GF2r/dN5O1z2yTWOz9liGJ0SowWvnlmGy9FanYeCFMVr7dLhyyLRa7XegYkQx9lzjHpBUZHpdVZKl5vmMGbE7p6IR60qUfnVBbh6Rmm8Q5qpiaMThG5BVxjiqWwJjcOTawhP6MS4ZGhUNjAseYyDHW5xyTDo8rRsZVI+O6vv7Ol1UPOjrp+UKqWMyn00kAQDGb0/dJf/Dnf3Fq/+FSoZjOF6B0KvWNr0rF3MXgKIhOgFGln9Gke3RWdPOEvYuSmnaCdBzEIAAFQcBf0hrsKCzh+Fn1q7q8eBCMu4A3BCamgc4MBBLQig/feOy69iCNwAORFGgMYGwCJNMglQWZYiEL8lmQ+8ZUFd75qu9bLNpXJQqldCmbyMUiyWQqny4AXyxrmfadvP3ofgsW0SOhKky4AV2zSN4gGGjqUzRJNU39unKQCks5aIUFI7dgByvQ1qerCEpqrAhmwFwJI0aqxUi12P75ipFo0P2aSqpDSwwYiWGe4mVmnMxcrgiJviIL9MeMlpkqgpNby8EqrIgBY2sl2gZN5SAHTa1iLUKkRYrmK7pPT1LYmbrRZzT+/ns1V1soJLmNrh1rERqbheYWgXWeoiROZP9QubYKbS0iyyK1VWTBSUdwUie+f7GK67dhpRa81I4fsBEHHIRBO2nQSVI4CLIh/ICtTIfw/c6KedCiIZTYtnhFCmwIoaVcCdJRvGy4XHGSYWy/o1yRfQ6ExF6u6P5hlNQxT9FSB15WOT9VMUVRTpTpFGFgbA6ibIwoGyHLnBSZgyg2d6hGyGIjWajjakYpAvUzBP1ZMzKU8sFn4QVCTrhoCV4P6A3YKzLrtcxVX8HrB+Giq4XqYxbKs1D7SHy8InNVWVBkJBQdDUVHw7GxcHwUijoq1g8lMmMVWajeqGIxFhSxxePORGyxxOPOhdbHfVssdF/J7HhFlprn2yKVm6jEFFwYni144qmpUHQ0Eh/PFjwAQIn0dEUWWsdQmZwrlZta4K0rkR+LZxyJnCORdSZzo6ccMSkAACAASURBVKncRDo/k8m7M3m/Y1iLxjaK+3oAyBUKObi+qpjNaSXS//rnf3HywH/wVdFCqgByqZinCI2DxAyYMgU5aN2zS4K7Zxw8Zso1CjJxEAuBUBAEIaA3DeHJjMvXTc2ovFQJJmZAOA4icRAIgaFxQO70nbuj33d69OYT59Pa/ruPzVhiaWQCxLMgVQRpUMqAwlu881Xfr1j0PgvJYjED0ol8NJKJp0CyALyxgmUqeO1FUzW5k66w9AzNcGwuqn6crB+jWlxk8yzR7CmHYvOXQ7P66VY/01IBktZVEbrJWxGWNVARuslNN7kZxvlKN8zSjLPlStXNUvQVlGnyMcy+cqXoZyuyUP+JmumKVE5imKWYvSRLBbB6Vzl4nQsjH8HInVi5c56SNON00wzL4n7ClOx92HQF0U7SjDPMHrLBSzL6yPrAPCXp/ESD93dUkt5LN0J0Y4BhWKwSlJME9QRRNUXUTJI1LrJumqqbpehdNL2bapgpUzdB4cIrXQTF7Dyl64M0g3/xipZOomTj5UpSeYjq2XItf0dYcSo3VjNTrljlLEbtmqdYlYuqD1D1PppuvlK1forOW6Z+gsr9DTNE5QxJ6SIpXRTlFFUx0W3yUAdHSP32LsMMQWR6hOp40oL3xzxQZMQPObwBO7xzAVwYDr8u5+1mc+XGgZBzIf+0UJ6FfNVCwO/4dtF6MDwcjDgXqlNeyE8sVMLsCRjL8QaM4bAtElos4bDN7dPPfpd4g6aKLHRfS83zHWNJZqddbpPJ2qczChwj8hmP2eO3zXot8LqEchb6XFUmaPMGLUvoD2SY9avdQbU7oPEE9d6gyQfZ/ZDDD406R3RYfHO/tBeAXKlUgH1VPp3RSqT/53/+n74qlE6lAYjlMwWQz6dDIO4DGT+Ytfm6cNpXNwSPr2jaCdCoDSSjIB4ByTiIJ8DY5GwXj33rvgVDTA+ogHMMzHiA2wcczqywP/q00bnvvGTT/r7dJzr2Hkd9eYB24YYSTQaxNEjmQQrMs1bvfNX3Kxa9L2iqmM+AVLIYiWRiKZAoAG+sZJoKXX7a9JzQSR2wcW0ejtVDNUyTDC6qxYc3BXAmCG+EFqN4I0QyQCQDRNbPV6Y1zrDFy5Wg8eO1/nKlmSJUc6Rc8Vo/XustV7IxRDYGyzRE0AUqAv+2HPi3RO18Lb+j335fFEOIbAyVK0bnR+v95Vr5eZoCZJOfbPKVQ7UEmENhhj30qF2x8yHiIrKboHczhyJEU4hgipSD0vgrgtVDiweng/Da4FLwE3Q+gt5DhN2eyU8xByjmANUSZNjDFSHoAgQd9McD0VjhYRJMkYWeD8OWrAjJEK4IVhVEq4NYtR+r9uNUXpzKS1C5icoZthnijySYOjdFOcG1Bgkyx2Mc7wmSEspA8dQUPGQFr+ALx8bCsbGFxo2iiYlgeBje5iqWnExmXPCSLvivylkoTzLjqshC6wrfHqaCuxFLTsZSE5HESMX1aLHUSEWWtJ4uFLUnkyOpxGJJJkei3/E6u3h6tCILjVctNc+3xQLvOwJAcGxSI+yjCftoQ8OD8ErPoeHBhf7RF/r8VCYxttDnoTLJoVDcEkqYwwlrOGGPJJzR5HgsORlLzuiN0pa2GpGYC0AOgGIqlQAApOMxTb/kr/+X/3z84MFi8Y2vygCQyGUKpWwqGgBRL0gFwLh5jIEUP77MvndexSEHYF8VDgAIAuFQzmQzkanYS9eUbajogAqMjAFvEIRCpdGxuLDfdPbm0KHL+oMXlceuCI9dZh27QDh1GXP5NoimQSIPkgCk37JW79YDft9i0XXrRVDMg1QyH45l4zmQBGA6lJM73OcfN70g9TCUYz1DQZbZS1BPEbSzFCuEMUAoQxijD5dro8JTI56olkw2Dbpb1P6mQXdt32SDZBqrDZENMYwGIhtiLGeeYoy/Fk/i1BDFkmQ78hRLEq3wN8tm0Qo/yRR/872iCmI0EE4Nwa/R6iDZEMPrI2RDjGZL08xJrDaEVvjR6iDZnECpAk3S2dZBD8EQo1iSeH0UofDh9VGCIUo0xgmGKF4fxesjeH2UaIyhVIE2ubd10INSBQiGKMEQRauDzbJZnC7cJvc29ruaZbNodRCvj2A0UJvc2yb30mxplj2LVgdRch/JFKeZkxgN1CieapN7CdowyRQn6aPwb9vkXoY1jddHiLoIYyjLtGUwGgg56IXvHasNYZQBrDZEMcZJpjhGGWiQTGMNEYQOQutCOEscb4oh9SG0LoQ1x3DGKNoYwejDSH0Iow+jjRG8KUawRLH6AK4SWJ0fpfa0j2SqBY6td5HnEHz6UIJsjWL04SWB1AQrslB7hMqPUgUwGgirDWG1IYwGQqkCSKUfpwtXAsLpAzi9b9EEFsizIGh18LcA9xOnC+P1Efhff0nJsQs/n4XA6peWH2+IYXURjDaMgj/82hBBB5H1EFHtYRqDJOUMTevh2qIIoe0uiveKyIHSoWhiAp7Ie3uibanjSQsBm6HvitjIUreCXGj/hYXmAaPRxW4K+tv3BYW/yMNxB/zj3Mzjt7Kf5++Bhcb/Fmrv9hvgDs/69G6/Ab7lGa8hHB/t6MbcfXCmqvamUsNNZlyZvNsXHHK5TW6fFZ5TDsfG4qmpcGxsxmOem02GxzjhPRqC4eGpGUMqO+OHHFMzBngLWceIXK3vsQyJk9nxWGrE5dHGUiOZwpQ3aJp2a+CHP/fYoag9HHfAvgqKm4JRUyBiDkZsodhINDERT80OOTUoTMO8ecB8LqPoE/3dX/3vxw8fKhaLBQBimUwonsoUirlcBpRyIJ9KjtoUuBbUhcPVezY837eZXPNUzu8sBnwgmwKpTMRo6qqpf37wyIVVG14ePCqob4lo9SCaAMGgS67UIDGCg+dd11+M33zB2XG07vNNrV8eoF66SbvzFEBxEE6DaLYUz+cThVyilEmW0qn/eWbOu/hOo7BALDVPNBqFj+UGAAiFwh/+8Ie7du2CD1ic76sKhVIylQvH0rCvmgrnBh3uc0+aXpD4NNVYtyPEtPhxahde56ZYYRcVwegj8xRriGLNcZI1RRrKUIeypKEM0ZLEm+JIZQCjCTXL3K94I7XCCbQawmrDTdJZhMKPUgXRagilCiIU/ja5D77SMuBpHfTCPyKVgTlaBjwtA542uQ+lCqJUQaQygFZDBEOMZE6j1OEmmbdl0I/VxciWDMmcxunjKHUYoYRa5YE2RRClDqPUYaQq1KYIojUhhDLQMuhtGfS2yn1tCn+bwt8q92F1EZQaQqqCWF2EZE4STQmkKtjQP4NUBuj2LNORx+kiKFWQZEpQrWm8Pvp29+CeY7VhgiGG1YYRCj9C4Sca4zRbhmiMo9UQUhnAasNwtzGaENEYp1hSZHOSYIjRHDmMKYbUQEh9GG+KY81xjD6C0IVI1tTca4Q62KaF0LowRh/G6sNYPVSuGF0IqfaxRgpVguEtd7FnEQLaUIZkTaIMkSXRpoUqsmB7VQCpCqI1IYw2jNGG0ZoQUhVEKANYXaQCbzocWDQQVh+unGoBUGrotwD3E6uL4PRRvCEGm5jFg9Ev+HwWAqNfQn6sLoIzJjD6GFoXRWrCKDWE0YUI2jDJEMarfQxTiKicoWq9XfZoq3DoDpr3gtjxzle981Xfka+CovZQbMgbNPkgczju8EHm8WmVSsfFk2qfvfwajXulNwkj8XF4F374NCGP3+Zym0Yn1L7gUDLjCoScseQkfK6RN2BPZlzwfmmx5GQ4NpYresOxsUmX3uO3+YJDZpukV0xWajvh0bLhcZknYAzFhnyQGR63+1Z8lVTU+3/9l7/Ys3NHOBwulkA8ncmVQAGAUCiUS8ayAe/IgJj87M7dnRvOL/vFqeUf3ji2v63mpWWgPzs7kxof17DY1WcvHPlsxcUNWx7uP0x6/MzcxYUsVp/JpOjs6KqpG7jx2FONnKlBCs/dxHx1lHL2as/TGn5tC4hnQDIH0gWQLYEcKOZAIQ/yS/5afxd/RMHn8//hH/5h7kyk/+CrSqVCvpiLp1OhRCJWKMUBmIhkBp0z5540PCf3UNVjXY4Q3erHalxYnZtsjWL1EPztPk/xxijFnm4fLbLHQftokebIUu1pqj3NdOTolhRGGWgQTbb0z1BNCbYjz7RlcGoIowyg5D6MMkDQhom6CF4TwqqCODWE14RI+ijFGKeZkzRzkmpKUE0JuBlJHyXpo0RdhGyI0cxJuj1LteUIxiRGG0VrIjh9nGhKEU0pvCFBMqcx2ihsqgjGJNmSwenjCCWE1oTQWgithRAqf6vCi1QH8MYo1Z5mDucpthTeGMUZIgRTjGiO4wwRtBZCKv1UU4JhTRO0YYwyQNRFKMb4XG/RCj9K7sOqgmRDjGnLsB15lNyHU0MkfZRqSjBtmfahHN2SgtvDELRhuPM0c5JiSTKH8yRrEn6GZGuSYk8TTLE2lR9niKC0UJvS1yz3tMg9rUofShPEvvFV4Tce5S3FaMNIdYA1XKwSjG65gzuLENHsWZI1hTJEkEuhVQtVpGJjlCGCUAdRagg2K3MDLbA9/ZP0VQhdqG3RIHShd77qna/6Pvoq2NNEEk64z5GEc8arswyJL187cPLMjstXD6KwL5Ua7viUFh6mAgCCj7vO5N3h2Fgm74adFnzmY67ojSUnSyCYzLh8waFM3v328ZHwdvzjU1oGu4Xe3pjIjAHgjSScuZIrknBOzarT+clvy1cZNcp//ocfnj5+LJ1OlwCIJNLhWDqTLWbTOVAsgnwuPTM53McbxLfIkHUDhJZ+NtWqVmYDfpDLgUwuNTph7OzhNiFkBKqazh6WyJKjEyCRBKlU1DU9o9ZAXCGQG4DC4KF3GtuwQ7T2WbFsVq4BwQgIx/KRRCaWSsZT8UQmmsxEk5lkKpN6F999JBeIpeaJRCIQBE1PTxcKBTKZ/Dd/8zeHDh2q4KuKIJstpWPZWDAZixXycQAmoknZ8OSZZ/VPKd1kzUinM0i3+tFaF0bvJtvCOH0Ap4Mq0iZ31/dN1AhGaoWjdaKxOtFYjWCkQTze3DfZJnVhFF6qMcoeyrBsKYohQtaHyfow/IKoheZADboxCi9BE6QYIjRTjGqMUgwRki6EVfrgK0QthFX60HJPo2j8RZcVrYYw2jAB/o7UhhHKQOugt0nmptuzWF0EofCj1BDFkqIP5YjGOEIZaOyfalW4MZoAWhtAqXwojZ9ojNCGUkxHhmiOolS+5sGZ1sFZ+DrVmsCofGR9mGaKkXQhnMqPVweIWoisD7f2T7dJXahBN14dIOlCBE0QNehu7pus5TnJ+jB7KINXB5r7JtFyD3ybeHUArw4QNEGiFsKp/G1SVy3P+bzT0iCZxGgCJFOUYAjjdBBeH8JoAq2Ds2i1H6n0tsndrYOzrYOzKJUPqw0SDGGcLozVRXDwd/BbitWGkapg+3Cxqnds6x3c2TYx3Z4lW1IoQwRpDC9e27RQqy5YrhXbowxhlBpCayGcLoIzRPD6KFYfxmhCKE0Qp4tg9eEKqg9gDb7Fqj4Az44tmK1M0WoIpQkupBhNCKMLwb0lGGJ4Y3TxmWFF6sMIQ2iRitSHsEvKr4vgDTGMPoLRRmEjODcPOOeraFpPlz2KENruoHmvCO981Ttf9Z34Km/QFI474II2uLJtckal1nefubDr9LldT19cEfbRJqZ1E9M6m0NmsfcrNdw+KdPmkKWyM0UQSGZcE9O6/oF2tY7nhxyp7EwwPDw2qVFpexTq7tEJtdkmkau6RsZVQ8ODAjF1ZFwVCDk7uGgyvS5TmErnJ022XueYVGfiytXtqdzEt+WrRHzu3/3gr06eOJLL5UoAFIogky1lsqVUIgsKJZDPg0wKBNzAPQ6CLpAOg0IKFHOgkIPPBwSZHEhlQSwJ/BDw+EEAApkMyOdAIQeKOZBOgHgCRBMgmgChMJieAYEgSGVAJgcyOZDLgUIBFEvFEsgDkIMrv0DpXfweYqF6qaXmSSQSuVwumUwCAAQCwY9+9KPDhw8nEon5vioP4lkQj+XCgTQULaVjAIzH4rKRiTPP6p5SOskaJ2ckQLN5v/FVEEHvqQhe537aoTn+mrHrEWrfc/yJeuaZZs6ZRvahZ4Sz9e1PGAqcYpptizBMQZRs/DXPwrKEOh1x7kiKY49SdF6Caoas9TBMQUT/KHpggqCaoei8VL2PrPUQVDM4xTRWPkXReclaD3pgAtE/2tBru4ER7L6PruE7Wwc9VFOCMZSlmhJYbQiuzSIbYmh1EDHgQSr9RF2EZIrjNaE2uRsxOIXWzJBNfpI5QDR4UWoXUjHZpphEq6Yx2lmiwUs0+SnmANHkJ5v8ZJOfZvAzTEGWJdRuDdONAbLWQzP42bYIon8UMzhJ0rjhi3B/jr4kP6DIaAZ/93Cylmu61NJ1j9TfJhkhadwMU5BuDNCNAYYpSNZ6moRDt/HikzX0+7QBtGq6cyzFHIrgdW68zk00eHHaWZYjyhyK0G0hqiVINvmJBi9B7yHofAQdhNOFCdrwPMVrQihVgOMsVPeObr+NPdcmYtoyFEsSow+jDNDiFakJtmn95VqxPcYAYTQQVhsk6iIEQ5ikj+L1IbwmhNEECNowTgdVUJ0Pp/csWuH7rZRnAcWqgmi1fyHFqSGsNkjQhvH6EEkfJRjCi88M65KeJ8YAwVVli84fJhiiWH0Yq31TKIbXBonaAFUf+Ka+ysXQznLtYaTAchfFrSK8q69656u+E1/lD1nCcQfcJpkdT2TGJlzKQRUbS6xqaH5AZ7VMzRgKwO9ym4R9NDKt4dzFPbfunnxVc4MnIE3NGNQ6XnPb4+evrj59cYVMaxgaHjRaxPVN92/fO9WCeEJjNvcPtL+oulbz+vbVG0dWrP55fdP9qRkDq6ON1dESS40MKJm37x99WXP5Ve2VVtQDH2T+VnxVLpcZkIn/7//2g0MH97rdM7F4Mp0plAAAJZDPwmanABIJAPlBYAaEPSAdAYUMyGcKsWgWggpBCERiIJ0D6TzI5EEiBaBwKRIB2TQo5UEpV8omQS4FMimQSYFEFEBBEIuAbBbkc6CQB6U8AMUSKBYAyAKQBSAPwLsCq+9XwCVZqVQKAMDn8997773Tp09XqK/Kg0gGRCL5QCDti5YSMVAcj0Wko2Onn1c9pXaQtEOcER/N5kXpptCGWbItSNDPEPUzZN18pRrcj9sHv7rf8vHxO58cvb3+61f7HiOPVREPPkGfqiI/pvRTNTOCsVSPM8bQeyhql2AsJRxPC8fTvaNJriPaZQ932cPdQ5FOW6jHGROOpyXT+b6pnGAsxXVEO6wQ1xHlDcc5liBNO9tlD3Md0dfd+kNPcS2SMYopzJso9bpA92ie7UzzJkoSH6Aaw3NrBqnGMMUUphrDVHOoZyLTORbnDEc4I9GOkSjLESIZZpGKMYxqgmEPCmfzMgj0+0HPVLrdEaJZfGxrsN3k51iCcDdo2lmmwdvjjPU4Y91DkS57uNMWompmajo0p6spW69UV3PUvaNJ4Xj6EVly8BHqNoZPUk51D0X6pnI9zliHFeINx8WTWY4lWNOhudDIqu81dYxEBwOgZzLFsgY6R2O9k+nO0VinM9I5GusZS3SNxTudEbrVT9K6MMopojZA0IaJmvA8JahDGGWgw1Go5Y9+cQt7oVXEsmZoljhWD2EMgcUrSuNHar3lWrE9Vh/Aa4MEXYCsD5ONIYohQjJARC2E1/qJWoigC1RQnYeg9yxB36zBXCBbmeJUfqzau5Di1QG4b0R9kKwPw71dWn5DCGsMLlJxhiBBt6T8EAkektSG4CWBBI2frPXRdD6SapZlDFCUU0yNq8cGoQWm+6iuKkI7lA6+81XvfNW37quCEdvczSaz46ncxOSMalDF/vrGocPHtty4fVwgpo5NavqkzKram5evHrx282ht/Z3T53bduX/aYBZ1dGMufX2gofnBhcv7Ll89KB1ky1Vd+w6u37N/LZ5Ui8FXkWkNZ85/9brx3rOXX3/06Y9e1dwYnVA/eXHpedXl4XEZq6Pp/OWdtQ3XHz49fe7Sji4e8tvyVWaT9q//+n/9l//xjzduXDt67MSBg0dPnbx44ezVK+evXjl36drp89dPnLx57Ojd4wcfnTh47/SRs4cPnj5+5NKpE1+fPnXj9Ombp07fOn7y5rETTy9duXv67JVjx84fPXLh9IkL50+fu3D63PmTZ08dvnDy4Lnj+08f2XPy0J4Th/eePHLg5JEDp48fOXniyPGTx46eOnbo9ImDZ04cPHPi0OkTx0+eeBe/hzi1QCw1z969ew8fPrxnz5779+9v3rz5z/7sz/bs2VM+DPZnORDKgGCk4A1kPGEQi4DsWCIkHR05/eLVExqbpLVxRjwUuxulm0AbZsl2P1E/TdZNUnST85Rj97X1W68i2Vuuvfzs2I31l56crSc/Y/VfbWaefoU7X0t6ShG1CYyEASfbONs3kWDqptF91vouFUJoYuqmu21+umYSITSh+6x4mYOiHKNrJqmqcbzM0SYwNnI1ZMUott9ey5HXcuRs46zCU6Cqxi800InqGYY1xLFH8ZrZer61useElU9xnHHM4CRJ72VZQlRTAKeYRg5OENWzdEuw3eZHK4cbBPrGPhNFP8UZDnKG/BSTi2qYpppnqIZpjGqkVWJpkpjRgw6SdoKimSAMOEnykXbDDF0zie6z4qRDbONsh9lDko+08PV1HYoqluwBnneuhrjvbgO6z9o3kWAbZ89WE3Zcq3pKEXHtAdFYjK6ZbObpXjGlCKGp2+bnO0MoseUelouVO5kWN0U3+ZqvbejVUQ3TLIsbNTD0kjNQ36vDyp00o4tt88Jt8KpJstZH1EJkDTRPSeogVunrcuTq+MM7bqEvtgrY1hTdHF/avJvBh9Z4UVp3uVZsj9P7iNoASeen6UNUI0Q3hCmGIEUbJGp9ZE2gsmo9RJ2brHUvTj1kre+3ZStTgtKLU7kXUqLKR9B4yZoASeen6iCyPrD4zG/yGyG8KbBIJRgDRO3/y955h7dVnv2f39vf6KK8QCFltIVCSxdtactoKSsEkpBJCGQndpaTOPGME6947733XrIsWZKXvC3vqWXtYdmytfc5R3ue3x9PcENGL8JLe9HCc32vJ8fSOc8ZcqJPvvf93M99ja9rY5haaIZmqh4UWWhbUgOuwizISUwN4KpBrq5hmJlc11PwDVd9w1X/HK4CAjW0LA6Jw7MuU1HnqT17PvzrG2//5uiJHY0t+TPzPVh8eVzi5aDQ4wPDbQLxbETkGb8ze5nssXZc2dETO/DEqrzC2JP+uwdHMFTG0J79rweHnZDK6JTJzrLKlHMXPurqrR8dx/mf3dfaXqzW8UKunrh45eDMAqGhJfNa9CliT0VFTeK5i3srahK/LK4aHOp94H898L/+64G33nrjJz955tFHtjz+2I8fe+SpH3znvx/6Pw/+9//53o+++91nH3rwhUce/OXD33vuv7/z0P/73w8/+P0nH37kmce3PP/Yj372yGPPPPjw09958JkHH37qez94/Lvff+z7D/7wvx969NGHf/DoQ99/9Ps/+fmPf/TMY4//5NEnn3n8x8898eNntjz548efePKHj/zwoUd++NBDjz/04JaHvr/l4e/96OHv/ejh7295+JHHH/um/Qvalnu0+x3nqaeeev7555955pkPPvjg17/+9QMPPHDkyBGPx3MXv8qJQohLp7/pV7lXEWhKfNOvwizxe0SaDq6ynrreQFe0c/UY2kY7TXqnBiRQN19bRWGFlXccuJ51JK4wBTvSyVJcyqrfeyXpr0eC3vGLOBieEZhVn9c5SaTLUlsGL6TXHAzPOJdSmYUdqx5ipLcNX8qsO3w9+3hMvn9CyZmkMr/44iOROfuDkz+4eONSZu2J2IIdATF7LifcqCFhZkWFpOljMQW1FEE1RZjXTQ0tJR6MLNoblnM6rSGqtj+lfbKwj1FNEZYNcTLws0lt4zmkxcpRbmLrcGBB87GE4rOZNSnYkYYZAZa+jqGutSysFPTNh5ZhD1zPej8w7uPo3Os1xELyQtUQo7h7rqxvsYHCqRlm5hOmirpmG8e5me2jESXYkzeKPonIOhFbGJBWfTGjNiCtunKA1kldz+uc3B2Y8N7ZqJTmgS6mgkiXXS/DHY8p2B2YcDqxLLuDUj/GzuucDCvCFPbOZ3SOXyloOXA9yy+5PL6lP6l18EJuw9EbhQE59fFN5LJhOmZxFb8sxzNkWJoMQ9VglnSYJcNtfduivnlO1StwlQwIjtyoj6gcJHFsOBYMommfX/VLyrvqrju30DStVE0bTdvO0GOZBizT0M7Qt9G0rVTNvYShqjBU5efuVa20+9MtdTXvotZFFSCVdpoWS9dh6bp/cKl3VRtD18L8vGpj3Pf4GLqulappW9QCFgRXi6VrMLf4VUNcbeMQPaW2q7C503S/XAUJ70v35qFbJbxF4vvUP52r7kv3y1UmhH9XGSDuXfXP5qd7XQ9iFd1V9xzHLDDAPFB+02xfcXo3lFrGEoOcnn01MuZ8cVkiizuu0fOnZruqajMKiuPoyyN2lyIk/OS77780OUPKyY9+8Q9PVVSnYbAl+w+80UmsWqT2v/veHxKTg1DUIBDN1NZnHT2+vbo2o7Y+669/e6GkLNFslSYkXY66cZYy1REdd+7d7b/LK4oqKIkJjTjeN9gAWcQms8gAC/QQXw/xDbDAZBZBFuFNrkKYOoiph7hGRAhb1sw2GV+4VNdQfJOrvA6rDUZRr8vloNOpL/zyuX379pBIhM5OYl9f/zhlmjI6OTc5OzU6MTk4MjM8sjQ6sjQyONvbPULATY4OjY4MjA4OUPr7xsn9M4OD8yNjNAplkjwwNTgwPTwyMz46Mz05OU0ZnRwbmhganBoijXQThkh9FPLI1PDg+EDvYE93f9fgMLl/hEweGSCPDPSODvSMDfSMDfSODoyMjX7T/kEbGx0GAj+OspmgxgAAIABJREFUjFJu0x27bQo0ChCFMvGpQBsFut9GJpOHh4c7OjrGxsYSExOfffbZ8PBwFL0jb93tsXl9DofLCtsQ2OWEPT6pybIgVkTkVuZ3DHdSpQNimMgxNi8pWmgaHNtA4OgIHM2d6uLr+yUIgaPJ7po9n9N4Lrshp3uOLIIy2im7ApPePBlxOqnyo/CsF7af/Cg8q5ej2xWYtPNiwuHI/F9/4P+34+H5xNlLWY2Pv7Jn58W4lJbBqErC7/ed/fUHpwLSa/wSSn/02p5tZ6NOxhUH57e8sP34K58ENk8J0tqGf7b1UOOEKJc4/5Z/9AeXU/2Ta37/4aW3T8dE1/TtupJ2MqEyqWW0dU6aS5x//0Ligau5eLrKP7nm3fOx/ilV71+M//OhK4ktQx00WfvSer8IysRPPr/9xKtHQy7lNu8KSvnoWk5sfd+lrMZPruWGFGBITFXjhOAd/8itp6M6afKwIuw7/pHbA+KC89uC8lpPxpX6J1acSa4q76ffqO09caPkcGT+xxE5b/tdPxVfRmQo0zFjwfltx2KKXj0U9MaJq2VkWuOE4LXDwQHpdTi6/C9HQh78w/vx9eSszqkjUQW7g1O3B8S9czb61UNBh6ILmiaFY+t2Al3RMrvWxYGIHLhzGcYvG/FMqJNlIrLNJC5CYCHtNC1Z5CofEfqltNxoopBFrk4OfF8c8A+EYRvvqjaG7r6EoeuwdA328/UYhqaNqW5Z/rxqY6oxDHD47cIvG+9Ux7IRy7q77nX99/vccBwIx4E62CYsy9i+bMAw9WCcu560g6XvXNYRmLpOph6/bOxYhrAsBMtCsCwIxzD1i2ydDG3nkmyEr++YYGfV4jPKa/QWFaAorUEA1qUB1czB9u0y8D7LQH+XzsS7q4zwihFevQOnPoUhM9do5hrN7L8L4d/rFPfQ/XHD/fpA9+KMe8osANrkJ6C7mj2IVfRlcduX4m+ZkHue12IR3VX3uh5wgwaYB2rf21xrav0yizeamhlWUBw3M9+DogYPqh0cweQX3SguS6RMdppt65Ex5/cdeIPKGMorjH3+hUfSM68ODbbiceVyGYNBH/L3252cFGQxr6Gorqe77v33Xjp/7kM8rrwDWypdW9KoOZcDD0XFnMOTKq9Fn9m246Xk9BBiT00HoXxqjnRPKLewDGaGHqHrYIYeXjaaubB1xWyXrq7TWzBlE1NkFLV5vFarDUJRt8fjmp1Z/OGjP7pw4RL4LrTbrSjqdntsXo/d47a5XTav04G6PajLhzq9XofH53V7vHaP2+71gCQqp89ldzvMbrvFZUfQmwnobhR1OVxWh8vq8jg9qNeDen2fFYp6fajXi/rcXo/b63GjPs+nyVUgqxqUU/L5fLdl89xWYwns6Xa7vV7vbak/TqfTbDbbbLbNQcDG5ggulwts2O12h8Nx68gul8tut7vdbrvdDl6BYXhzG5RrAgPedoXgWKfTubkDGNbj8TidTpB4dOuet+5z2yC33Sb4021DUI/j09Q01OVD3SjqRFEHirpRFDxDj9vptlvcNsRtgxBE++kn4vV6UbcL9XlR1HdTTofXbne63SC3zeX1OcCC3CiK2my2zWswGAz3ynP/3OvYuJ0+r9vpdJotNrPDg7jRdaN9UaS6ll1TgB0lLq0Picwktql1UdVK1eFYJsJNtLqL+sQIblmdhp86lVpzKrUmu2t+UGJNxYx/HJF34kZZYddifP3AW6cij8WUDAjgradj9lxJu5jZ9LZf1Hvn4jKxk34JlY/8cWdYEZbEVDRO8PYGJe+8GJdPnM7BT7ztF/FReEY6ZqRujP3GibBXPglsnRHlE6d/tfNkSS8tHTO+40Lildy26mFOQHrD0ejia2XEd/yjPwrPiavrJzLUFQPLW0/HvHnyekkv7eOIvK2nY4LyMIcjC9/2i0ptHSMy1N0s3cS6K584/9vd5/ZcSSvuoV4rI17MbIqq7N4blP7BpeTQwo4+rrF1ZvVtv6iXPw4q7qFezGw6caMso31iQAC3TEvi6vojSgkRpYS4uv7A7JaDV3OPx5YGpDccCMv2S6isGeHWUwSZ2MnU1rEDYdm/33chpWW0dpT3q52nw4vx7fPr75+Pf/3Y1aZJcTZuem9Q+t6g9GMxJYcjC3cFppxNqW2eWhkWWwh0VQdVdZOrWCZABp0sE5EDk7gIgQ2107RksaN8ROiX2nSjiUIWO/4FXHVfg3zKVZ9XGIamZVndzFJ+TrUsfxGu+p/f1z8QlgthuVA7x4RhG9tYhtZl/T94nh0sPYGpITE1BKZuk6swLAuGhbQzoD6RHXDVKE+Ln2Bl1+Iyy6sM5i/AVZ//e53/KVfdhlbCz0CVhWW0MI0WptHCMpr/uZbMPzu+Bnji1qiTzsTRmTj/gKu+lDjjl8hVdz211Sy6U/+AqyCLELaK9BBXY2AZEb7ZvqLQ0Jmc4diEizFxF+sac1jccQ5/sh1XVlAcV12XSV8egS1rGdnXzl88yOFPdpKq93/0ZnZu5PQUkdzToJIv05cGzp/Zn5oUbNQJnDbZQF/T/j1/DQs+Pj7asTDb47TJIIPoQsBHhcVxC9T++qbci5cPFRTHEbpqunrr2byJe/imgKtoeoSug2mfcpXIbJeurlNbMGUTU30oavF4rVabEQQEZ2eWfvjoUxcCrqAo6vW67Q4ERR1uL+LxmX2o/eYUPRT1elCPG3W7UIfD5nRZXG6r02WxOxCbHbY7EIfTjKIup8sCI3oY0esNKpl8Va5YM5q0FgvicDjcbjegHJPJZDKZEAQxm81Wq9XpdAJUcjqdVqvVbDbr9XqTyWSxWBwOh9PptNvtFosFQRAIgkwmEwRBVqt1k1QcDofVar0VQWw2m16vVyqVgFdcLtcmsni9XrvdbrVaVSoVmLBmNBphGPb5fAChHA6H3W4Hh7jdbkB14HCfzwdBkEgkWl5elsvl4Eez2QxuDdyd1WpFEMTj8bhcLo1Gw+PxVlZWwEQ5t9uNIAgMwzAMg1vbjJSBwcGpAXjBMKzVal0uF+AzUBPBZrM5nU6vx+VE9G6L0W1DHHarxWqHbS7I7oWcqNHuM7s2E/+9qM+F+hyo1+p2wz7U7nJbzWYYQSwOu9fpQC2I16i3G/QWk9GCIBabzeJ0WVxus9OFIAgE7h18OpuQ91Xhqg6mqltgwtDk8a0jh26UHIkvyyLNja47I6t6DoRlhxRgBwRww7hw58WkjyPySEzN7/YGvHsmNqwId+h6waHrBdm46ZNx5Y+/sicHP0XVowMCw5GovINXM1tnRO3zkqPR+cdjCztpG0s6dFdgwm93+9dTOPnE6ee3HUlqGo6q7H7/fHx8/QBgo0tZzRczm3ZeTPowNCumupfMMzVPrWw7e+PVQyHZuOmtp2NeOxwaXoy/mNm0PyQzt3O2m6Xr50MzCl8OfuZXO08fiykZFCL1FMG1MuL5tHrAfzHVvYNCpH1+fceFxNcOh2ZiJw9ezT2XWkdkqJUoOqdC84nzkRVdIQXY82n1h64XbA9IOBpdHFFKCEhvOJ1Undo6Fl3VcymrOaN94nBk4WMv742q7CYxNX/Yf/FaGbFmhLvnSpp/YhVlzZHbObvt7I23/aIuZDReyW07m1IbUUponVnt50MEuqqbY/q6cVUbU92yrPyc+mJ+1b8FV2Hopl6hDU/X4Bc3AFfl1OGzKqq/EFfdRQZYcDeJPoWqf8hVN9GKZTSz/925yuKQmO0riE0MuEprZGsMLLV++evGVcZPi1ep9csGmIfYxCodkysczy2MvpEQmJ4VgcWXkwdbMB2lbdiS/qFWqYxuQiSYjtKC4rjVdSpfNFNcllhZnYZtL2lrLlgVz4sFMwW50bj2UrtlHTGttLcWfXzgrcsXPynKj70RHUDqrBILZkqK49s7Stc2aDPzPQXFcVW1GZiO0q7eepFk/l/AVSjqQFGX1+t2OFxWi8thRz1uFEW9oCSCD3WaLUYTpLU7EBR1gTgPeEujlY9PDDc111ZWlapUCqPRaLfbAaxsGksAX251kgCRAJwCX+3eW6b938vX2WwAj2w2Gxjf6/UCLnG73WAEp9NpsViA8wQOAah32zjgpJvbNpsNnNTtdk9OTpaUlHR1dUEQ5P1sSYJN2wwcyGKxKioq6uvrxWKx1+sFdLV5nQ6HA3DS5u243W7wQLxeL6A0cLO3+nBer9fltKM+B+pzoG671+PyfmpW2VFUZ3GbbB6b+xau8tpRtxlFbSjqcHtsCAI5nW5gU9mtqM2Cul03Kczn87g9NqcLcboQn+/vl2Sz2cDTA5fxleAqDE1O5OpblzbiWoY/iS0+mlCe070wLvdcymndcSExMLulj2usHua8dSpye0BC06T4uXeP//FA4MXMJv/EqsDslspB1vm0+mfePpTcPDS5Ye9YXNseEPvumcjKQXrjBO/g1cyj0fk9bDUTQt8/H/PsO5+UkZfS2oYfe/kDYBT99Wh4QHpD2+xaTHXvybhy/8Sqo9HF+4IzzqXWVQ6y8ghzb5y49rfjEWVkxuvHrv76gzMXM5uC89tPJ1XXjHDJPFMPWz+54U7HjD/7ztHDkYVTMk8nTRlejN8blL4rMOXjiLzQwo7KQVZWx9S7Z2Lf8Y/O7ZzdHpCwNyg9Gzc9se4i0FWJjUNnkmt2X04FXPXWqcg9V9LCinBhRbgLGY0x1b07LiT+6aPLFzIad1xIfODHr4QUYAeFyO/2BoQUYIu6l3ZfTj2TXDO2aq8aYu8NSv/NrrMn48pDCrDhxfiUllHckryPayTQVWSB+Ruu+npyVRvN2COw4mhq/OLGGF/XOcnOre/Mqaq9P67S8z+lott7AywCIPXZXmSEpZ/qNrq6Vyjw35urbK41q3MVlPwGbo1Kx1RqGV83rgJ1FgwwD/hVoILUhpI2MUPAESqbWgt6yI1glh+DNSqRLmn0fCO8wmSPjU8RZMplxCplccf7+ptamvMxLYXrq0t2yzqTNiQWzCCmFeoC+UZ0wBm/PblZ11OTgl/50zNHD22bpOA5bMoitR+2rG0omIMjmL6B5v6h1skZklzF+hdwFQgXqlQKsViyKpEZDVafF/V6b5aastog8QqPxaatb6xYrCajSQMAy+O1szn00rKCCxfPHDr8kUy2rtPpAJ3cFjUD6GO324FL5P1sgAz4NJuWCWiAvQB+IQhiMBiEQqFSqQTWEfB1NpkJuFNWqxWE+UBzu90ymQxBEBRFlUolk8lcWVlRKpUikUiv1wOeA4iz6YcBwlhaWkpPT7906VJtba1cLt+EDwBzm9fp8XgkEkltbe3FixdjYmLGx8ctFguguk06tNvtZrMZGFfgFcBSm2jl9XotFgvYZ9ONc7lcFjOM+hyoy+Iwm6wWxO5w2T2o2YWaHKjFiyJOFLG7bXan2+VA3XbUafbZTQ6H0eU2myCtVLqqUmm8nptcZbei3k8jrx6Py+myuD0WFHV4PK7NB4ggCIIgm5/OV4KrsAwlkatvo8pScZNnsxoDcluKB5kUmftaRdfBq7mB2S1ts2t5hLmtp2MOhGVj5qRvnYp87XDomeSa82n1MdW9bbNrIQXY3+4+E19P7uNq68bY2wNi3zsXXdwzXzOyfCQq73RSOWZuhbJm2R4Q++Ke09XDzLS24af/9mE+cT4TO/m2X9QHl5Kv5LbtvJj0waXk82n1gdktH4Zm7biQeD6t/lxq3csfB31wKRkzJ90blP7rD86cjCsPzm8PK8LhqYpBIdKxKJvccOcT53/9wZkjUUWjEht2YSOsCAdspJNx5Ueiis4k1xyPLf3LkbDdl1PL+5mn4ive9osCllhy88i1MiJ490YtOSgPsysw5f3z8RcyGq+Xk66VEdMx40eiiv700eUzyTV7g9K/86utIQVYIkP9s63HwopwlYOsg1dzD10v6FrW9nIMV0s6X9xzfs+VtEtZzVGV3fnE+R62vp8PddKUX0+uamMqP7f+Y7mqZUnfzbd0UFWAqwhTnPxGYm513X1zFaCiO3oTIjGZV27vEYkR2vi7bqWrv6er30pX//S87G+46l/DVaAuqMks0Jk4oPS5w7NuRIQWx7pcxeKLZoQrczLlsgESg5VqtAaBARLDljW1jidXsewuhd2l4AunV8RzbOaoSS9EfTrIIIKN4lXxfEtjXnjIiZTEoJlJ4vBA6+lTu69cOrQ032cyihDLGooarA6ZTLm8tkGTSJfkKpbNKf8XcJXVZtyQSWZnp3t7yZSx6XWpGvWhWq3a4TQ7XRaRmEvqwjU21fQPdHO4DIvVhJgNeoNKvMLrH+guKy8sKs6tq6+CYROAKo/HA3gCQRCLxQLCXpsEA7wl8BW+GQIDYAQIw2AwgCAgeEuv1wuFwsXFxbS0NCKRuAk6TqcTgiCj0biJboCNAF05nU4ajYbH44eHh/l8/sjISFVVVV1dHQ6HKy8vn5mZgSAIBARdLtfmBiCwpqam8PDwjIyM+fl5EJ6zf7YBEJTL5f39/Tk5ORkZGe3t7SwWC6CeTqeDIAgQGIj6AWcONOBgWSwWi8UCRnY4HOCu9Xo9DMMOh8Pn86Go12M1ORG9xaSDISOMWCCr02Bxac0uB4ravChid1ttDq/HdTMO6LM5nSazRc/lMbu6iL29ZJFwzWb12q0oArktZrfN6rZa7Var2e5APF4rijocDhu4sM2PAJhwXxWu6mRru/jGDqaqeJAZ2zQY3zpSOyUaXrOXDSxHVXYnN4+0z6+XkRlnU2qvl5OGROYbteSTceVXSzpDCztAklNCw+COC/ElvUsjKzBuSRqY3RCY3YCZW+mkbURXEePqeuopnH6+/nxa9eHIXDx1vYy8tOPCjZZpSSdNeTal9uOIvGMxJS99eOndM7EhBdisjqmwItyRqCK/hMqA9IaPI/LCinCUNUdsTd/75+MBssTV9fdxjcNiC3ZhY2Ld1Ta7tj8kM7SwY1Ria51ZTWgYvJzTmoOfia8fOJNcczS6+FR8xeHIwrAiXNeytriHejy2dFdgyrnUuuiqnrQ2SnRVzyfX8kv76EXdS0F5mEPXC4LyMMnNIzn4mXqKIKlp+OOIvOvlpLAi3LtnYot7qJQ1x67AlLQ2CompAQFEAl01o/A1jAsPXS84eDU3tLAjoWGwtI/ez4cGhQiequjlwV8rrsLSNRjGfXAVhqH+NO39P42rmhd1XTzzJlcRp7kFTaS8mvr756rVu8qErN1N60ZIZoQURkhhhGSfopX0FrQSf7H0868sV30TBwTSGFjgHnUmjgHm2VxrNteaySzyolofqne4lYhVanXIvKjOi+rsLoXOKNQaBG6fxuVVq7RcsGKgCV5BUb1RJ9CpuUadwKQXuuxyg5Y/ScF3dpTXVWf0ddf3kGpzMq+1NRfI1+kwtOLxacy2ddiyZrFvmBCJzig0IZJ/DVchZh2Pv0wiESoqqjBteAF/DfWhKpXC5ba6PTY2h15bV5GZldKObWYwFx1Os8drR1GXy22VK9Z4/GW1RgbSpdH7abfla2+aQMDaubUhCLK+vk4mk4VC4T8ex+PxAGqxWq1LS0sNDQ3d3d1SqZRGozU3N9fX1+NwuIaGBhaLdVsSutvt3gwarq6u0ul0jUYDfgQxsjuvE0VRiUQyPz+/trbmvSOV/rYGfKk7x7nrsOCIm3FAnwvkrW8mrTtQ1OJGzQ6P2+P7e36V24yiNqcLmV+YqqqqaG3FrEpkqA9FvSi6mb0OhkVdHq/V7oDu/LwA+X1VuKpHCPWKYBLP0LwgLR/lVIxxMTQ5WYRgl+SVg6x6iqCXY+hYlOV2zlYMLFPWHGSeKatjqqh7KbV1LI8wB1KaEhr6MXOr41Irmacr7Jot7pkfFBqHxRCIBjZN8ilrljLyUkb76LAYwi1J09qG22bXZpVoSS8trY0SXz/w7pnYHRcSg/IwLdOSpklxbudsOma8uIeaR5irGeEuaFAyz3S9nJRPnM8nzqe1UXrY+lGJrYetJ/NMIyvWuLr+kl7ajMLXOrNa0kurGFgmMTWYOWlG+0RcXX8+cb6oe6lujD8t9w6JzNm46Ru1ZHAXjROilmlJDn6mbozfw9bXjvLi6wcy2icqB1mtM6sDArhpUhxT3VvcQ60Z4SY1DfdyDCwEzeqYapwQTW64i3uo+cR5cA19XGNR99L1clI2bjqPMFc1xB4QwICrerjQ15CrMEzl59V/Llc1LWhJXAS7pMQtrAOuKmzuyq9tuE+uEt4S1/uMIPPGXYTIjZDCaFLd1E26kt3uXd2Wd/XvzFXf5K1vCvh2av2yXE3TGFgaA0umom8oGWbbutOjMiESI7xidykcbiVwqhRqthFecXpURnhFZxTanHKHS2G3bcBGsVbFUWwwtCqO26FAvVrEtCKVLJI6q+qqMxrrsjswJZzlMYd1w2gQmq3StQ0aWENQZxSuyxkaPR+UDvlnc5XZoucLWHh8R0FBUX1dC4ctRn2owaADccAVCb++oSo7J627p3NDJnE4zSC/ygRpGczFoeG+JeqsRqsAgTuLxaLVaqVS6crKyurqqkwmc7lcOp2Oz+fPz8/Pz8/z+XydTudyuQwGg0KhEIlEHA5HKBSq1epN7LBarevr6xwOh81mi0QimUymVqtXV1c3kUur1XI4HC6XK5VKZ2ZmBALBJhWBRGwEQcRicVtbW39/PwzDCoWip6enqampvb09NTW1vb19amqKSqVKpVIAWC6XC6x/J5VKl5eX6XS6WCzW6/UWiwWGYbVaLRaL2Ww2j8eTyWQgVUuj0bBYrNHR0bm5OZ1OB85uNBohCFpZWZmfn5+bmxOJRBAEgcDo5t15PB6dTicWi8GJqFSqWq3ehBuFQsFisZYW52mz46v8ZYNartdppOsy/opUtK5a18KQE4XsXovTezO/ymXTyiQ8xtzc3OjQcE9lVUlmZnp3d6/JaLFZvVz2KospZjL4PK5Yq9X7fB4UddkdkFqzzuNxFhYWaDTaJkECL+2rwlX9Egt5xdwjhDrZWixDiWUoO9naHr6pfVHWMi3BUxVDInMf19gyLWmdWe3jGpkQ2jy10j6/XtJLK+2jT8k8oxJbH1ePXZAOCo29HA0oEDoshoZEpuYpQT9fj5lbWdSiAwJD26wYsBeJqage5jBMaC/H0MPWYxc2TsaV77mSdia5BuR6Exnqttm1bpaOyFB3LMqGxZZVH1o3xicxNc1TK5nYSQJdNSqxja3a2+fXZxS+6mEObkm+pENbZ1YbJ0QgANfHNdaN8auG2N0sXS/HQKCrKGuOGYUPtyTvpCl7OQbswgaJqRlZsXazdLWjvGm5l7LmaJwQNU2K8VRFH9c4p0LHpc56iqCTpiTzTPUUAZlnmlej9RRB17J2Xo1i5qTdLN3Yqh0zJyXzTMNiS/Uwp3VmtWqIXTvK6+dDAwK4k6b8GvpVWLoaw1RiGcrP02Pp/7Fc1Tiv2eQqikAPuKqgrvG+uQra+JSNPiPYrLyb1EaTxmjSGk1ao0nzWbq6IzL4hep8ftW46gvUWfiP5CpQs8rikCg09BXpjGR9dkU6wxNNzC72bCiYJkSiULPX5QwjvIJYpSot1+lRrcsZaxs0xCq12DfAL6HDpTAahB6n0udWA7oy6gRmSGKGJFLJ4iQFP0nBC3lTOjUXLMCsUrIstnUwCIoaDJBYIl3SGYWIVfov4Cqb3SRZFfT0dJWUlDXUtwKuUqkUgKvEK7zqmrKMzOQ+MkmrU6CoS62RjY4NJKfE7dr9/mt/+dPRYx+nZyTr9VqpVLq4uIjD4XJycq5fvx4UFHTlyhU6nY7BYEJCQnbu3Llz586QkBAMBkOn06enpzEYTHx8fEBAQEhISFVVFYPBMJvNcrm8r68vPDz8vffee/vtt/38/PLz80kkUlZW1uDgoFar1ev1w8PDUVFRO3fufPnll9PS0jAYDIfD2SyOALLUp6en09LSSkpKWCzW3Nxcbm5uaGhoWFjYli1bXnzxxXfeeef48eMVFRVSqRRFUXDswMDAhQsXtm7d+sYbbxw+fLimpmZtbY3BYJBIpJSUlICAgMDAwPz8/PHxcZlMFhYWdunSpX379u3YsSMxMZHD4RiNRj6ff+XKlU8++eT9998/cuRIbm7u7Ows4EhwbTAMU6nU6urqS5cu7dix49VXX/3www/z8/NFIpHb7ZZKpU1NTWfPnn1369v7dmwN8Dt6I/LqjdjoK0EhfucunrscFhKVoDW7DBaX1eXzoajP61ZtrI4P9jRUFr7//t927Hxn5wfbzpzxx+E6N9ZVkxMLUdeT3nj9/e3v7w04f7muroHH4yBmg9GkWl3jHzx4YO/evefPn29paVlbW9vMG/ufcpXX43LYrWaz2WK1W5xevdUjVsNLYvW17JrCjrFuunxs1U4WWjtZJgLX0rfi7OJBXXzj51Q3z0hi6brvpj6u8W7S93H1fVztnern6++qIZF5ZMU6smIdEMB4qqJ6mJPVMRVfP9DPh+6qe5z3nurlGO6q+x3/S7meHi7UzYW7eOY7RWBDOKZhZN1XM7Hql9oU2zjWv+LsFtqwLGM7x9TBg3F8BMdHOngw+I4H3/f/YuE4EJ4NEe6mdpoWCGBQB0PfwdB3MLT4ZR2epcExVO10RTtV3rq00bqw3rK4TuLoiVz97T3H2LakxFA1QLcOeNeT4tlQ+7KhjfUl6H4fxb24Cvx9IbEMBDaEZyM4jgXLsWE5lnYGRBY7CEwdia6cWoF6F0SlmL6SplbIpr1rXVClhqPR80EtUJ1RqDMKDZAYMksRi0qlWV1b54klLBZnYW5hbGFpnMNburu4NL6AzeNxeDwOl8vmcJlsDoPFprHYS0IxU6mWGCGZVr+q1a9C5g3YItMZ7zsmqDWy7W6p3S3VGtlyNU1rZOtMHJmKaravWJ2rRoQvU1FlKqoR4cNWkdbIvtVD0pk4gDxMZoFKx9RDXFAdwADzNt9V65etzlWrc1VjYGmNbJtrze6W6kwcs30FtoqGqikUAAAgAElEQVSAKQWKd8NWkdm+8mVxzP1y1f3qXpxnsdyFn+4li0WE3KMOu8OzLlfTWLzhzq4ybGeRxsCSrM8GBn/S1JbvcCs3FEy5ioWihg0Fc22DBjZkymXIvApb1sy2dRQ1+FD9whLZYl6DjWLEtGIzS21mKWJaMUMSh3WDszzWRagW8adR1OCyy406gc+ttlqkSjUbRQ0mRAKGdfs0GwomZF5FrFLEKgXntbsUBki8LmeY7atmJ19jWlDq53UwTQcxlTqa1si2ONZX1hab20onp8koavGhdpvdhKIul8sxPbXwyMNPnDt7yetFXS6HxWryoXaHy+TywFabUSjiEAj4ysrqTnw3n7dqMTtBzMhsMQpFnPGJ4ZHRfubyklK17kOdOr2yrr7Sz//Yhwd2//bFF7b86JG/vfEag0GTy+VdXV3Hjx/funXrnj17Pvnkk1OnTiUlJQUHB+/evfuXv/zlT3/6061bt6ampg4NDWVmZu7Zs2f37t2HDh164403/P39JycnnU7n4ODg+fPnP/jgg927d7/66qs7d+68fPny2bNnX331VQKB4HA4qFRqcnLy6dOnd+zY8Ytf/OKJJ54ICgqamZnRaDQgsQmUYJicnIyNjc3JyeFwOJmZma+//vqlS5dCQkK+/e1v/+pXv3r55Zf/8pe/XL16lcVieTwegERFRUXnzp3bvn37E0888cwzz4SFhY2OjtbX1+/fv/+ll17atm3btm3bPvroo/z8/KmpKX9//48//vhnP/vZAw888O677w4ODsrl8pmZmePHj+/bt++555777ne/u2vXrrGxMavVqlarTSYTiqJut1soFF69evWRRx75+c9//tZbbz3xxBPBwcEcDgeCIDwef/DgwVdeeWXH9vfefPWll3/3yxd/+fzvf/fb1//25rs7dm/due+tHfu4qwotbHd4UbfH53TY1kS88oKs3e+9cfTo/hd/94snn3rswIH9HR14GpVVW9Ny/Og5v5MXf/z081sefzo6OlYg4AlFHEx7Q2pa3L59e958801/f//h4WEQfwTp8193rgLIMiCAwYy55qmV8n5mAWnhy+KqL4uTvuGqf8xVOKYBxzTcYSnpMUuKdqq8g67EM9UElpbI1pE4+nvLSGAbN8fsZJk2jb17cdW9/Kr71VeNq8CGARLfylUmZF2rX+cLWLNzE+MTw4NDvURSB4GI7SOTevuIdxNpYGBgYGCov3+QTCb39fX19nb39BJ7egkjo/18AdNgkptguVa/ZjCtm2CZEV69X64CzhBsFVkcEtgqAnniOhNHrqYBlwhAEmQRAjxak81vKJeUWgZYYkWlY8pUVKl8AbGJjQgfsBSgK8giNMA8pZaxCVhgahvIxTbbV8z2FYtDYnFIEJsYsgiBafQNVwGhqHqJ0dvYmpWaGVRVl2yAeeK16YOH3woOP+72aXyo3oRIUNSgMwo3FEyLfQNFDbBlTaPngyILkHlVo+eTumsHB1r4nAmbWYp6tVZkTa1gKTYYagWrm1hTVpxAXxpAUQNkEKkVLJddrlFz1tapKGrQ6Pk84TQwsYArJlMuA8xSablm27rLq4Yta4hNAtu5auO8QjcH/CqVnv7FuArk5YhXeERiZ21tfT95RKkwoD7U43EBvwpFXSBRHTEbPF47jOjHJ4bTM5Iys1K6ezpJXbjUtISg4EsTExSJRILD4fz9/UNDQ5ubm+vq6m7cuPHss88GBwePjY3Nzc1VVlZGRkZmZWURCITExMR9+/b5+/unpKRERETk5OTQ6XStVltZWXn58uXs7OyJiYmhoSE8Hl9SUnLy5MnDhw8PDg5qNJre3t6EhITS0lIKhUKlUnft2pWWlkalUjdnCAKOmZubS0lJKSsrk0qlFRUV+/btS0xMTE9PP336dH9///r6OpFIjI+Pr6ioYDKZJpOpqakJ7N/b21tXV5eenl5aWtra2lpaWnrgwIFdu3Zdv349ISEhMjIyOTk5Ly+vsLBwfHx8ZmamoKAgNDQ0Ozu7ra2tra0tLy9veHh4cnIyNzf38uXLBQUFTCYTZH2hKKpSqZaWljIyMvz8/EgkEgzDLS0tVVVV+fn5SUlJERERiYmJvb29Oq26ta4iwO/o73/9i1de/lPg5aCs/OLw6ITdHx8XybSIE3WjqMVq57CXyV2d1SV56QmRAgF9jNLf1FxbWlpcUVFVXdVQUlydlVGsUkBNjdiQ4IikpBQcDksgYnPz0kJCL1KpiwKBAHhpAJuAZfV15yowWg9b38PWk5iaTpoSu7CBmZN+WVxF5pnuqm+46svlKiIHJnLgW1/pZJk6WYa2RTl2SY6nq8Dq190cQzfH0MXW93CNd6qbB7XT1MCj6mDoQZz01vFvUycH7mCb2jlfgr5qXAWZV02IxACJAVR9+rpUpZYuLM6QuvA4PIZIwuE723F4TCcB24Fru4s62gkEUie+C48j4TqIHVgCFovDYrHt7W0VlSUzs+MmSGuzm3R6uVq7pjfKIPOGERHfFx9AFqHWyNZDXMA3II8HrFuH2MQOz7rLJ7M6VwEq2d3STRq7LVrn8skQm1gPcQ0wD6xnB44ywDyVjglmt4FClwaYZ7avgHRs4FEB7woA3DdctclVpN7K5PTL0XFnahpSHZ51qXxh247fXw45gqIGi32jh9xImezsG2genyJsKJgoauDwJ0coHYSumsaW/BFKR/9Q69Vr/sePbW9pzJOv01Xy5bnprr7u+oG+JsoIdmy4vaE2S8CdRL1a2mL/yGDbzCSxvi5rbqHX6pCxuOODIxjAT2zexOo6dXWd6kP1q+vUhua8xpb8BWq/WsfzoCqDeVmhm5FrZ3UwzYCw1AbGF+Yqs0VPpc2Vl5fGxSWUllTNTFPVKoNGcxOkNukKaE0qSktPfPOtv7z4u19uffeNqxHBDY3V2I5WpVLucrmwWOzu3bvj4+MVCoVQKMzOzn7ggQeefvrpnTt3hoaG5ufnt7e3UygUBoORnp5+6tSpjIyM2dnZqampmZkZoVBIp9NTU1NjY2MpFIrT6RQKhUQiMS8v79ixY2fOnOnt7V1cXIyKinrxxRdffvnl06dPR0VF4fF4MpnMZrM3I1kQBCmVyqmpqdTU1KqqKrlc3tjYeOrUqeLi4vLy8sjISDabjaLo0tJSZmZmbm7uyMiIRCK5fPnya6+99tprr50+fTo2Nra8vHxsbIzFYpWWlvr7+1+9enV0dJTFYnV2dkZGRu7atevPf/7z3r17g4ODy8rKKBTK7OxsUVHRhx9++Pvf/37Hjh0XL17Mysrq6uri8/kajUar1YJQo8FgYLPZRUVFV65cGRsbQ1GUTqcXFxcfOnRoz5494eHheDx+Y2MDRb3jgz1BAf6/ePbHr//1tZLSco5QsrjMb8J1r6qMdh/qRlGzxTY02F+Sn91aV7EwOeTxIEIRi9SFKy0tTk1Nv3I5bMf2fb/+5Z+OHj4TeT2+rrZ5dJRCoy2RunBHjh74v//vgWPHjjQ1NSmVSjB585s44E2BzKrNYXvY+i+RY77hqn8ZV90dtlhGAlNHXNaSWDogAlPTyVADzLqb9A1Taw0zG01z8pYFJYaq2aQrEhe5UwQu8p/KVSZEojeJQLqVARJD5lXIvGqEpTq9cn5+Ho/HE4lE8O/gzMzMzMzMxN3b1MT47MT47MT4/MT47DhlZpwyPT4+OT4+npycODzSj5iNXp/DYFTLFRKNdsMEy++Xq7RGNuAhoWSSKxxTaOggZxxF1XqIu65YBOuoaAwsmYqq1DLsbqnZvqKHuCodU6Vjao1syCK0OCQAmAwwb3NkEDE0mQUKDV2hoQOEAq6V1bkKNgDSAVADKwB+w1VAK9KZiprE/OLI4vLY6voU8Fns3v/qjcRLKGpgssdSM8Kr6zJz8qOr6zL5opmVtcXKmvS8wtjyqtTcghgsvryuMWfHBy//8aUflxbFi/jTY8PtackhN6IDKsuSSZ1Vy/RhbFuxiD9t1Ama6nOK8mNrq9L9/XY3txZIpEvE7tr8ohsra4t6k2hotH18ikBlDEmkS/1DrbHxl65eP11UmkCZ7DTAArWRuq6a2FBP62Ca0czWGJk6E+eLxQFNkHpxaaaqqiItLaOlGSsUSFEf6nI5HE6zzQ5brCaL1WSzw06Xxe2x8QWsy1cCXvjlzx794Q+efOqxCxfPjE8MszkMFotps9lwONyuXbvy8vJACnZQUNCjjz76rW9963vf+96OHTvq6+v5fL5AIJicnCwtLQ0NDW1tbQXFq/R6vUQiIZPJwCiSyWQoipLJ5Ojo6NDQ0FOnTgUEBJBIpImJiUuXLj3yyCMPPvjgK6+8sn//fpPJxGQyFxYWVCoVSL7W6/VarXZ8fDw9Pb2urk6hUDQ3N58/f76mpqampiYlJYVGo8EwPDU1lZ+fX1xcPDAwwGQyP/7446effvrJJ5/88MMPk5OTiUQijUZjMBg1NTUhISEFBQUgv1soFCYkJPzhD3/4/ve///TTT+/fv7+1tVWpVAoEgtjY2J///Of/9V//tWXLlj179tTU1KysrFgsFgiC1Go1yHY3m81isbisrOzcuXMdHR1yuXxkZCQtLe2jjz46ePBgenr61NSURqNx2K1dHS2RoYHbt7559MihNgxWazI7UdTiReUGC6i37vGiM9OTZYW5LbXl9DmKw2FkMOcbm2qysjLi4xPPnrn40h9e+7//+6EfP/WL8LDo6akFmUwBQUaZfLWisvCtt1/7yU+ePnbsWGtrK5/PNxqNt5aG/1pz1ZDIPCCAyTwTACxAMINC5MviqgEBfFd9w1VfLldtxgGBwwSS8bs4EFlgBk9pM7MNwG7XsvZOEZf1JLZp0/faDALimIa7PjQiz4znwh28L0FfNa7SGgQqLVehZmv0fJCeYoRXNDqJVqecn18kEEhk8sDSEo3N5jKZLCqVzmAs30V09uLC8tIii7rIpVE5dBqXyeAuM7nLy+zk5NTBwUGjUe9y2wxGjUIpVWtkeqPMCN9fitKGcglF1ZBFSB6qb8cX8kQUi0OiNbJ9qGqe2tVBKJ5dJGoMLBDRAzAEpNYvq3RMhYYuV9NADpYe4oIpbDoTR6llaAwsQEtgf4BNm9t2t9TikJjMApCtZfw0FvkNVwE1tGRejTxRUnGjtDIuKOxQ70Atmz/id3ZXZOw5rUGA6ShNSg0ZoXQUlSbEJ12Zme/p6q0PCT+Zkx89Oo4bGm3n8Ccpk50HDr515PC26QmCzSztIlSf9d8bGnSMiK/kcyb6uuuTE6709zZSF8ipScHlJYmD5OaQ4GMZWRFM9lhpRXJg0BEac1ihZrdhSzAdpU2tBThCZQumqKE5r7ouMyU9LLcghjLVIdPMSWSjUuWkDqaZLBytaVkPcb8AV9mdRgjWcLiMjo72qqqafvKIVgOjPhTUOgLV1d0em92BIGaDCdJK18XJKXFnzp5MTUvAd2LWpCKDUU0ZH46PvzE1NdXU1OTv74/D4VAUlcvl/v7+Dz300K5duxoaGqRSqdFoZDAYdXV1MTExgKva29vBRDmbzSaTyfr7+zMyMtLT02dnZ+VyeUtLS2RkZFRUVGBgYHBw8MDAAIfDqaysBE7V6OioVqudnp7G4/EEAoHP54NgFgRBEASNjo5mZGTU1dVJpdLa2tpz585VVVWVlZXl5+ezWCyz2Tw1NZWZmZmdnT04OCiRSK5cuXLs2LH09HQ2mw3D8MbGBolEioiIKC8vDw4OLigoALP2IAhqbGz86KOPwsLCOjs7dTqd2WweHR2NiYk5fvz48ePHL1++jMPhDAaDyWTq7e3Nz88fGhoCB4KZjCwWq6ioKDAwECQ29fT0lJWVhYaGnjlz5saNG11dXXK5HEW9deWF10MuHTm4/3LgRWwHfl2ptXpQxI1CTtRovVlBXbYhxWOac1Ljs1NiTSYFj8/o6SUUFxfGxydei4iJuBobER5Hp/KVCoOAL8HjCTgcVijimCD1mlRAJvfW19djMBgejwfKdIHstK87V41KbMNiy6AQIfNMtzpM33DVvxdXbUbuiBy4m2/pE9n7V5yDK47RNdew2NLLMZCYGhJT08PWDwoR8KHfqUGxjbLhG1n3Da15+lecPQIriYsAuurmW+4UiW/5T+UqjZ6v1HAUajaYTmVCJDLlskBEFYkEoyMTuA5iX+/g7Mzi3OzS6MgEuW9odGTibprs7xsf7J8cHpymjM5PTVBnZ2gL8/TFBXp+XjGZPLCysqLRqNRqpUar0OqUau3a/XKVTEVFUTVsFbXjC7Pzrw6ONim1DAPMszpXOwjFKRlXevprQJgPRPdgq8jqXHX5ZF5U6UEVILddrV+2u6Uun8yNyu1uKWITgxgiiqrtbinYEwT7QNlPMKDDsw7qfwK/CraKQJLWN1wFW0XXok/t3v9yQsrFpLTAt7f9KiMndGaBcPbCvryiGIl06XLw0fd2/Km6LjMi8szREzvacWUl5UmHjr5XWZNugMRag8CH6mXK5bPnP0xMuGzSC1HUQMRXHjv8XlzMhWX6sM+tbqjNOuO3p7IsuberLjLiNK69dG1lIS01ND7xMos7npUbeejoe0v0QZ1RWN+UW12XmZ4VERN3MSzCLzUjPL/oRkj4ybAIPwyuaFU+KVwbXJWP62AaZOXqINYX4yq3F4ER7cLidFZWxtGjxw98eOjM6UuhIddyc7Pbsc3M5SUIvllwwemyWKwmCNb19BIyMpMjo8KDQy5djwxLTIqNjrlWXl46NzdXU1Nz4sSJ6upqn8+n1WrLysqee+65/fv3JyYm5uXlxcbGBgcHR0dH5+bmFhcXh4SEtLS0gHWOYRg2mUxsNru4uPjAgQP79u07f/780aNHAwMDs7KyEhISzp8/TyaTFQrF8PBwXFxcaGhoenp6eXn55cuX4+Li2tvbV1dXb50P2N3dnZiYWF5ezuFwioqKTp48WVxcnJWV9ec//3nfvn1+fn7nz59PTEwkk8kSiUSlUvX09CQkJFy5ciUyMjI2NjY9PT0nJwfwX3h4eH5+vkAg8Hg8FotlaWmpoqIiMDDw+vXrSUlJSUlJiYmJmZmZlZWVbW1tQUFBUVFRycnJcXFx165dy8jImJqacrvdwK+yWq0cDic6Ovq3v/3twYMHY2Ji/Pz80tLS2tvbMRhMYWFhXFxcWFjYlcuXtr/915//5EdbHvnBju3vNTW3KrRGyO5dU5scKGq0uk0Whw9FbVbzzPhI3PXQ3e+9ER5+8cjRA7t2v+/ndzIjI6umujE3p+Rq2I3E+KyM9PzEhLSwsKvXr0fk5KYXFmWlpcfn5mZfvHjx+vXrs7Ozm3lpX0K99X93rhoUIkCAdTbp6sviqs3xb9M3XPWl+1WdLFMXz9wnsg+teShydFKFzqjReRVKkdiJNFUjRVg1wKoaYDWMCVqnJI0U4Z1qoIjrJiR1U1IQCmxdVLXTtB0MPY5p6BFY71SXwNrJQ8CT+R/qq8ZVwLLS6PkmRIJYpWodj8Udp0z0jI2N4XFdba24vt6hqcl5yth0F4mMbSfcQyRMazcW09uJG+jpGhnsn6SMzU5NLs7OLFVW1BIIpMnJSSaTvrYmMRr1JpNBpZbeL1eBWt46E2dgpDGnIKK4PHaB1u30bhgRfm1jWkTUyVZsHl88zhNRFuk9TM6gw7NugHmS9VkmZ5DO6ueJKDIV1QDzUFStNbJZvOElRi9PRFFo6GCW34ZyyendsLnWRKtTPBEFpLrTWf0M9gBXOLYmmwf2Fciy+oarNnU18sRf33zueoxfScWNU2d2YHAFbP7IwcNvVdamqbTcjz555wcPPxCXeDku8XJQ6PHBEUxmzvVde/9S15iDogYwH1Cl5fqd3nMtwh9wFa699MTR7TmZ19ZWFlCfDtdeevrU7rLiBFJn1bVwv4G+Jr2GFxsTEHPjgkA8m5Z59YM9r1EZQ5B5tbous7gsMS3zavg1/48Pv3vs5M6YuIuJKcE5+dHd5FqRdIy3QpbIKDqYBtt4ephtgHlfLL/K7oCYy0vZ2Zm7du357W9eev653zz/3K+OHz+ampYwOjagUm+43Favz+FDnYCuFEppS2v9wY/3Pf3jLd/93v959bU/JiTG6vVaQDPh4eFNTU0wDFutViaTGRkZeezYsT/+8Y9btmx57rnnjh8/jsVi19fXSSRSbm7u8PCw0+mEYdhgMKAoarFYZmZmAgICXn/99VdfffU3v/nNwYMHi4qKamtrQ0NDp6en3W43n8/PzMzct2/fiy++uGXLlnPnzlVUVLDZbLCMDChGhSDI5ORkWVlZZ2enRqNpb2+PjIwkEAjNzc3PPvvsE0888eSTT27btq22thZM0zOZTDqdrqysbPv27Y899th3vvOdHTt2tLW18fn83t7eyspKEokklUohCIJhGFSu2r9//y9+8Ytvfetbzz33XHp6+sbGBoIgHA7n8OHDzz///AMPPPDTn/40KSlpdXXV6/WChWIAvkgkkvDw8G9/+9uPPvroCy+8sG3btpKSEoVCYbFYZmdnExIS3nrrrccfe/Qvf/ztL376xC+f++mpk8fJ/YOI3e1EUZ3FbUNRyO41IDarzeFxO2WrotqygqMf7Xr11ReffOrRp55+/MSJY7295GUmr7am5diRsw9+7/EfP/38gQ8PlZdXkkiEjMzkHTvfeebZJ1544edvvvlmTEzMwsICsAw3F0D8n3KV/W5cFZldVdwx0kOXUSTWfqGFsGzo4kADYns3z9jN03/u/l+QX6Xr4+oHBPCgEBoUIgMCE5ln6uPq+/lQP994Z//pWT5vPyQyD4ngO/v7Hf9LuR6Qmt3Nhe8UkWXEM3SjUk/t+Ip/SsONhpEBsb1XaOlg6Ts4hk6uqZMPEXgQnmfCsQ1Yth7PMeK4xv9pzwGUgGC5yCY5/V1cI57zGRHYRhLL0L38Wd3yKzEoRChrthmFZ0mHMkwoG0F5JnR+DSbOiErxY6nVpPiy9sRyfGoNISStOiS98rY+KL06OLMhPL/1RmVXZutwWfdi0xgHN7dGom4M8YxDPP1t/QDP2MP9vP9JACLyIYIAJvLh2/r7fXodLD2Wrb+txy/rSGxNN0tDYhmILCOBheDZCJ5twbMtHXTjgMhGYui66fKpFah3UVCK6SlpaoVsasSyaoLFBpNIf5OrJEZ41WyTmZB1IyyFrXLIolhX8KbnB/HENgwOX9vQ2tSKHxgen1tcnpxZ7BugELv7m1rxTa0dd/T4tjYSFttHIAz09VFGR+emp6kLC8tUGqu2rrmlFdtJII2MUgQiIWxGzFaLUrNxv1zlQVVGRKjQMBnsocralKgbZ4k9VSiqlanohaWxAYEHcgsjOwilhaWx0XHnElICpfKlsUlsXlFUYPAnF68cTM8O6x2o5wgoSu3yMKUttzAyJSO4vjlrZBwzPU+kTHX0DzYKRJNcPgVPKMNgC2fnSZPT+Nr69MrqZCyueGqmU7I2ByEiu3Pd7ly32tdMCP++ZESEJliIQEKrSegw8J0GvtPAdxi5NhPXAnERmA1kgVlWiGWBWTDCNt0U9++L/9z/EkD/gKvuS/fiqtTMoL+9/fPk9MsTMx2t2DwQit36/ovh1/30kDA04uRLL/9kaAzDF09TpvCQRVJYGrf3wOst7YUoqjfAIodHIZXTDh/ddvLEjvW1RRTVE/Dl58/uqyxPkm/QnPYNYmeF/6kPSovjuknVMVFnpybwVvPq9Wv+16POCMSziSnB72z7/SJtALGslVem5ORFZmaE5+dfj79xNinxXHdXMXUJPz3VMjXVKJQM8MQ9kvURPURDbFwjzDLCPJtjQ7K22NJaOjXVj6I2FLXbbTCKut0ux/TU/CMPbzl39uKnXAX5UKfDCXt9NhR1uT12DodFJHY1N2EwbXhcB7GtrWVuftJo0gCzyu2x3bohk6+OTwyPjg00t9Q1NFZzuEyLBXG73SwWa2BgQKlUgu9piUQyPT09NTU1MjLS1dVFIBDGx8c3Nja8Xq9AIOjr61tZWQFOyeaKNCiKTk5O9vT0NDY2BgQEXLp0qbGxsbe3t7a2WqVSgAriPB5naGigq4vY0fH/2Xvz6LbKc//3rHvXuT3n/G7LaQttmaFQKKVAA+W0tFCmHAhDKWMgkIkkJI4zx07ixI7neR5l2ZYleZBnyZZkybI1WpZkW7Isa54na561NQ+W9/1jg5sLSX81Jz2l58e7vmuvLXnz+tXWIvvj5/m+zzOCRCI0GhX0figUDAb9kUgIAAI+n4/NZmu1WhAEVSrVxMSExWJRKpXDw8N4PJ5EIlEoFJFIBOHO5uZmJBKRyWQLCwsEAqGnpwePx1sslkQiYTAYlpaWNBpNLBYLhUKBQCASiUA1tDgczuzsLAaDmZ6eXl9fh9oLstlsGo02Pj7e19dHpVLdbvdWyVAQBEOhkEqlqq2tffPNN0tLS4lEIhaLNZvN0DVarZbBYIyNjaGQCOzI4Bimb3J8hMthW6z2eHozDYLRDdAfTUeSmWAkHgTCm5l0JhkT8Nj1VSWjo30odPcgBs3jcfz+4EYadNi9Ar5kkbeK7B0Y6B82Gs3pdFKuEE9ghwcxKDQaCfn3IddXKBSC+kP/V7kKat2cTKahuqDhFGjxxYQaS34dHD4+NycyLZoiLF2ILPPOyH00XXhG6SepvCTVl48ULUDRBr5yvGG+7Abyzyj9N/BRBa6rWbV/Vu2nqAIzSu+M0k9WeCAym9MAc5rAf//xi/V/+XiT5gdIKv91RZB7cGIHwxxHzisPVyJKBueY6wmGKQmhGFEe/NKRpAxNq0JfPX71yr9wPVEVximjE8o4ThnHKaM4ZXRSEZ38PH7mn5T6ILM5QeKCRBS7yCvWuVU7XexiybzzCg9L7qZLbNQ1s8yVYqvsOI5kmM4nLiuWjV5dKONKg7ZAQm2ycwRSHImKGsJ19w339I/1Do7VNMObYIiGdkR+afXh7PMf7j/yyaHsI6dyPz2e+8nh07kmsCcAACAASURBVO/vPf7+3mMHjuWev1JR1YTo6B1p6Ohvhg90oibQI8QhHHUIN9s3SoYPEdFkDl6g4Rr9y5YQQ+UgCnVEoY4iMU+v6udkFpbGxVQ7Z6Xr0PvENdPUmg0rdkxKnJNS15TUNSVzE+QevNxDVHgJCu9Xjv5t3X+SMkhUuIkKN1EBbXgEiLIwURYlycLEteC8LkmR+GbW7IsGP0mg6hgltA0MAFF7JKQNBlU+r9LjVrjcKpdb4/Lo161Ku8vgDdgjyVAaTDl9rkkSMa+keGyaPDnHIM8vUnl8+tIqY1nI5K/Nr6xNUefxNBaRwSHQ56eo85NzDDyNTaTNU5hcMn1hmjpPorFnWTzmIp+zIloUSRi8ZRx5FoZEtyOQM8x5q9cfiCctbosvZNgOH6jdfqXTK98AXfG0FTPauvfga62wIhD0VtXlVtdfoDJH6PNj6MGGcxf2//JXt//isZ8YzCujE12//f3PD332bkn5ubffe6Gy5uIYtpvKGG9ovrpn72u73vjt/k/fKig6Wdtwpa4hr7zsjGh11utRFOQfPXXyQ71ukYBHPPqL2yorzmInOmVShmVd6HRIggFNIr6eSloBQA0Ayr9S/pDaFdY6g1q/R5Vya0CvHgyYwKABDGrBlAlM6zIpZTIp3UhJwQ0ZuKkEQU0iIopE1kKhVX9A6PLxHb5lp3/FFVz1RaS+yOdoFQDUW9oWV0FotS3daH70YE0fphY1UI0jdKp0856AbJbef+7Cx6PY9qGxlj5MPXqwbmSijcockijo63bhNAXVh6lvaMlrhxfNMTAyFXOOgWlszjt69K2RoSalnLHIxQ32142NtKiVLBB0D/bXtTZfZrNGV/jEpoaLTQ0Xe7pKDx7clZt3gMnBsjjYwtITORcOtrZc7YaXtTXmkadgpImGSUzpBDpvcvAiHV8k5jXr5Ci7bcbqoDlc824v1+dfCQLicFgZiegMesFgf8c8gwRuxjcS0VgIADfBTDK1yF269dYfZWVlQ3u+4vEoCGbS6eQ1gkYmnc6k0+nMZjKeCIUj/lgcgAqsb2TikOPqeopfM8NfNaCWfFCEKZPJxOPxYDDo9XpVKtXS0tLw8DCUlSspKSGRSCaTIb0RT2/ENzKJzGYys5ncBFObYAoE05BS6VgyFU1vxDObyVQ6Fo0BmUz6unywrUV+AQlJqPPgVpuX7U6S/qLYeiKRkEgkTU1NOTk5OBwOqmh13bGRTkKCXqbSmS/pK5dd93vMZDLgF/p87ZDAL/pAQ00Mt1pW32g92+OqRDINRGOR+EY4BVp9EaHGcrUO1jU+SxMZlk0htjYwK3PNyj10HUC5oX/8+tzz38VVPugyssIDxbdudP3fWjf21/9t55+WuabWbCxTFM2Sf1bRXTZAmTfHWKbozcpLXv9iZWhSEZ1QJnHKOE4Z34IqghzAS/1EqXda4p6WuMkSJySK2DGzbKTyjQzhOlts5coci0rHksqxpLJNc0UD04yW/rEm9HA/cW5Bpl2PJKIgGE2moD+MrFarXq/XaDQqlUqlUhmNRolEMjc3h0QiKysrL126dO7cubNnz5/IPnPk8PGP9xx4/709H7z/8b69h45nnT539mLWsVPHjp48dvRk1rFTx7NOHzt68sjh4/sOZXVippAE+gSDP70kpfAVs0IVY003LzfNLMvnVtUsiWFBuc5VWrhq66LaxtW6iGvrU2s2vNhOkDgIEgdR6pyWuaZlrusGWUly9/bup8pPVLgJShfEVSRZkCQDyNIwWRomi/xsbZK65pkVWZf0fpJA0TZGaBvoD0WtsZAaCKj8XrnHrfB8zlUGu1Pv9tk9Qbcn4Hf6/QqtYXiScKW8cmFNwVyVUvmi2SXh7JKQyhfRV8T0FTFNsMYSyThSFVusoK+IqXwRc1XKkch5YjljiT8zv0Bhc+YFQt6ahLO6xuKv8NYkcxweZhLfOzxKZrF1dqcvnnSFfNvlKk9A5fapUhlnPGWjUIcu5B2urrsoXKNmndjd3FYoU7KXV2Zm5jDDYx0HD7/1hxd/qTOu9g22vfDykz3IBptTOTzW1d5ZmXvpaPapvVeunqyovlRYcvb0uYMnz+wvKj3XASuvqsxVydmJ6Hpp0clT2R9qVdxpPPLJJ+4iTvXKJcxQQBePmEMBHVSvMuhXh4Lqvz6vFwDUwQ1rIGGJB02g1wS6jaBNCxrWQO0y6F4DPSsJLy/qXUh62Zs+NhjggcASGFlNRUWxkDDoX3J5eE7vogcQ+mNiX0Tqi0iv5SoAQqttctV2daOvRiyfI8+h6ppy8wo+7UaWLa3gl1bwo9jWzp5i4gyCs4TFETqr68+VVp4YmWiRKmlWp5A+P1Rdfy7n0t7m9ssM9vCqZIa7hL1y5SBmoJa7MMakDxKmOpn0QYNuIRbR0ub6hjH1QgFBIaOiesth7fkNdedfffWxcxf2L6/OqPW8nt6qyopzXZ2lGFTNMLrSrKDIlzCMyfLB9k9hlW8gGt6cHtjPnrnkdZFdbobHy/b5ecHgSgiQRMLKaFhn1AkwfR1sBgnMJDPxeBwIgxkwk9hY5PJuvfXWrKysLY75Cw/1dDoJgmnIrp5MRaAM4E3nqnQ6fS1XQdnAAwcOvPnmm08//fSOHTv+9Kc/1dbWCoXCZDKe3ohf+xtT6SgkKIqW2UxAmcpNMJnZTGxkEjeLqyB0gBYJNU6Glv015tnc3Nyqa3rs2LGRkZG/+BXcnHGj+BN4zYDegRpj32ief1SuoqgCFJXvq/qWq76xXIX7PF4Vn1RE8YowQR4myIFpBUBWBGbkvhm5b1bumZV75uRuqsy9pAkuSBxzyzoiWz69oKCt6HgKm1DvroL3l7Ujy9oRzX0jY1T2stZoiSYjIBiMRGOxGNQHPp1Ob/27EwgExGIxFovt6enp7e0dGBhAo9Hd3YheRF8nDNFQ31peVlNUWF54taykuLKstLq4qKLwaln+leJLFwtycy7nnM/LOZ93Ljf/fGFtdkH1ifzq3MrWqs5B2Mg0apKGJjBYa3q6SEtbUdNF2nmxYV5qZK3pZ0X6fxSucnvNfsDt8ju1RoNQKmUs8NAj4xVNLcwVyQxPMEFl9ePJiPEpxPgUCkfsmyL1TuD7pkiDREo/nozEEnon8OjJ6UECaYrKxEziezDDiKGRoSnC2DR5EDfVgxlm8Veo3MVx0kwPZrh/AsdY4ivNFovXsV2u8gEaX1AbS1rjKZtMyUagaq8Wn8gvPL57z85+TLNxXTg60dndW82YnyitOPv8S49p9CvtnZXPPPvo9MwQCAJ6kwiBanzzT394/Y/P5lz8DNXfMo7r7e6tr2u82tJehu5ram0pMhsE4KanofZS3oVDdsvaAgv76s4d0jU65PsBQW8iuh4O6gNetcsh2S5XRTO2eNoKhsygVQGKF+MMkntq0DjWbZ1B6+cQamqXmtqpp3ZYaB1eGtzNRGw6FxJ+fhIQRgOCgHfZ41vyh0RAXApxlS/8TeEqf0ipN/MY7OGJqQ4WZxSqxSpRUOe5Y+t2QSxl1Jt5WDwMga6gsTB2tygU0+pMXPr80CQRzlwY0RgWLI4VvYk7N4de4mHFIrJkbUatZDjtQiCgAAIKu1UgEk67HKuRkFoknOawR0eGGj755OVLVz5TG/gboHd1jUomoZn0odUlnEY2DaYU6QDXphzizRRikfvGu9+nj38qYFwB/LP+wEIgyAsCywAgDIekkbAyEtLeLK7KbCZT6Wg8EYIaLWc2E9DLm8VVyWQSegRDj+pEIhEOh6HddjU1NTk5OXl5eQgEQiAQBAIBEMwkU9FkKvJVRWPBVDq6RX7pjdhGJr4Jpm4WV4XD4fQ10aZoNJpIJL7GPLFYDOIqgUBQUVFx8uTJiYmJbwhXQbGrvwBV6X9crppVByFU+pK+5apvOFdBUIVXAAQ5QJR/QckKP0XpnVN45xQeqsLDkLnmJXaO1L6scHFkVoZAh2MI+6fonSOEq3Ww6q6+fjxlbmVNYrYbghFrOOEIxVw+fyAQgHoLhEIhj8djtVoNBoNGoyEQCLW1tTU1NaOjozwej8/nz88vLPIEXA6fxeRS51hkEpVIoOCnyFOTpPGxKewEYRI3jZ0gjI1OjgxjR0dwI+OEo2evvH3w1Etv73v5vYN7juWeyK++UNacU9aMxlF7ximIsZl+AnOKIZhdVjBW1HNC3T8KVzndRl/QZXVZBKJVEpU6PkVEj4x3oPqILN70wtIUkzNAmGnrH67vQbf2DXWP4lrQmAZEX20Xsq4b1YwabO0bakIO1HUhujGjMHR/KwLZikDC0P2dfQPtSHRzN4LC5sxxeHgqvXd4tBWB7J/AcUVis9u2Xa4KhHXBsCEcM8eSVl9Qy1kkFBRlP//SY2fO72Mt4DT6pROn97y3+0VUf8OVq1mPPn67XLXY1Fryi8fuam4r9fj10zNDsK7qY9l7CkvOXi44UVhytgNeRSAN0lmT+OmBvv7m/CtZM9N90jV6ztl9p7I/1Cg5FFL/zhcfF69SXXbpRtKeilsjgCEc1AN+rdct3xZXAYASCGs3YibQrQouz0m6GmdyT4x/9sno0d0TZz4ePbd7OPeD8dwPpnLep+S8P3/+/dmLe1xcjFdNSXv4YFSaiUgjwGoguOoNrW5xlS/8Z64C/q5cBRWjB6KaZGYdBJ3RpMFkXY6ljKlNywZoi6WM/pDSE5AFwipoVyYQ1UQSemhjJrS9wGIXxOP6UFDpdYt9Hkk8qsuk12MRrdctzqTXHbaVMKACQXsipo9HdSoFva0t/2rxGZVOCIKA16+2rgu8TmHEvwqmFZthHpjggNG5qB2zLq7R8K/aZOX+dXg0RAdCvFB4ORQWhMOicEgaDiluIlfF4qFoLBiNBeOJUCod3cjEIWq5WVyVSqXSX3DVxsYGtNUfKkoOgiAUO9l65ANAIJ4IQ5CXSkcheIICVKGwL5mKgGBqE0wmU5FYHIgnQql07GZxVSgUglgqnU5D5JFKpSAo3NZIJpObm5upVEqtVg8PD8NgsIWFhb8jVyWTSeiPdsiuDn0F8Xj8L6z/H5KrvvAS/bX6lqv+vlyFV4QnFdEvoCpMkAPEL7iKovBDDnGq3EtVeGhyD0PmwrOkLKFBrPPLzCGOyNyHY+RXdRw8fRk9QcHRuDypVu302UIJWyRuDoSMbq83CAQCAb/f7/V6XS6XzWYzm81Go9HpdFKp1Obm5qamJgKBIBKJhEIhnc5kMTlMBodBX6DOsWbINAJ+Bocljo9N9aGHhocmJsbxoyO4PvRQdxcK3tkL60LXtPWeLaz56MjZP35ydPeh04fO5mdfLM3OK/v46Pl9Jy5m5Rbn17R3DkzimXyexLBi8E6L/jG4yubQuX12g0XP4iwMTUz0D49hsFNDUwTywvL8mnxZpWeJZBNUVt8UaYg0h2dxiezFsVlGP54MvSRxlrG0eQyRjJmaHifNTM5SJ2epE2TK2DQZOzOLp9LJLDZjiU9fXB6bJrcj0d2DQ+yVVW80uF2uCkb0QMQYCOmh4tomy2pjS8Hv//AIqr/BbBXZnNLDR995+ZUdbbCSywXHfv2bn4ok8z3Ihqf+42fncg/3DbblXPysC1E3MYlkc6ebWksOffZ+9qm9yL5m3jKFt0yZJg0cPPDHgstH25qvvvf2c5/uf4PLnhxAN7zw3C+E/Jl14wqUAQz6NBHAEA0Zt5sHjASVEb8MDKo3tEvKgY6+fe9efezBKw/cUfHET+t+93Dtsz+rf/5n7S881Pv8Q0PPPYz7/UN9Lz6y0JAjnobFdUwwoQYzhnRUGvAKbC6eP/yN46pgRA31aly3C9x+KURRwYja6RVDnRxjKWMatEYSek9Altq0bJUEc/ulUIH7RNqUyVhiEW3AJwMCikhIDQQUbqfIbhXEozqHbcVm4fu90mTcAIIOr1tMpw23tJaLpbxAcN3plkdC6nRCGQOWM/HFoGMq5sUlvUNBS4ddWWlXFIXXazcC6GiI+rfmqkQyDNWvgqJBW771m8JV6XR6yyUN8QqUZYvFYlu1v6GRSqXCYSAaA2JxAOIqyO8F6dqK8FBQLZWOpjfiN4urNjY2YrFYOBze6p0MYd9259n6DwOBgFarlUqlNpvta+QTtzv+Mlelv/gW/ref6B+Vq6jaEFUb/Kq+5apvMFeFr41UEeVBktx/bfpvTu6mypxUmZMhta+ovUy+boy0COsn1MKGqtr66joHmhAYvtK0qrVIjDap2So1WxVWh87tswUAm8ttt9utVqvFYllfX7dYLDabzW6363Q6CoUCg8HgcDiZTBYIBAsLC3g8kTrHnJtlUmboRAIFO0EYwoyjUZheRD8ahcEMjmEGx7q7ULU1TVBOML+won98uh05UlTTceJC0acnLh05nXfmckVeaf1bHx15f3/W/qzc4zlX80obG+H9Q1M0Alv8j8JVDpfB43fozFoaizkwOto/PDaKn8bOzA7iZ0Yp9EnGAo7OHpmh9ePJ6MnpfjwZMz07SKRAwkzPfi4iuR+Lh9J/E2TKOGlmnDQzNk0eJ80MYCdxlDkyiz02TW7p6W3uRsxxeJ5I4GtwVTBs8AW1gZA+kbZ7/OpJQu+Z8/sEq7NQ1zn0QGNFdc4sbbgXXZdz8VOZkjeGRbz6+jP5hadQ/S0XL2eRKMNmq9Tt0zHZ+KbWkpLynB5kA5s7rTOu2h3ylubCxro8TH9TRekZWFuxSc9fYGFLi04atEs+tzIeMUcAA+SyikfM2+WqaEAOAirQInTOjc1cPln21M+z/tf/febf/q+i279b9/CPGx/5cdtjP0Y8ccfw43dOPXrH7MN3jD92T/e7z+KrTru542BQBm4Ywag86ObbbAvXchW0x/Dvy1Uun8QblHuDcqgyBfQyEFaZrMsunyQU0wJRjdsvhdovhmJaqBIY1G7I5ZOYbXyHZy2WNASDCo9rzeNaCwWVQODP5xBj2Sz8ddMiEFCkkyafR6JWLXA4FIdD7/ObPG45uGEENxQhLy3sI4IJUszXb1NXyXinRazPtIKTQVNxBugFAuS/aR5wI/NndoGiQTeXqzJfGHq+NOx2u9frBQAAAAC/3x8KhTY2NkAwk0hGEskwlPv7Ap5iW7sUr/VagWDqJuYBt9hu6xwaX2+erWVsfd7tzrPdcSOugm4FFHuDAld/+XP9o3IVTRem6YCv6luu+mZyFVRPC/JUQZEqktxPlnkhu/qMxEER2yhi25zYMie2UNfM5AVZ/zitpLbn5IXyc1dqGuGDJKZArLWJtVaJ3rKmNQsUmkWJYkWpVlvttkBQYzDq9XrDVwaBQEChUG1tbWg0mkajCYXCpaWluTkaFK+iUeehYNXEOH5kGIsZHIOygcNDE+1tXcVFFXmXrhYVlldXN7d2DbT3DjXC+vJKaj89nrv/2Nlzl8srm+A5+ZV5JbV5xXWnLhYdzMo5dCI3t6CqrAX5j8JVwZAjGPYarQbmAnsYi8WMYUemiKNEEhwzXt4Gv1hRe7W+pQWN6RrB1veg82ubcsuqa+C9UELwSk3jueKKkuYO+NBoB3qwrqOztL6xpq2js2+ge3CoHgYvqKxuhHd3Dw6NEkmYSXwjvLu2HUakMx1Bz9fIA/oBncevdvtUUM0tmZJNZYxCZeJB0KfRL/GFFIN5ZZFPWhKQXV7tGBbx/Es76hqvylWLFOqYwbzm8mrDMZvNqZTIObxlypJgTqXl+wFTZtNrNq0KlkhOm0Sn5mlVXDDj9rmVStm8z61MxiybaWc8Yo6GjKm4NRFdBwKabXFVwi8HI7ogn8iqvtT22rP59/zo0vf+pfT7/9rwk1va7/sh/Ke39j/844mf3059+Hbeg7cL7/0J/cG7Cn/6w66Db2pH2kADFwSUICCNeYQ+93IgJPVFpJ7IN4Wr7G6RNyiPpYwg6ARBZ2LDDHWndnrFkYR+E3QkM+tQN6FAWJXatEAGrEhCD4LODGiH0MrlFYfDaoilYhFtIqYP+GRBvzyVMAb98s0NSxhQ2a0CIKCIRbR+rzTo0wR9VnAzHo86gYAKBPXg5mokSEzHcWBmIuhqUq2eETA/EXP22xRn0q4yMNrrd03+TX3rW1yVSkeDgMftsXm89kDQfRO5aitMAoVMIA/7tQPKTGUyGRDMbIKpjUwcMlQBIa/P73R7bE6XJb0R8/ocJrPWajNGooEv1nzT8oBbi4lGo3a73WKx+P1+CLO2NaBPB3HJ14azrzFuBFVQW0C/3+92uyGQ/cu+sW+56luu+m/iKkhbkSqyzEuRuUliB1lsn1mzzojXZ9c+F01k2nf8cnZO6dXy9lbEyPAkjczizy/LuCIVc0nEE8tFKr1Io1tVaVY1GoXJbHQ6TOtmi8Vit9uhqJXBYFCpVDKZDIPBoFAoNBqNx+OXlpZkMplIJOJweETCDAE/MzVJgqxUE+P48bGpsdHJIcx4H3qotaUz/0rx8azT2cfPFOSXNDbCikrrGlq62+EDxeUNR7JyDhw+eaWwBo7AVNZ2NLR01zZ2Xbhcuvfgid0fH846eelSWRNJZPqH4KpEKhBLhtYdZjaPOzY1NTwxOYTDD2AnsXOs0hbYwTO5J/OLOwZHx2YZ7QMjOaVV2ZcL2/qHiezFfjz5QnnNkZy8stZOHI3ZNzFV1dJ2vqCwsLq2awCDGh0vb2w+cvpsPQzeNYAZJ83gKHPdg0PtSDSNtxRMRr4GV0EVup0ehd0lc7jl3oAGiBhTGee6bS2WtLp9KrNVZHVI1LpFEPSBINA32PbAQ7fV1OeDIBCJ21MZr94kcno0To/G49cHw+vRhCMSt/uCRodTsZnxrBtXQNAHZtxelyIWNnmc8ghg8HtUyZhlI2mPhU3RkDGdsKXi1jCg2xZXJX1yMKQxTSFQ+/6Y99AdV269pe6OW2F3/bjzzh/Cfvy9nju/N3zvD4n337pw74+Ed9ymvPUHvDt+lPMv/9S86xlJWym4MgPaVkG3aMO3FgPEW1zliSh94b8/V/kAhdUpNKwvGtYXTdZlq1PoDymTmXW3X2p1Ck3WZYtjBTJXeQIym2sVyhjaXKv+kNLtlxrWF802fiiqSaVMHteaw7YSCipjES107vNIDLqFdNIUi2jtVkHAJ/N7pW6nKBFdjwBuMB0NBUwex0oyJohFqCE/BgTHHeYStSRbyP5ojbPbIs9KOgvASDUY63bbR232OaeL6fFy/H4+EBTfXK6KxgCoP6DX59AbVFLZqkQqlMlFN4uroCf0VsBmizYgM9NW+GRjYyMajQJAAATTUFVSIOR1ua3mdZ1Wp1CppS63VSYXcbhMwQrPajNCMS0g5LtZXAUAALQSr9e7vLxMp9OlUqnf79/uPIlEAnIyQUADpTu/hk9ru+NGXOX1eu12O2TY1Wq1FovF6/VCJv3rjr+WqyAnWjyRAqKxaCIT3QDtgZhIZ8uvaUfhmfMyC08fYCg9VIVnTuEly93060HPX9CN6pXTdNHrKXwjrmIaI9fVthbzP1izaj9Z4Vl0bAwv6k7W91WP0BcsCZYpOqcJ/01FkAWmFQBZFf686r3CT5Z5yRIncnaVtLoutKek7g2G1A7HMi7WIT67WHn6UmVRVXsXCouf5XH4qmWxbnlNwxMpmLxVtmBtWSxbVamlWr1Ur5PqtDKNymKzSiSSxcVFqVTqcrk8Hs/a2hqRSKypqRkcHORwOFKpdHV1dWFhgcViLSxwcVgCdoKAnSAQ8DMzZNoshUEmUfFTZGTvQElx5WdHsrOOnSovq0H2DvT3Dfd0ozs6ehuaO2vqO8qrGnMvFX+WdSbrRO7Fy8VllU3lVY0V1S1llQ2FJbUX8opOnsn79MSF09VdnTMrFJWPKHWOC0zTMtecJvAX6tbeiF+vezOhwm8zOj9FC1A04Tl1dE4do6oSVFViZi2woEsxpH6axME3Bqf58ubhyUZkbyhqTccN0bDO55H5fepoZD0QNK1blRqdeFXMXxIuDo4Mj+BwOCK5EdY1TppxxzPNqMHn33rv7QNHJqgsvRfATM++te/Qy+9+OEikOOMbVL7ok+wzL72zuwHRZwvHRBrDyYt5z7/2Rj0MbvUHlWZLcW3973a+cqW8cl4g1Fjtg7ipgsrqlp7esWny8NQ4kzO1Jpu1uVZDMS3Ubs/uFq3bBTfiKn/o8+rwX5LHr3Z5lYLVWbtLlso4oRLeHr8aBAECabC86uIsbdwXNDo9GoN5zRc0+gGT26dz+3TB8Hos6YwmHB6/3ry+5vNqAL8WMlGFg/pkzALt/ouGjNdR2HAjrvJ5JGFAlYjpo2FNwCfzusVBvxwMqkENd6nhavUfduTdc1vdvXf1PHgf8v67e+/6UdMt/w/2kbt5zzzBf/JhycP3mR78qevue9buuB3/myerfvVQ91svGlCNoFEAeiQbTmEcEAeCYk9I7ArJXSG5B1D6AsoApG1AqtIfUkLterYaSEOJOejNm+W7+usVCCkDAXnQ/1fLp0lGveGAPehRhgMriSg7GcNHAj0+V6VJc3Jt+YNlxi6l4IOQ5eymtwAwntMITvN5NaK1QYOR5HKz/X5+CJDEoupUwqzXLE9NoBeY5EwiAmYy6WgcTG2CGfBGXAVtxEskEtduDQPBzEYmAWXZ4okQl8dq72jqRcJ5i/Nujw2KCcUToa3MYCodi0RCUIWnawNOW/WQIFs6ZIuGLNIej+fayyDGCgaDUL+Xa0c8Hne5HKl0zOFcD4V90K8mkada2xp6EDDzug6J6rqUd74XCdfqFF9kA9MgmEkkEpFI5NqPBq1ki5MsFgt0H7ZGJBKBkG4reAbZquLxuM/nm56e7u3t1Wg0VqsVBMFYLBaNRjc2NqAK79f+omvH5uZmIBCAYDGdTn8RgQNBEIQKjULnEPNBJ1CPZ7/fv1UuFTKffXXyjY2NeDy+haHX3jSoT+JWaA3CuC2jOuSgHxsba2trIxAIUPfDv8x5W2DK5/Nvv/32AwcOfLWO6A25qqC240tcRVX6ZhSeoeUtOQAAIABJREFU7XLVjZ7H33LV/wyuuqZnYoCi8M/KPTNS14zEwTOGefoATWqbmJd0jFFLOwZzq2Bni5t6B6cHxyi4aTaFwWdyxexlKXtZPL+0yhGIeaviZbF0RS5bVSpEKrlIJRcr5WKpRK1Wm81mk8kkl8tZLNbY2BgCgRgeHqZSqSKRSKFQCIXChYWF+fl5DodHnWNOTZIGB0ZRyMGB/pHxsSn8FHmaOFtcVFGQX1KQX1JeVtPa0ono6etF9Hd3obq7+tpau5saYQ317cVFVadO5h47evrUydyS4uqy0tqK8vqK8vrSkpr8K6W5OflZZ/P3XaquHKJOrdlmlN6JFfMY3zgtc9H1oW8aV5FmJqaIE0QKAY7o6RseHp6YrGhoRo9N3CyuKqyuZfFXFKb1QdxUaX1j9+DQ1BxtlICdIvWxeeMaw4InIIMezy6fxOFZ2y5XWR2SUNTk8ipB0AeCPpdXCcWuYkmncI1JZWBVWn4q490Eg6Go1RswePx6X9AIRCyxpDORdseSzmB43evTRsLmUEAX8KqDPk0sbErFrbGwye9RbZerAj5ZGFDFItpISA3FVyIhNRjRR3hkVuHZ8l8/evHH36+78/bu++7tvvv2rjtu7fjRd+nPPal971XFS79de/g+1b13Oe++T33/A7NPPdn0yIO9L/9e31IOKrigWwa61xKBtW+5KuiXB/3qSNAa9hnDPmkMWEzH5xLRwaC3xmnL1co/kQreFHFe0Qrf9umPRM1nPYrjyqVTIkGjVDZiXqe4PQtQvCoaUSVixu1yVSwWg+q5ZDIZqLNePB4HwYzX54TIyeO1E6dxFZXFDY3Vk1NjVpsRwqlA0B0EPIGg2+d3ZjaTIJiBYkvQFmZoFzO08yb9FWcStNM5lUqFw2GHwxGNRqEfbRUlBwAAIptwOByNRkEwA4Jph3PdvK4LBN1qjWxkdKAXCZ+hEFxu69BwX1HxlZHRAYj5NjLxQNDj9bohJMpkMm6322Qy2e12AADMZrPL5frCtvU5srjdbqfTaTabtzhmY2PD7XY7HA6n0wmFl0AQdLlcYrEY2j0HgiDkAIOuTyQSUKFBt9sN1WSPRCLBYBA6h/gVYkco8AOhj81mg1bodDq1Wu3WbFsn8Xg8EAgEAoFoNLp1G/1+v8FgMJlMULH4jY2N8BcjGAx6PB6/378FYVurha70+Xw+ny+ZTPp8vpWVFSQSWVFRAYfDBQIBNP/fiquu1sHQBBZbbl00BJkqL03ppSp9FKV3u1x13f64VG3kW676n8FVVG2EpglR1cCcKkhVBuYUXsilrgiADLmjC8csaEKeKW25UNVR3Iqu7R6mcyUM9iqVKZilL83Sl6jMJQZbMM9b4Yuky6vi5VXxskjEX1sTSsUiuVSskHB4XL1eD/0vRCKRWltbq6qq6urquFyuUCiUSqUikYjL5dLpdAaDwWZz8FMkIoEyQ6ZR51izFMbEOL4Ljqyrbc46dqogv6Sjvbu/bxiNwkD7Abu7UMie/o7WrrbmTlhbd2Nd66Xc/M8OHT+w93DB5eKigrLSosrykurykuqSwoqrV0pyrpT/8cjF7FpUD3VtRumdWrP1s5VY4fqCJfFN4ypUH6wfgyRSCJjRkem5uVnGfEsXYoQwfbO4qqyhibksEGv1A9jJehh8lEiichexZDxqsJk4g1iVzEBt+wJhlQ9QeIM3atJyQ66yOaWR+LrDLY/E12VK9sg4TCxjBkL60YmeeQ5RpeVbHQo/YIrE7U6PRq5aDITMbp9u3SbTm0QG85rdpQIilmTKuZF2RUPGgFcdAQyZlCOTckRDRq9LsV2ugqzWkZAaYqxQUJmMG8DEum68F5/16dWf/yz3B9+v/MmP2++5p+3OO5p+8oPun90p3fdOsvCMbd87vEd+yv3JrYa77zM++jjjiR2dDzyA+PUOaUEOuDgLuhWgT57wiYKBb7lKHvQrg25NyKOKAqvJ2HwqgQuHOpz2S3rdfsnqLqnwZcXKK/q1P9oke+zi/ablA7KFE2pZt1Y3ZXfQvT6u388P+EUhQB4N67bLVVvxkkQisbS01NHRcfr06Y8//qi8ohjd1zOFH29ta9j94TuPP/HI0//xq7f+9NqV/AuCFZ7LbSWRp3JyT3+0573KqhKFUpJMxi0Wy8LCAgaDgf6xKikpKSwsLC0tpVAowWAQ+i0Gg2FoaOjixYv79+8/e/ZsR0fHysoK9COj0TgwMPDee+/t3r27urparVZvbm6GQqFIJAKCmUg0OE2avFqYdyzr0Lvv/fH1N/4zv+Aia55qd5hHRgcqq0pwk6Mer30jEzeZtRwui8ViWK3WdDptNBoxGAzU+Hl8fByqUIPFYqEEXyQSodFo3d3dH3zwwd69e0tLS2dmZpaXl7FYbENDQ2lpaVZW1sjICNSZh06nV1VVicViEATNZvPi4uLi4qLH40mn00qlEoFA5OXlTU1N9fT01NTUFBYW5ubmFhcXUygUKGy2xSUQYDmdzrW1tdzc3KNHj77//vsHDx5EoVAOhwMitrq6Oqh86L59+1pbW6EgGYPBoFKpY2NjLS0tdXV1ExMTEolEJBIRicRz584VFhYWFxcXFBS0tbUtLS1BRSuSySSXy21tbc3NzT148GBWVtbQ0JDf7+/u7s7NzX311Vcfe+yxp59++siRIxMTE3a7/W/IVX3E+QWFbckIsNQ+uspHU/lnVb5vueqbqb8XV9E0IZomRNeG6TqAqQWYmgBT5WWq3VOLatg47WIN/MilipOF9WUdA13js6MznOk53jRlgUCex5MY05T5WQaHyeGzFwWLKyKuQLCwvLywvMhb4fPXVtYUEplazl8RyGQyqVRKpVK7uroqKysbGhp6enpWV1chr/r8/DyVSp2dnaXRaEzmPHYCj8MSpyZJWy71gvyS7ONnzp+7VF3VgEZhoDoLnTAErKOnuxPZC0e1N8E6GmHILjSio7essOL4oexPdu/Lzy0ouFRYcqW0vKiyuqSmqrSmqri6sLThtYPn3z5bcaV7cnhRR5A4MFzNGN/INEa+aVwF724aGEIxOQwqk7EikQglcuTQ6OQs9WZxVXVrO3NZIFSqB7CTHag+MovNFYnxc6RuVN0kEc5fJZptfGgHWSCsuvGj94Zc5fQoogmLN6AJRU3k2cGci59OTHa7farde3a1dpRL5JxAyAxELJCC4XU/YNqKWoWi1mjCEU04IlFLZsMdDRnDQf1G0g5uetIJWwQwAH7tdrkqGtZAUBX0y4GAIhrWpJMmMGlbaChDvvf2xXvuzvn+D6ruuLv53vsb7r6r6o7b0L99zFWaAw7DAxeyyL/8Ke77/+/KPXdrdzw5/8sn0fc+0PPII9wj+zPEEdAuBQFNyvstV8mDfnnIL/faJEHPagxYTMVm4tF+r6fEqD+klL8pXPqtXPScUfaKSfKGfvkt9cJ7mvmPlQunrIZBq23W42UHgkt+P9/vWwWCskhIu12u2ioZJRKJamtr33333UceeeSWW777wovPZp/4rKKy+Hj2kR1P/vKWf/+3H//kB4/+8qEPP3oX3tU2Mjpw4eLZ3z7z1F13//jVXS91wFpEIiEejy8rK9uzZ89zzz33xBNP/OIXv/j5z3/+q1/9Ki8vb3V1NZ1Oh0IhFot16dKlF1544Re/+MV99923a9cuDAbjcDi0Wu3IyEhFRcUdd9zxm9/8pqCgQCQSQY/teDy+sZFizdNKy66+8eYrv376ifvuv/Pe++7Yt/8jLG7E4VynMyjDI/1cHsvrc3i8di6P1T+ARKORIpHI4XDMzMzs3bv3gQce2LFjx4cffvjqq6/+/ve/P336tFKpBEFQIBDk5+fv3r37oYceevDBB1966aXz589fvXr1wIEDr7zyyquvvvrUU0/l5eVxuVy3211XV/fCCy90d3d7PB4cDtfZ2TkwMCCTyYxGY39//1tvvXXnnXcePHhw165dv/3tb5966qkHHnjg0UcfPX/+PI/H2+IqKBMXj8e1Wi2NRvvOd77zwx/+8K677tqxY0d2djaBQFCr1TqdbufOnR988MGzzz77k5/8ZOfOnWg0mkgklpeXv/POO3v27Hn77bdfeeWVgwcPVlZWFhYW7t69+5577tmxY8dTTz316KOPvv766zAYTKPRQOlLDAZz4MCB3/3ud3fdddedd9556NAhGo1WXFz8/vvvP/DAA9/97ndvu+22559/vra2Fopa/U24qqgB3j/N5ijty6bQvMbPUPvp6sCc2r9drqLrY9fVt1z1P4Or5lRBhibI0oXYhghbF2ZqAjS5iya1XW7sO1Pecbyg7lxZSyUM0zNOGZ3l4enLg2Pk0fEZ3BSNSGZSqBw6a5G1wJ/nLLM4i8wFDnOBw+IscJa5gjW+WLEm1yhkCjmTyezv729qampubkahUEQikcVirays8Hg8JpNJo9FoNBrj88HCYQldcGRBfknWsVOHD2WdPHEu79LV4qKKjvbuLjiyF9GP6OmDd/bCOno6YYjuTmRnc2dTdVN7bSsKjurrRFWXVJ/57NTBPQev5uRfvXi1NK+4/Gp5bXF1bVltQ1ldRVXbBycLdx65/OGl+uoR+hjfiBWuT6yYp2WubxpXtbRVo/p7WFwmfZ61KpPxRZKOXnTfOPZmcVVtO4y5LFhRqDCT+O7BIcYSXyBXkhizfUOtpFmkSEqBnM4QVPkAxXa5yuNXRxMWyFZFY459euRPnd0Vdpfsg49erWu8qlAvgSCQAQPegCGecoEg4AsaAyFzJG5Pb/pAEEhv+oLhdadL6XIq3A5ZBDCAG65kzOJ2yLwuRTJm2S5XxSLaMKD6/PEfVMYi2mTcAIaM4+dONb3w8tkf33n+Bz+quueB+p8+VHHPvVfv+tHon3amBlpBPiVYmz/y5EPdt/6v2fvvEu54kvnzJ0bv+Rny/p+R33rD09MK6lfAkG7DtwZxlTMsd4Y/56qgXxn0/5/GVVKfQwh4FmNBWgQY83rrzeunlMp3JJI/CJYeU4h/Y1buNEp2qTivyel/MrAPmAR5Pvukx8sKAotAiB8ICL42V0GpIrlc3tzcfPr06dLSUhQKNTIydD7nNKK3c55Nm6EQ6uors098du78yarqUt7i/NBwX+6FM+dzTqH7esYnhppb6ioqS0ZGhlpbW3Nycj755JN33333/fff//jjjw8cOPD+++8XFRXRaLT19XWVSjU5OVlfX19UVDQ6Onr8+PGDBw8ikcjZ2dnW1tYrV67U19ezWCydTgcZraBEXiqVslrX4V3tdfWV8K42LG4E3tV25mx23uWcQQwqFgcsVoNOr/R47dA5jT7Ti+xCo5Fra2t2u318fHznzp3f+c537rjjjl27dl29enXv3r2XL18WCoV2u314ePjs2bPZ2dk4HK6lpaWysrKxsbGoqGj//v379+/Pz89Ho9EIBGJycnJ9fR2LxWZnZ4+MjBiNxp6ensbGxtHRUaPRaDAY6uvrH3/88X/6p3969tlnX3rppf3791+8ePHo0aN//OMfs7KyEAjEVmVRiKui0ahUKp2cnHz77bdLSkr6+/s7OzsrKioaGhqQSOTQ0FBBQQEOhxsbGztx4sT+/ftbWlqGh4fr6+vvu+++N99889ixYwcPHjxw4MDx48c//vjjZ555Jisr6/z581lZWe+8887HH3/c3t4uk8ni8fjy8vLAwEB7ezsSiayvrz9+/HhOTg4SidRqtVgs9vLly0eOHMnNzUWhUGq1+m+YByxqgA+QFrgqB98cZmsDTE2AoQlSNYFvueqbqb8TVwGzch9dHZjXh9mGMEPtnxaax9myQarwcF7NyaLGK/Xd9cixXuwchsQeJrGG8dQx3Owknk6izM/ReXTWImN+ic7iUplsGmuexmIy2PMs7jxneWFJuLgiFoilqzweZ2RkpKampqKiAolEMhgMiUSiUqkEAgGXy2WxWGw2m8fjcblcKpWKxxMb6luKiyrOnb2YffzMubMXiwrL6+ta2tu6sBOEwYFReGdvSzOsuamjva2rE4bogvW21bc1Vza217Yi2xHdzfDyK6Vnj57OPphVcqmoNK+47HJJZUF5TVFVXUlNY3l9dXXrsYKGXVlXXz6c91lFdweJPymy4sX2iRXzN42rOjrrB4ZQC0ts5gJ7VSZbXBE1dXZ3Dw7dLK6qaetg8VdEau0wntg9OERfXF5RqCjztBFsF5U5KFPRocqQ0H4xqKrktrgqueFQaXn4aRSVMVpQlP3k0/dV112Mp2yDwzDWAmHdJnN5tcsrVMxIJ2akc44+AUQsxnUxk43vRTc1t5UODHWsilmhsJlGHV0VUDxOeSxsMmiXuOxJhZS1kbR/jXgVEFBs1beMhjWhoDJtl7d//FHxE09n//vt5394Z/m9D1fe//CVu+46+5NbKScPgEwcaFnz99QMvvCrjvtvxT3yU+YTj1MffHT6/kcH7394/Lln1aX54CoTBLSgXxLyf8tV8pBfGvIJw35OyEd0O+BG/UWF4mOZ9GWZ7LeilUdUkidN8ucNqy8rF15Xz3/gXDkR0NRFfOQgwI1EBeHISjC4EvCLwiFFPGrYLlclk8lgMEij0fLz8/Pz8+fm5jweDwAE4F3t06RJvUHl8zuFq0sDg0jMEHqeTQuFfSTy1MVL59raG31+JwimVoSLA4Oorq7Opqam8vLy4uJiiA86OjrgcHh+fn5VVRWBQFAoFDMzM6dPn37rrbf27t3b09NTVVXV19en0WhkMllZWdkf/vCHxx9/nEgkWiwWKKIDGYPi8bhAsNzcUt+DgC3zOaGwT6tT9PUjOmDN06TJeCIUiQaisWAyFQlH/GqNjDiNg3W2olC9UqnU4/FgsdidO3fecsstTz311NmzZy0Wy+zs7PT09NraGp1Or6ysLC0txWKxm5ubIpFodHS0s7MzLy/v8OHDUPxGo9HMzMxMT0/b7fapqamjR4+OjIz4fL7e3t729nYymRwIBOx2e11d3eOPP/7P//zPx48fv3DhQktLy+DgYGdnZ1FRUXl5eW9vbyKRgJzjECzGYjGJRDIxMXH8+PG5ublIJKJUKpubm48ePXr48OETJ0588sknp0+fPn/+/MWLF/v7+6VS6dLSEgwGe+mllyorK5lMJoPBQKFQ1dXVly5dOnHixMDAQH9/PwwGKykpycvLa2lpWVxcDIfD1dXVhw4deu+9906dOlVdXd3R0YHH4+VyOQiCTqeTRCJ1d3fjcDiTybTlfvubcFVxY9cAaYGndgrWIwu6IEsbZGqBr8FVDEP8uvqWq/4ncRVbH2JqAtNCC3pW2DBILoKNnKvsLGrta+6f6sXODeAZ/VPUvsm5AewMgTxPJrMoFDaVyqXRODQah0qbp9JYrPkFNmdhgcvhLnK4i2zuIpuzyFrgshCIbjgc3tXVNTQ0NDc3t7KyIpVKZTIZn8/ncDhsNntxcZHP5zMYDAwG09zceuliflFheWNDGxqFmRjHT4zjB/pHuuDIkWHsQP8Ioqevo727taWztaWzo70b3oGAN8I6apvhDW09zbDGspq8UzmnDmWdOZJdVVC6peqrZbVFFfUlVZWVzbk13R9eqn/p0KU3ThRf6pwY4mnJCg9WuP5N4ypUH2wcN7wkXGTzuCK5fHlV3NrdixwZu1lcVdXSNi8QSvXGUSKps2+AwubwZYq5BcYorhviKsir7gMUUPXt7XIVEDFip3pOnvm4oCj73Q9euOPufymtOAuCPo9fn8p43T4dkYwpKj2XfWrvp0fe271nl0rLX5OysVOoszmHXvrPX+/es2toFB4EjOVl50aH2lRy9rpxhULqh7UVz5IHoNoK2/VXQXb1rdiV2ynyq5eKd+48d98jh//1tpO33FF490MFdz9w8ke3Hfzhd/nVV0AlFwxofKPtg+883/X0QyP/8cvpxx+due8RxoO/wj74S8yOJxdPZ4HzBNCnAgOya7nKFVJ6g/9ncpU4FVlLhhcC7jGjvlosPixYeV0s/r1K/bRc8qha9iud+Dca/vMqzhvr/IMx9VXQ1RsPzoUjS9HYSiQqBAAh5Fv/GvsBo9Gox+Mhk8kFBQU1NTXLy8tGo5HH48A6W3sQsAUOw+W2iiUrnfDWpuZaAhErlqzgJkdr6yqGR/pdbqvHa6fSyIMYdHNzY1NTU0tLS2dnZ29vb29vLxwOb2trq6iouHLlSn9/v0wmGxoaeuaZZ77//e8/9dRTn3zySUNDw/LystfrhR7w+/fvv+22215++eX8/HwqlQpZmiCbNp+/VFtX2QFrZjBnLVaDYIUH62yBXkZjwVDYB4S84YgfsrTjCRNNzXXd3XClUhmNRvF4/PPPP//v//7vb775JgqFgtxLPp/PbDYPDQ2dOXOmsbFRo9H4fD4mkwmHw8vKyg4dOvTRRx8hkciNjQ0ej4fBYMbGxsxmMwqFeu211+BweDQaxWAwbW1teDze5/O53e6Wlpann376lltuQSKRKBQKhUJ1dXU1NzfX19c3NzfDYLB4PB6Px6PRKHTnk8mkQqGYnJx88cUXEQiExWJZXV2tqqravXv366+//uabb95111233377r3/96/z8fD6fb7fbWSxWfX19Tk4OiUSCNhWurq6iUCgYDNbf3w9xXltbW2tra1lZWVlZGR6P93g8hw4d2rFjx/e+970HH3zw008/RSKRAoHAYrEEAgGz2Tw9PV1bW9vT06NSqaBtBP9VrkrGE+l0OpFIhSOxaCIT3wDtgZhYaytp6saQODy1c8X8OVexNABDE6TrgG2JZYgxjTGWIfGlI10bpenCXzpCNh26LvhVsYzh6+orV/ohMf8sLySW1svUeek6P02/DW1N+FeK+f/XF+9/vjya/hrpgK1z6Ef/leOc2kdWupcc6eEl7al6dPUojWOJs0xRqhqY0wBUdfivOVLVwLZEVwcYMteCyrOk9bLl9qkFSccQ+XJtd1ZeVTUc0zEwhZ6g9E9S0GPTyBHCII4yPk0nkBgEwhweT8XjZ4lE6gyFTqXN0xlsLm+Jt7i8xF9e4i9zFzksNpNKn5uZJUN/9JBIJKFQKBaLBQIBj8fjcDiLi4tsNnt+fp7H4/F4PAKB0NDQcPbs+caG1uam9k5Yz0D/MA5LIODJkzji2CiuE9aD7O0f6B9GowZhHd3NTe2tLTA4rKe7Hd7dAutugXU2tpXnF588nHVs/+HTn2XXlVbVFFdUF5VXFZZVFZZVF5XXFFeUl9fn1yOyymB/zMp/ce+Zz4rbULRVqspNEtvnFJ45hYeivFZeSFCfxC8dv/hevnTcKlQG3eEwVR2lq6J0VXRG7OXoYgyZlyZx8E3+La4CovZk3BSJ6Lwehd+nDkfWA8H1dasS0dsxPDbA4S3MMehLK6IFnqC5o6t38Otw1YmLeX947Y06GNziDyrMlqLa+md2vlLe1DK/sio3rY9Ok9tRfUQGa1Eio3FZmFE4hTYgltNsrjUfoPIGlS6fzOGR+EPq6+n6UOUHdGtSBqyr/PyFgyPjsKbWq6+89uu6xstA2ACCARAEIsB6D7zm7Kn9ZcXniq+e3rvn9fGRLpWcB/iNy7yZ0qKzJ7L2ILpqNcqlvR+/0VB/ZWmRtCaiI7qqL5z/tB9VH/CqIYq6Rrp4SBcN6z7v+vdlqQMBpc8n9/nkoZAmFjMAgNqyLjSL57Of+92+u3769r9+f98Pbj9578+O3/PTD390667v/9sKsgV0q8CI0UXoHdr3Zu/O/xh//mn8Y4/Q7ryf/+Djcz97dPiRXywc/GSDPAa61GBQG/LLXYDaHtLYwjp7yOAKGrwBg89v8APXSucHdP6Q9gtt3cabw1WhaxQI/RnpfGElVFjLE5G7o9K/Xp6o1BMS//XyhlbTm9JoYsHhHpYpyniLBxa4r6+t/qdO86pa+pxa/AfVyk459w0l5xOr6HxyvRUM46MhZjgqjMZF4ehqEBABIWkspkunbDrt8iQWzWaSN5IRcDOTiv3v84A+n294eDgrK6uiokKj0SQSCZ1OMzY+hO5DcLiseCK8bjEgeuF19VUEIs5qM02TpqpryscnhqMxAAj5JrAjpWWF5eWltbW1nZ2dQ0NDOBxufHwcjUZ3dHQMDg4WFRV1dnZC0aBdu3a9+OKLdXV1RCLRZDLp9XosFkskEm02m1qt7u7uLiwsbGtrYzKZPp8PiuvY7XaTyXC18HJrW6NgZTGRjBhN2r7+XlhnK2V2ehNMxRNhIOSLRIOpdMzjdbDmaZ3wNjQaCe22o1Kpzz333Pe+9709e/bQaLRAIACFwTKZDBaLPX36dEdHh9vt3tjYkEgkU1NTcDj83LlzR44cwePxIAjq9Xo4HF5bW6vVarlcbn5+Pg6H83q9eDweBoNNTEx4vd5gMIhAIF588cXbb78dg8FMTk4SCISxsTEMBoNGo+vr6y9cuBCPx6F+ONDWwo2NDbVaTSQSDx06RCAQAADQ6/UIBCI7O/u999577bXX3nnnnby8PBqN5vP5dDodBoOprq5ubGwsKyujUqlQ0EskEnV1dXV2dk5PT+NwOBQKNTAwgMViu7q6KioqxsfHvV5vdnb23r17Dx482NDQsLS0ZDQa5+fnOzs7HQ6H2+1ms9l1dXWdnZ06nQ7afflf5ap0PLGZSqeiyTAQiURTkfimxR0Syk3lzYhRMo+v9Ygt8SV9iKsN8XQRtia0YAhfVyxt8DrSAGxDhGWMsA2xLx05pgTbHPvSkWOKcU1hnvE6Wl6PfVVLlhjHDHDMwLzBS1M7WDr3oiWwtB5YMLg4OidX71jUO5eMjmW9dVG7zlOb5lWmBbOHte79/6h77+g2rjPvP3//9uzu+2azKU4cN9nqkmVbduw4cbyxd2M7iTdxEpfYklzUKVGNFEVS7L13gp1g7wQBkARBguggQIDovfcOTEFlE35/XAvLiFLOal9lk9zznHsGo5k7d2bO4Xz0fZ77PLuN5YRZTpjpgOi2AM3qp1p8y2bvstHD94R0cqzHAAAgAElEQVS5dphjDa7YIJ4DYVsCS2o7QaSj6lw0vZth9DJNPqbJxzB6aXo3TedkaJ0rJs+KycPQ2qkqG03npOpcS2on3einG4NUU5BqhJdNwNBlE0wzITQTwvh/7qn6IFnjW/Nuja/qr9b0Vo4tcR0xpjW8pA6SNcElNXxPv/uNMIxRhjFM08F0bXC3MfUwUw+zDAjLgDB0EE0ToCi9yzI7TaCWae1qk4fCEta1YtNuFWXmlFfVtXVhx7qwY93YsW7syE6bmCDipmcJeDKo3DcxPjM9RSTgSTO4WcoSnbsiYDG5uGlia0tHcVF5Tk7eyMgIWJkiFov5fD6LxaLT6QwGg0wmz8/PUygUMpmMwWAuX7584cKF/Pz88fHJsbGJkZGxwcFhLLa/u7u3s7O7vb1zZGSso6Orurq2oqKqvr6xra2js7O7o6NraGCwpan5dlb2+bPnPj956uzpM2nXb+TezsnPzdttt/OLsssbrhfXf3Qh/d9+d+qLGwXdM1Q8V4mdW5kXGhfEVrLcQVF6lzV+qjawrAkua/zUu7T93+mpOpimRWjaEE0bomtCdA3ytWnhJYWHrYNpKs+KMSjzxgl8VUXfRFV3Nxr3RmKWAKR1uhQ+vx4NO71+i04vx7Q1DQ0NsNkrC+RlJou3vMyprW3tHZgM3UnU9Qz87P3ffXzuEoGxovNCWNzs+ye+fPt3Hw8SFwBXfXrxytu/+7ixb9i3sb2q1p1NS3/tF++UNrcY/QGJyZxZVn78528V1jcwJVKZxYqdxjX0Yil8gdhoWuQwugdaiPMDYhnN6VFCqAlCTb6gzu1T/ykf7GKFXVZQfOVW9tm5hYGthJfLnzv5xa+ycs5HIxazipvYguxK3ucf/Pvv/+M10lgXa2409fPfKVbIzNmRqd5GCXNupr8l9fPfYRtLDLKVX/7iJ8XFt5TK1SBkIeIHMzPOY3trwiHT1ywV0sZC2lhIHQsp4yFlLKREUBmEKu6aCkJBtT5dENZ6/SpfQB2O2La2feGITW9Y47Pnr578fcYff5/18Yc5H32Y++FHOR9+dOuTD9M+/b1dyolYZQmPMiZYlNTmjv323/tfOjx3cJ/gez/QPbWH8dhjQ9/+V+qv370zNZjwmhKoC/Ya3bDDHvZaowF7BLKHgg4o6PR7kRAcCiHhCByJIpEoHIn5w1FPKOKCUEsoakPCJm9Q5YOUoZgRDmucXtHD6k+B0H9pSwhyt+ghrIKDimBQ7ofkXljuDilcUZV7XePaVDq2xOaNVRVC5ztmmYZJrhWvCTFdCYkxzr2vmR9g7oQYmCshcmyvWdZ5xihHF6KL7dNMVecMPW+KfJkjuGG153td2RbdxZAnU7F6gkP6UMW7GjQ3R7wjm9BsIsZBQ/wgKgogQj8sCsAyCNGgYWM4YtMbRH19LVTqfOLO+sZ6LBxCEncSm+sbHM4D49Z9Pp9cLsfj8fX19QUFBWVlZY2NjR999IcbN67Nz89CUECjUbW1tZaVlQwO9gcCPhaL0dBQl5Z2/caNazk52QUFefn5uSQSqbW1tbKysq+vb3Jysru7u6GhobW1dWxs7ObNm6WlpRqNxufzYbHY1NTUW7dukclkAoEwNjY2MDAwMDAwNjZGIBDIZPLly5eLi4txOFzSMxUKhUwmE5GIv3796ldffVFbW11dXXnq1IlLly5OTo5Ho+FIJBSPRxOJ7Tt3trxeN5fLmZgY+/TTT4uLi1tbW8+dO/f0009/5zvf+fTTT8fGxkCag+3t7UAgIBQKQaxFRkZGb29vaWnpqVOn3nzzzbfffjs9PZ1Op8fjcb/fD1S3lZUVCoVy/fr12trara0tMplcWFiYkpJSXl5eXV398ccf79mz51vf+hYWi52YmBgcHGxqasJgMENDQ83NzdeuXUMQBMRXgQSh29vbKpVqdHT0gw8+OHfuXHp6+q1btyoqKvr7+8G5WVlZtbW1wLtXX19fWFhYVFRUVVV148aN2dlZkCpsZWWlvb29ubl5cHBQLBZXVVUVFBQQicSJiYn09PSGhga/39/b21teXg5GHh0dBa+4tLQ0EAhYrVYymVxfX4/BYAQCAcgHsf2A9t/NC7oVjSfWv+aqSHgjHLvj8KBrCnNJXefoHIev80lssVU9ytGiHH2YpUVZhtB9ja6F72tMQ5hhvI+xzNHdxjZHOKYQ14TsNr41vNt4tvCiyrGodi6p7YsqG1XrYBjcTJ2Drjaz1BaW2sRSGdgqHUeh5SjUHIWapdIxzU6axb3byDorsAWtZUFrIWnMJI15QWVimz0coxsY2+Cia2yLMsO8SMPUOVh6J8foBhTFMbpZeidTb2OpLSs6K1dvY6lNywrDssKwrLQuKi1f45cJopkhmgmhmr82hgl6JEbV+5c0njXvxuSq9mpNd/UYmeuIsK1hiiZI0UC77b4vhWkM0bVBpta/2xgaH1PrZ+uDwJhaP13tZSpsCo1dqzFx2Pzurv7b2QW3MnIqymvb23p6ugfuaxPjM7jpWfzM/AxubnICPz6Gm5ok4GfmWUwejcqeJZIH+kcb6ltLiivzcovzcotwOPzCwgKLxVpdXeXxeCwWi0ajLS8vE4lEMplMJpOHh4eLioquXLmSn5/f29s7PDw8NDQ0MDDQ19fX09PT1dXV0dHR3t7e2tqKwWDa29u7uro6Ozubm5vLy8tzc3PBf32uX79+9uzZM2fOXLlyJScnp7y8PO9+7XZ+UX5FfUZxzRepGb85cfara7frsOPji6vjFD55TU8WGylSB1Xppqr9NE2AqvYva75WSf+bRtMF6RqEqQ4x1SGmBmFqEKYGZmqCTK1/WeFi6/00lWPF6Jf5YoCrKnt6kXVvOG7xQ3qHW+H1G9Gwy+u36PTK5pb6oaEhLneVTmOvCeQ8rrittW90YvZhuYqn1p1JT3/1nXdKWloMgYDYbL5VXv7SW28VNDQwpFKJxdI9NVXT3T2/ssJVq/HL5K7+VuL8kFjGcHrUEGqBUIsvaPD4dUHEfD97IFq1tBVdT/98aLRp845HKFn644l3rqd/Ho1YvEZxYgtyq/kXPvnVr396rKe2YGmipzLrsk3GGcFU3r50arqnoae24JN3f1J9+4qCR/n9b98pKbstEDD0ejG2r+na9S+HBhsTd7w7uEodDynjIUU8pIiFFRAqC4YUX1vSU4nqINQAoSawCBFG7b6Aye5Um8xSvVpgVgps8jWnTOSUShwyiVUuMSlFJp044NJs+XTIGkVQkz/0/ts9z++f37dH+fj3XU89yf/e98b/5f8svvWzSHdrQiNPOIzrqD8QRRzxqG09Zo+vO2Lr7tiWP7KBhDdRJAYFQ35/0Ov1erwOr8/h9Vu8fhMStsEhszeo8sOaUMyIRnVuv+R/wFWB0J9AVTSoikCqjbA+GtYhYY0fVTpDCltYbo7IjXGJIyEXRykETW8btaSakNm4kNfHrZ2Sd6yFyA9lLO8M24fn+AlsH57lnaG7ppbt48uW4SZCRvnQmaKODzFjp7jyAjTaEwth7MY8q+q2kJGySkk1SipR93gkSI4EaWGUh6DiQEjiRyQ+WOqHFUFUh4RNoahDZxBh+zHL1Pk7ifX19VgohIDQ7wdxFWAXCIKYTGZZWdkHH3zwwgsv7NmzZ+/eve+8805TU5NWq9VoNKOjox0dHQQCIZFIyGSyrKys48ePP/HEE6+//vqVK1cwGAyPxxsbG+vp6SESiVQqdWZmZmhoCNBSXV1df3+/y+VCEGR8fPzq1asXLlwAAU+nT58uLy8vLy8/ffr0iy+++M///M8ffPDBjRs3RkZGNBrNziRMDAbjwoUL+/bte+aZZ5566qlnn3329OnTi4uLoFRz8kgYhmUy2dLS0je+8Y3vfve7hw4d+v73v/+Nb3zjn/7pn371q19VVFREo9Gddw1yEKSmpoL1id/85jf/8R//cc+ePSdOnBgdHTUajS6XCwhvq6urNBqtuLi4q6srEomsrq6mpaUdPnz4iSee+OEPf/gv//Iv3//+948fPz4xMTE3N4fD4bBY7NDQEIFAGBgYKC4uDoVCgDwAV21tbalUqpGRkW984xuPP/7466+//sc//rG2tpbL5ZrNZp1O98knn7zxxhvPP//8u+++m5ubOzQ0NDIy0tHRUVxcTCaTg8EggiA8Hm9gYACLxU5NTYnFYvDnfWlpiUgkAsD1er0ajQaDwXzwwQfHjh07fPjwu+++W1NTI5FIwuGw3+9fXV0dGhqanJzUaDQga+hfhauQ3cbQQfe1B+lbbHPkvvawXEU3+JimAMca5DmQVQfMsfjZBhdbb1f5wkoPLLP7RBaH2GSXmG0Km1Pu9LKNDobJtdu4jgDXEeA5gzxncNUF8d0w3w0LXPCKySOwBkQOWGiHeCYvR+9i65xsnZOjd60Y3DyTd9XsWzX7eCbvisHN1TsEZo/Y5pU5A1JnYM3u51u9aw5E7IuyzH6W2c80w3QLTDejdDNKs6A0C/qX5qplLbSshXfbw3IVVemmq733oBVH7bS7Q3KZZqB/NPXyjVMnT2feysW0doFIpvva2Oj01CRhBjc3PUUEFWYmJ/CAtLC9QxXltbezC/LzSupqm/uww1OT+MVFyuLiIoVCodPpLBaLyWRSKJT5+XkcDre4uHjX/XclMzOzt7cXrBzs6+vDYrG9vb3d3d2Aojo7O4E4Pzg4ODo62tXVVVZWdv369TNnzqSlpV29evXixYsXLly4cuVKdnZ2RUVFY2Pjg7iqsKrxVkltyq2CU5fSP0/NvFnW0DFOnl1R/K1xVW1dZX9/P4/H57BXZVKtcE3R1TE0PjX/qLgqv76eLpGIzeauycmqzk4ii8WUySYXZjv7WghzgyIpPclVfsjoDegflqtmiD1Xrp/IL0rlCxfGJjG/eO/llNRPkJAx6FMnEgG7SZCZ9sX7776Sn31+bLAB21nusUtqytN/+R8vleRfLi1IfeetY7czTnPZxE8/+XV29rXxkR7cVF9+7rUzX/2+t6c6FrUCroqEtJGwOhZSxsKKWFgRCSsgdGeqrf9yVkbijlDU5gsaTBaZTMGVyDgandBmU1kMUrtO6tJKvWq5T6X0qtUOrdqmV4rXWDrFilfDczLwK+XZfe/9W9fh/aR9ew17nvY/96zwBz8Y++Y/4149birLj9OXAlK+VadQGDUCk4FnMqwaTQKjWWyyK4w2qUIvk6rFIrlQKF5bW1sT8kTiVbF0xeZQ+yEjhJoAV4XjpnDc4IcVj4qrorA6hKjhkDoYVnuiave6xrmptd5RGhPiOetgEe76iYpf/eb2zz4q+o+v6j642PrJ9Z4vHsoutX2a2nHiSufJq12nrnadSu04cant09TWj0/kv/mH689/fGVfTt1bDGFmbHtwPd5p0efJeFeErFTlao7P3L2BkOIwPeRnBP2cR8VVybp1LpeLRqO1tLRkZGRcuHAhJyentraWSqXCMIyiKKj9AHITeDweCoVSXV1948aNoqIiPB6v1WohCFIqlQKBwGAwuFwuvV4vlUoVCoXRaFxdXZXL5SDRuVwuHxkZwWAwX331VWFh4fT0tFAoFAqF09PThYWFX331VUNDw/T0tFKpRFEUCDxghm63e2ZmJi8v79q1ayBX0+TkpN1u39jYACHh4LB4PO50OpVKZUZGRl5eXklJCQg2am5uXlhYUCqVIHg8mU7d7XaTSCSwkvHatWtXrly5evVqQUHByMiIWq3e3NyMx+NCoZDL5bpcLpPJRCaT+Xw+cJ7i8fi8vLy0tLTr16+npKRkZGQ0NDTI5XKDwaDRaIRCoVQqNRqNMpmMTCYnE7sny/AplcqRkZGnnnrqrbfeOn/+fEVFBYlE8vv94HUMDw9nZ2d/9tlnN2/eJJFIDofDYrFwudyFhQWtVguEJbvdDtLuKJVKt9u9tra2uroKKp4xGAypVAo8nmKxuLm5+cqVK6dPn87NzWWz2eDVx2Ixs9nM4XD4fL7P57tz587/vl51H6ICBvxEu+1Bx9/X2fcgqHoQV/GtYa4VWbEhAndY6l8XuFC6xrEkNdAVRqbCtCxRz3NFOAZnisKYotDwNCaBsTJB443S+WM0/j39FEs0xRHjOBIcV0rgyQl8xSxfOSdQTVL5eJZ4fkU+uyKboQsnqfwZuhBszzBFRJaEyJHOsqUEtgTPEOEYghkWn7gipIhVbLWJqTIvKwwrBq/MF2Ob/Cyzn2WCmWaYaUbpd+3vhasocidV6WZofCxdgGOAOAaIrQ/ydB6LA2YxeaUlVR/89qPf/ubDrMy89rae3p7BNkz3fW10ZAr4/iYn8GOj0yPDk0CyGugfra9ruZ1dkHkrt6qyfmR4kkZlrwkkTCZ7aWlpbm5uYWGBSqXS6XQymYzH42dmZubn5/v6+jIzM1NTU+vq6ohEIp1Ox95tvXcbCJ+sr69vb2/HYrHt7e1lZWXp6ekpKSnnz5+/evUq+COSlpaWlZVVVFRUXV3d0NDwIK4qqm7KLK27nld+4WbeiZSbX6Xl1vZMLa7p/ta4qrqmvK+vj8fjr3D4cplOwJdhWrADw7hHxVW3q6upIpHYbO7F4Wp7euZXVlZUqunF+Q5sM352QCSlO9wqOGSFQ9YAbPIFDQ/LVWodp7ElPzv3QktbUX5R6oefvF1VmxnfdMIh452E3+6UdPVWpt38oqj0Wt9A7dgkxuNTYgdqT5x6L78otbT8xudfvd+CKRSsLebmXSspymisL25uLMnJvnTr5rmpyQ4E1v8XV4W0kbA6ElbGQspIWAn9CVElI8CM8U23L2hQqHg0xixxbnR2foJKn+PxqOT5KcrcFJU4xSDgWHg8A49fJhIW5/BzcxOUhUkxbUY1N0wrutX1zhsdRw4uHj5o3b8X2r9P8sQTY9/856GjB1evp1jHhwyMRTJhcmoeP7K4MExZHFmijJCXRkmUybnFGeLi/NwSeWGZQqFSKJTFpfl5En52fkJnELt9Wgg1+SA10KvCcQMUUj8qrnJZeG7nmi8ogyIaaMsIJcyBhMWV0C95cDWMgo+qfvnyhQPPf7Xn1UuHf3bjpTfTju/79AcPZfs/e/zgyScOf/7UkS+ePvrlM0e+ePrw5089f+LxX149+PaX3/v5if/75a29g4RP9Y4Kl7dWo8gUcC4r1rLt+saIb3IzTIsjbNTPDfpWEVT6SLgKJATf2NjY2NhI5l5PEkBS2kFRFEXRO3fugDSYyfzdkUgkeXwkEgE1icEVQeJ1ME6yzMvW1hYEQSDyCcg2yQZYx+v1gggk0NbX11EUTaYV3dnA8SCDOdBawP5oNLozDTqY+c4iMOvr66AKISjn4vf7TSZT8l93pkRPHp98XMFgMElIOwvIbGxsBAIBCIJARDlwsIKLbmxseL3enU8VFLRRqVRjY2Pp6eljY2NardbtdicrOiMIsrGxEYlEUBSNRqMAaOLxOIIgPp9vp4yXfGXJSkHg7lAUTV4RjAluJBAIgEpBoJoNgiCgCi14GmDy/6tcxdEj4LP6/2gP4qeH5SqWMUDTelhGH88GLyuto1RBH4k5QePV909WdQ0WNbZnVdSmF5bfKCi+WVBys6iirA1b2tZf1tZ/T3+zrOFmeeOtiqZblc1ZVS3ZNZic2rac2raCmvbi+q7yxp7Sxp7yxp6ypt4azEBtx3B9x3Bd50hT91hjz3hzz3hD91hD50htx3BRc1dJa0/jwEQvgdyLX2qfmh9c5C5IDCuWIMca5FhQthVlW8PMu/aX5iqaHqHp0d32qLiKK1CNjkzdTM/+6MPPPvv0i4ybt6sq6xvqWzGtXfe14aEJoFGNj+FGhieHBscBaS0t0qcmCT3dA50d2MGBMdz07CyRPEtcYDLZi4uLBAIBOP4AY01PTxMIhPHx8bq6uvT09MLCwpGRkbm5uYmJif7+fuCMB6pVkrF6enra29tramqysrJSUlIuXLiQnp5eUFCQk5OTm5ubn59fWFhYXFxcUlJSVlZWVlb2IK4qqGzIKqtPK6i8mJH/6YW0U1ezqjrH/wa5qrmlfnR0VCSSrPKECrmevyptaerBPnx81YO4KquyclkolFqtA0Ri8+DgslC4ZjDMMZbbehpniP1CCQ1wFRK2gYydD8tVsQ2HUsMizGF7+qobW/K7eivXxIt3EoFAxACtmx0BBVe6gCP1DuFax/Dtk/Pddr9cZmD1jTUMTDX3jTW09VesSsk68ypnZZ6IGxgZwIwPd0xPdC3MDWtVnMSWB3BVOKwNh7XhsDocVkfC6nBYDSGapO8PEFUQMQYRsz9oVqhWyUvT45N9U7jBuflp8iKBvEjA48dmcWOkqYnFycmlicnFycn5qWkibnKehFuYHxcsz+gWp1aqC3p++VbL4QOkQwet+/ZD+/dJn3xy4lv/t3f/s0unTyh72rVUEpWEJ1JIOCYdx2HNsDk4Bmt6mYlfpM0t0JYpTA57lcfjs1iseRJhdGygt69VoVp1etRwyBxAtH5Yg0T0oZj+EXKV3chxOQR+SA5Htb641haWqwMCQYBRvJh7svujVzNe2Hf2qaOX972a8cKrGS+8eO3Qw9qhi88eTnnu6OV9x64cOHblwPOp+49e3vfixT2/St/37vnv/fzkP/z2wrfym16bY54VKW+JxekcVqpeWYb6htdDC3GYHg2uhAJrSED8qLgKfGLBVxxEVSe1nMTdEnigrl/yW54sMBeNRsPhcCQSASQUi8VQFAW61NbWFjg3+fmHYTgJTMlLgOJ6GxsbOwEFLJ1L7tnc3EzmstpJCeB0MAIobJccFmxsb2+D0UBVmaS7MDn5nVfZKWLduXMHYApgGrATjJb8CUbbiV/JcQA2Jal0e3sblBHcSWNbW1tarXZqaurkyZM4HC45DpCREAQBJQKTY/p8PgiCQJoG0IC2lCxfjSAIYFPwUsA2mAOo8ZwcLRKJQBCUpKVwOByLxYBYlXRW/i9ylQHiGAIr+nt7rgFeMQbv6bmG4Io+wNP7dhvfGNhtPOMDeetBXMV3hJkGP9vkX7OjFJl5YJ7dQ1jGMQQjC8whIqVnarZtaKIJO9zU09/Y3dfYPYDpm2jpn8D0Td3TN3WPNfSMNHWPNfaOtvRONGHHWrGTrdhxTO9kc8dwA2aouWO4q3+mf3R2cHyhf3S2q3+mewDXO0TEDhOww7O9Q/juAXznwHT7MK55aAqLJ+PovLFFdsfk/NDCClVh5ZmDK5bgigXlWFCOJcy2fm1/L1z1ID/g4Cixorw27UZmelpWelpW6uUb169lFOSXPkivGhwYAxrV2Oj00OD4QP/o8NDE+BiOusxaWqST5inzc0vzc0uzRDJuenZ8bHpxkQLyphCJxLm5ubm5OQKBMD09PTU11dbWlpeXl5ub29HRAVaCYDAYAFVJlkq6AgFU3bp169y5c19++WVqaioI56ysrKysrKyqqqqsrARZsgoKCu4LVYCrcstqs8rqr+WWfX755ifnrqfcLm0aIBDYsr81rurqbpuenpZK5fxVEeCqR6tXZVdV0cRihcMxPD+PGRmhikRrBgORtoTpbsAR+tbEVMBVaMQOoZYHQNWf4yoINaxvuXxBDV+4wFrBGy0CNGKGIyYvqvWiWl9I50E0JpdIpKKyBEQaF2fzyTYTPoNjTa5nCeRLQuVyaNPmCaqjYYdOzVtlkUQCikm/5nUpw4jxzqY7EjKGQ8Zw+Gu0QiPqcFiLRrR/ukTRGETMQdgahK0SGYfGmMfNjBKIE0zWsljCF0sEvFUWi01ls6irDJqAxhBSWQIai8tgsVgMqVwkFLLMci4sXdH0tg588H79/n3Tzz6r37PHu+cZ6ZNPTn/nW737n50/9bGiu826QnNbdFqbUWyzCKzmNYtVbLUr7B6d3bO6JheLFDKpSiSSMBiMyalRTFtjRVW+VL7icKvQiBUK6X2QGgp9DU+PiqsQnwyFVeGYPhhWa108qhjXT2otn8z/Xd1vXyt49cC1/Qeu7X8l9+U3Sn/6WsGrR28e+Unx6w9lx2+/9HLO8R/lvfJq/o9+lPfKK7kvH7/90msZB99Ne+aXl7799pf/8P75f0qrOIzF/26ecWaechqHP6mQlUcQ/GaEHgmyUP9qOCBBgzIIlT3C+CqwE9QHDAaD4CsOWCSpSIFslkkBxm63ezwekMATSCAAJjY2NgB4geRYSaQA311wOhCQdgb0AJUIaDlgDslE8ICfAMDBMOx2uz0eTygUAsdvbm4CrroHrZKaUxKSkkJRclgwSbCdvB3AW0DyAfoTOCAejyeFIlCsGsCi3W63WCw+nw9oYMk8VWADMBCYG3gI0WgUQI/JZCISiS+++GJ9fT1Y/Li9vQ1Y7c6dO/DdBqovwzCcLGsNXhMIM0++uEAgACgHvA6gmYEiRfF4PBAIgKKB4JZBkNk9PAqG/d/mqhU9tGLw8fSBe3q+EeKZAvf0fGNgVe+9rwmM/t32Z9DqQVwl923yzDDfCss8MYbaMbLIG6fwmHKjxhvWuhGtC9I5/VqHT2tza21ujdUjVJiECpNYbr6nN1qDelvAYAnorH692a+1+HQmn87klcotHK6cQhWwOFKFym6xQUZzQKm2S+UWudKqUNlVGodK41SobHKlTaKwKM1egdYmNXvUHoSjsowtcWaYEr7Rz7dAqxaIaw2tWEMr1ggwji3yl+YqugGlG0K77VHFrZdVtV67ejPj5m1Ma1dNdePnp8588vHJWxk5He2997X+vhEgWY0MTw70j/b3jQwOjI2OTI2P4XDTs0TCwtzs4iyRPEskA/fH9PQMkUgkkUiArnA4HA6Hm5mZ6evrKykpycjIqKqqGh0dnZmZAQnokizV3t6OwWCam5tBOpOcnJz09PRLly6lpKSkpaUVFRXV1dW1trZW3W2VlZVlZWVFRUX5+fm5ubkP4qrMwoqssvqLGfkfnDr/8dlrObVtvTjqCJn7t8ZVTc11g4ODHA6Xusxc5UlYTH5TQ9cj5Kr8+nqWXH/BB38AACAASURBVK5yuYbn55sHBxd4PKZMNkLEtXbVT+OxO7kKDlkfjFYP5CqLXRRdt2/e8XgDaodbBoeMSNhkd0n9QTWEaMJRYzRuRkI6j0/mcImcbrE/qEwkvP6gMhIzISGdwyXaTrhgSLsdcwVcKodBHHCpYoglhprggDboU4cBV4WMaFiPhvVIRIuG9UhEv1OjAkQVhG1B2DE3Pz1Pwi1TFwRrKzq9ymY3WSwmg0HndDtcLofP4QrYXUGbJ2D3uJ0ep9tlcVo1eoXPqkk4DS78xOgfP6zev3/0qWcUjz/ueOKHkieeIHz/uwOH95M+/0Q/2AsrhKjPobObWCrF/BqfJFhjKdVKh9cRDGkNdr3OolLqhEIxlUqdnBrt6sY0NleIpWynRx2JO5CIESwJDKIqUOv6kXBVDNHEo4ZI3OAKSFgSQutI2fmcz946/5NXMl7el35gz7XnDt46/Erxq6+VvX4s98Xnbuw7lHnkoexw1tEj2c8fvX3s6O1jh7OOHsg4tDdt/5GrT/37jR+8e/H/vHPuHz6++Z1czGtd+A9aR36ZV/VyWe0bFNqtYBC/EV8Jw6uIX4j65ZBX/qi4CvDB5p+WRgan7EQuADd+vz8ejwNn086Dk2IM+O7uPHGnMzFx16cGxCGgzQAOAJLYTqkMiDpJ6tqpae1s63cbmBiAp3uOAcAH9KedPsfknSYLP9/TdoJXko0AqSSfAKATsL3TxQZuH6hK4PTE3QWYYIY2m41MJp89exaHw4ETAdIBfAEDIggCw3DyukmQuucVgHtP4lGSg8Gw921gZSK43M6n9L/KVWwNwnsY/Ulg9PN17jWdc7eJDO7dtmbwPixX8a0oTeFkqJ1rZmhZYhqYY40vcnkqq9IOaZyQyYPagmEnFHUjUTcSdUORSDwRi93HIpFEOHwnFEqg6BaCbEPQejC4EQzGnU5UoTBxuXKpVO/xRGKxBIrecTigeDyxvp7Y3ExsbSW2thKbm4n19UQ0nghEEiZ/xByImoMxltTQNUXqnqKQVtVCCyywwiDWHmSIAPaX5iqG8f4I9bBcBXAKeABZugBD46Mq3XSZJSO79Ksvz2dn5U9NEjo7sB/+4dP33v3Pm+nZD4pb78MOA9/f8NBEf99IH3YYKFijI1Mgnn1ifGZocHxocBw3PUteWB4eHp2ZmQFL//B4/OTk5NTUFIFAaG1tzcrKSktLa25unpqaGh0dBZnogDQFiKqhoaGmpgYw0xdffPHFF1+cP38+MzOzurq6paWlqamppqampKSkpKSktLS0tLS0pKSkuLi4sLAwPz//QVx1M680q6z+zPXsd/5w8qMzV6u6hkcXuFgC/W+Nq4pL8puammZn56cm8UuLzAUSrbqypadv/FFxVXFz84pKpfF4hubm6rHYGTp9gcfrGh1s6aybmukViJYdbhUStoWiDiRs+x9wlS+oQSPm9S1XbMOBRsxgZwg1ID7FJqxNRCxbiC7qU8X8ykTMlrjj3oB0G5DGpecmtl2JO16/hb8J60M+5QZiXodN22FbYtuX2PbFQ+agR+myS+5ClRGJGJGIEf7aTDtw6muiCkKuIOQaGe1fIM+KRGtms9HhcNjtdqvVbrZatEaD1mgw6k0WrcWmsVq0VoPeqjFatDarTC1123UJn92/MDtx6lTNwSOjTz8n/u5j5se+J3niidnHHxt+/tDiV59Zx4c2zRqtbG2RRW2bGCtqxxS3tbeNT86xV9eUOm8g7HYFTEabXK5cXV2l0ZfIi7NzpEmxlO3yamIbLjRq8gSU3qAC5LV/VFwVCijCqAYJa0wO3ixjILfuyi8+e/3xt75z8MrhJ9P2PJ22d2/2waMFLx0uOLbn5v7vXX78+cLjR4te/O/3x4pefr74pWNFLx8tevFI/ov7cw7vzTx0OO2pt9Iee+fSP7536Z/OlDxbPf5e19xHWbUv//LE/3fm2nND0ykOL259UxANC0NBCeJTeB2iR6hXAaECQZBIJHLPJzyRSAQCAY/HA0go6U0DCY2SoTxA3EqmaAISF/AxAXRDECQcDsMwDMgscTfMaPeXfqf7D0GQYDAIvIfr6+sIggBBBUQCgVsAhAFwLRKJgKimJEjt9GAm7voHQSpU4AtLMlPirpgUuttQFEUQBExpY2MD3DsAC+BYTNyV7naGcyV2ECHwNoLBAfeAccB1nU4nhULB4/HJjBLhcBjgSzL2C5AiiN8HTztxFwSTBAbirgD2gSh+gDvgtaIoCh4pOAxkqAKPAryv7R2Ozj/THoKrtmPr8VAMDiIhNB6O3XH7I1Kto7i2Azu1zJLbZY51kSXG1iAcfVho3RDbwlytm6W0r5kCKk9MbIXneaqeGeocV0kWaJeEerJAO7uiILBlsysK8qoKT+MTaLzdNscUzDL4yW3yipi2pmSIdVN08QhVgufpuCZE6tkU2CIsXYClC6zZo/c3a2jNjPD0Pp7WK7EhIlMQzxA19I4vceU8mYGvMDIFMipHyBZIV4Ry9qpYItFIJRqZRC+X6RQyo0KuV8pNKqVRITPKZTqZRC8Rq8VCjXBNscZXCvgy3NTC0ODkyNDMIpnB58mFawqxUCOX6cBZKoVZrTJpVFatxqLT2NU6O5kpwC9x8EscPJU7TKB2jc9NUgQ8nQdwlcAS5lvDfMu9+bd224o9fF970PEcW4hhgiTBO7g1w416bP3UstC3uebdehBXPWyeC7LExjFAi1I7Re6UejZpKk/tECmruuPMhbT8vJLKirrGBgymtetWRs7JE19dSrlWU91YU91YW9NUX9cCisa0t/V0dmBBhT6w0dszODgwBsKthocmgGoF0i4AvWqBROno6Oro6Ojo6Ojq6urr6xsdHcXhcEQisbm5ubi4uKioqKWlBYvFdnZ2dnR09PX1YTCY+vr6qqqq6urqmpqagoKCixcvfvjhh9nZ2Tk5Ofn5+cXFxRUVFTU1NfX19Y2NjQCnioqKwHqZoqIigFnJnyDoCoBXUVllTmnN7YrGL1Iz3vrNJ59eSMOMEnA0UTdumS630VUOlsbP1gfBMg6GDqLpgmzz/d/XfY1tDnGMUa4hzjXEucYo1xjlGiNcY4hrQhgan8gZXTH6OQaf1BslS42N47M1ff2xBBzbtKMRqx/Se3wGt9fg9po8XntLa8PIyEhHR1d1VX1P99Dw0NRg/9QkbgHZStR09b3x6w8+PneJyOQa/Eg/fv63n5958z9/34+fd8e2KALJZylXf/7bD6s7sVYkLNAZz968CbjKGAzKbLbc2tofv/deXl3dIp+v8XjmOJya7u7qrq6O8XHs5CieNEFlzAglNKNF7PJqvAG9x69zetTJGsl/ahYINcEhI5CjkLAJjZiBBWBdENEn90OoIYjo0YBmwy1POKUJx67erUp4FImgIRGxJDzqgJxm5c5bBAsRpyzsUcUDunXEuI4YI0Ed4lf7vQq/TwVDunDUEl23RzcdoU07umFD1u1QyA6jjlDEG9+AojHI4TTyVlkE4jSdTlUq5TabzWQyaTQ6vd5oMTuMJpvF6dGZbRq1UasyW3Qui9GjNdhlOqPe7ZZoVVaTdsNh9i0u4C9crH/h5cEnn139l391PvmE/sCBhad+2PnsU8P/+Y64rQlWCE1q6Qx59nZdzcm062ezsis6u+c5fLXFabZ57TaPXmfmcldJJBKNvmQ0aTa2kCBs+xpM/ytH6P8kJXp4w4jG9UhYgyAqUPk4ElACrgr4pEFE6fSL55iDN8vO/f7CO+9de/uVnB8dKDiyP+fwvrxDRwpfOFLywuGCY3tzDx4tevFw8bHd/aH85w8UHNndHy168VDR84cLju3PP7w/5/Czt/c/l3Xg8M0nXz77D7++9s1zVYdKRt5pJv6hoOfnn9x4/JVff+NS7vG+mSta2wSEsn2+lYBHEIFUG1GDLygKhqVIVAlHVH5Y4YPUQUSPhG0a3drEVD+VRlrfCCcS27HY1264B3EV4JKdIhP4oifuOpgAwSSPATiVjKxKhiUBjNipToFxdsITIIadlwMf4+T2xsaG2+0GVwdqyoPkFtBAmFEygB0oUjsnALQuQDlJEei+9wWGAkAWDodRFAUgBegwCUPJlnTzJRETgB2Am+QEwDi7Zw4mtlvPS9wN5wf8ujOiK4l0O8PCEn+qioEG5gzezk45CkBwkt4eqv1luMoWXzMGuVonV+1aM/nk9tCq3j3Llvfil+t6p+v6pup6p8vah3Jru2+WN98sbcksayypayuta91t+RX1eeV1uWW1eeV1hVWNpXWtVc2dVW19QwvcDjwLS1pdEFsFtojQEVu1hFYtoftCldAWFVrQNTOyqvOt6nxSKyI1QbNMcVPvRNcwYXRmaWJ2eWCc0Ds8PTyBH5ueHR6baWnuwjR3Y5q721p62lt7OzDYzra+zra+3q4hbPcwsL6ekaQ1NrSXl9VVlNe3t2EHByYG+sf7+8aGBiexvSPY3pE+7Gh/39hA//jgwMTgwET/0PQojtw3MTcwRRqcXugaJrT0TY3OcVhym8gMCy2w0BwWWMICS5RviQK6etB392+Nq5ZkDq4Joak8dLVX4t5YEFuLO6euFTWkXs8pK62urWlqae7oaO/Nzsr/8otzV1LTSoorK8pr62qbW5o7QGRVa0tnc1N7T/dAb88gtncI2zvU2zPY1dnX3taDae0CGtXgwNjgwBjwD/b3jfRhh4qKSkpLS6uqqpqamrq6uoaHh6enp4lEYnd3d11dXXV1dXt7e19fX0dHR1tbW3d3d2NjY1tbG4imyszMTElJuXjxYmpqamlpaVlZGUgNV1lZCairpqbmz3NVQUFBQUEBCGkvLS0tqajOLq66mlP6x3NX3//0dEpmcdcUaYYuHpxn/7W4Coq54bDBG9A6PUq7U213apxug9tjM1v0fr9fJlPMzZLn55Zx0/PYnrH+oelHxVUFDQ1LAoHK5ZqmUktbW2t7eiYpFJqAqzJIzDapN6APRR3rW771LV9swxOJu0DOhV1mglAThBqSFoB1fkjrh7QQakhCVRDRe/wqu0vqtghD6pUNBXu3balWohJ6WESFVska4sBCU9FQ/tXe/FTaVDuL1CfjEKwqJuqSbYUtiU13IuH3+1RBWAeHjMGQyQ3r7AG11ae2+rQB2BEIOgNBt9fnsFgNYolgcXFhYmJMKBQajWaH3WPQW9Qqg9Fgc9j9NrvH7PZpbA61zmrQOe3moMMGGyx+mdEuNJjpa3yxRAAbNN6lpYVr6S2vvjm4Z7/gX7/jeOKHuv37yU8/0fnsU0Pv/0KEaYQVQoNSvMSmtU2MlXV31vYPDC8s0sUKhdFmsnoAV/F4/IWFhUfOVcGwOhBS+SF5ICAL+KSwXxbyyUMBxVbUGAlpQ1GdOyidZQxcK/zyl5//7M1zr75y+/iB3EP7bh/Yn3PwcMHRo0XHDuUf2Xf7wJHC5+9rh/KP3NcOFxw9XHD0YN5hMNpzWfv23HruUPoTb1z51mcFT9/qfqNy6j9LRn91pfHV36c9+fbn3zqf9yMsIU3nxiPrqxAigIKiKKraiOo8/jUfIgqGZAFU7oPkfliDhE2xDc/DchVAn51+MeDGSlJFMgobyE7gJ8CI6I4Wu9vid1syNisej4MvOgjGSsY5JXkIhJaD+KTkNMDaN4ARCIKANWtgzi6Xy2q1AvEGwA2YD+AhFEWBTgPAAnBVUlpL7r9HctsZaQTIBqhE4FmBeCagh4ENsCcWi+1En0QiAR4LoBCgTgHYAvceiUTAIGAbnA7Gh2EYgiAg7AGZLdnADYKnmnSewjCMIAjwbCZ2LAVIvkSwAbS3nQScpLG/Ca7iqJ1cjW1N5xaZvWKjjyk3EujCfuIykSEiskVEhmh8idM/s9w2Rmwfme0cxfdPEAbGZ3bbOJ40NjM/ipsbxc2N40lTs4szpOWZRdYMS9ZJYGOm6VNsFdeESNwbImdc6Ij9Ga4SmhC+zsfX+RRWVGaG55kSTN/UzOIKhS2mc6Xk5ZU5MnOZzqUxV6nUlRncHH56joCbJ86QZvELcwTyHIE8T1ykkOkUMp26xKQvs5m0FTaDx2GurrD4A/2jXd392L5hPIG0RGEskKmg9Ap5kba4RF9coi9RGJRl5jKVRaWxKbQVOldKYYuXWKI52ur4LH2YQCVzlFITJDbDIvN/cRUwvuXvhqtoKs+aPcoxQCtGWOxan2Aq0qq6T98sTrtVVFlRV1Pd2NiAacN0Z2XmfX7qzKWUazm3C4sKy6urGpqb2jGtXc1N7XW1zVWV9ZjWrs4OLLZ3CCBUH3a4swPbhumuqqyvrKgrK60uKizPyy0GCRcybmbn5RUUFxdXVVU1Nzd3d3eDGlUTExMjIyNdXV1tbW29vb2Aq1pbW9vb2xsaGrq7u7u7u0tLS8+ePfvZZ59dvXq1oqKioaGhvr6+rq4u6RkEifgexFVFRUUggB0sGCwsLCwtLS2trEnLKT5x8cZvTpw9mZJWWN/ZR6DgaKJpuuivxVX+sCOAaD1+jcOtsDvVTrfO4zP7/E4Y8W9sbBgMpkUylTRPnRgntGP627uGHhVX5dfXLwkECodjhETKra2t6+2licWWgMeHOCDUgkbs4ZgzHHMm46v8kPF+pkcjVjRiDkUtaMQMh4zAA+jxqwBXgZ2+oMbmlGgNXL2cPlSaNlV4/b42lps6lps6cvtSy8U/Zr7/Rsqbx879/MVrn/5H5sXfNRalTvdXC+jjNh0nHNBuxG0BvzoAab2QzuJWKk0CgZrFV7KFyhW5SqhSS5UqqUjMZ7EYCwvzBAJhZoag15kddo/T4dPrLGqVyWxyOWxBk9VnckMqq1updWj1HpsVtthghcHNUxpXNAYig0lj0B0KhZfGoN7Ob//ZO/17DvK/85jt8R9o9u5dfObJruee7v/l2/ymWlgh9NmNa0rJFJ3aO0ccXlwiC4QSs8PihYwWt83q1uvMq6sCMplMZ1CMJs36JvxouSqIKCFIgUDKCKJeR7TrIV0M0SCQEo1oPZBsnjWUVnLm/a9+/vbF11++9cL+rL17bz27L/O5QzkHjuQdOnh7/95bzx7OPXhfO5J36L52KOfAoZwDB7L3gdGevfnMM2lPHbr2g5+mfutU8b7M7rcyet76vOzoO6mP/ez0v7515rHThT/pJWXqA/PoHWEwwvcHeZCfDweEnoDACwt9sNgLSdx+iQ9Sh6KWjW3/w3JV8mOZpIfdsVaJu+JT0rl2T5B44k/jscDPnUFI4KObHApoJ0mHFBgW/AQQgCCI3+9HEGT7bnBSknIA8SSvngSde6a9vUOgSl53+65KdM+R9whaibsiUHL+4FxwDKC0ewDlnnMBCW3fjUsDfJk8BnDqzoCt7btqH9CoknFUYA6g7dwPOHKn23Qn4O4U0nbfL3jgfytcxZLb+Bq72OiRmn0CrWNZoJqmcAcJy3JrQOWAte6Q2onILH6JySuz+LX2gEJvVelNap35nt4bQN0B2O2DHd6A3eW3uX02p8/khrha9xhd1klgT7FVPDMq921L3BsPcgIKbVGRGRUZEb7OJ9D7lbaQ0oousmTtAzi1OeDwxbzBdYsjaLL6nB7Y4w+5XBACR1EkFoJjITQeQdcj4Y1YeDMa2dyMJzbWE1vria3NxJ3NxJ3tRGI7kbiTYDC5NCZXIJJb7J4AHPEFQ34ojEY2QtHNUHQzHNuKxLej63diG4nYRiK+mQggWx5o0+oOS7UOGlexxJEKFE6DZ11qgsVmWGQOC81hofnvj6uYWr/YtS6wRYB1ETlfZVV/kpKZmVNeWVFXXlZTXdXQ1NiWcfP2ic++vHA+tay0urKirr6uJalXYVq7gKbV3tbThukGpFVRXltcVFGQX3ozPTs9LSvtRub1axlXUtMuX7p+KeVaysUrra1t7e3toOTTwMBAf38/Fovt6ekZGRkBOXbBz46ODgwGg8FgQOBURUVFenr62bNnQXGb1tZWwFW1oPpDZWWSqB7EVWBhYE5OTnZ2dnZ2NqjHXlRWefFG1q8++fK9jz6/crukZWB6cI42scQncuR/La5C1r1o1AShJj+k9wVMXr/JF7D6Ay67wwzDsFyuJBJIBDx5dATX1trX1jn4qLjqdnX1Ip8P1gNmVlRUdXYypFJPBAmtByJxF1gGGIBNfsjoCxp8QcOD/IBwyIxGzOGYNRK3haIWOGQMwDpvQO0NqIFqBaEGb0BtsYvUOo5WSq259GnzhU9az3+yu2889xHmwh/bU0/Wf/m7rP/8Wdp//Oj6r1+//Ps30k7/uvr2mdH2QhapTyMhe2xrUEANBbUB2ODyaVXmNZZomcQmkNgECpdMnMeRyaSlJTKJRMLj8UTi3PIyjcddAwKVw+436l0GndNi8us0zjWRTqSxcmQ69ppaJLVo9T6tIciX2xZW5XX9o7cqqytqapdxOOXkzEJGTusb7/U8fUD42OOW7z+mevZZyrNPd+99pucXb67UVcIKocuspXDodf3Ym9WVt+sb2iemqEKZ1uY2mF02q9ugt/D5a0tLS3QGxWBUx9aDj4qrfIjChyj8kDwYlAOu2kB1mxGD3yl0O9cCsMIdlJJXRrOqUj5Mee9X19/66e2XX8o9dCz7wIs5B1/OP/qjwueP5x154faBVwqef6Xg6O7+teIXXyt+YXf/SsHzL+cfOZ535MWcg8eyDxzN3Hvk1t6X0p76Te7e89XHb7T//ELD6+/fevb1M9/68Vfffvvi0yfyf9JBytBC82hiLRjjegMMn4fh8zD98JofFftgsTsgcnpFbr8CDhn/B3oVkHOi0ajb7TYajRaLZWewM1BHQCYF8MlPikPJ0B9wZHLdXyQScTqdYIkcuMo9fBOLxYLBIGC45LBJzeyeIPpQKKTX60FhOwRBAKa4XC6lUimTyVQqFVgxB0FQMlQICGDg9KQXbychgUAuQCEATZIzTMIN0IeAuzMcDkMQ5Pf7URTdvhvSlAQsIFAlWRM8NL/fb7VaQTCZz+eTSqUwDCfnAFbkAVnrHldpkl+BGxQoW0lxC1zuHoK8h/OSDeTxstvt4LklbxDoiH8rXMVWWNe0NqnJLTN7BBrrMl8+vcQemCErrD6NEzJ4QwZvSOdGdG7E5I84oHgwFINCYQSN3tPH17fD8fVwZB0Khf0BxOn12R0eg927onGN0qQdeBbgKoX/jtSz+ef0KhMiMSJrWp9IH9A4Imp7eHlF2TWIV+g8FlfI5YuabX6TyeN0Br1e1OWC/AHUH0CCATQIhWAoDCMRBI4gaHQ9vh2Lb8Wim5HoRiS8HgrHQ2gMDcVIFNoSnbUmVdg9/mAo6oVQL4Qi0fVgKBoMRaFwDArH4Egcia6jsQ00tgmF7gTDCbs3uqYwkxmiBaZoVWZX2UKAq8SmsMgcFpqjwAR/P1zF0gXErnWhIyZ0xDgGqGZw/sPLeb8/m1ZQUl9b01ReVlNVWd/S3HE7u+CrL8+nXr5RX9dSW9MEoqwAXXV2YIEHENPaVV5WcysjJ+Xi1S+/OHfyxFcnPvuyIL+0sKCsqLC8pLiyvKymsqKuqrK+uqp+cHAY1C4YGRkZGhoCoVQYDAbIVMmfra2tzc3NjY2NLS0t+fn5Fy9ePHfuXEZGRmVlZVNTEyCt8rutrKysdEe7L1eBDMW5ubnZ2dlZWVkgPCs7r/CLi9fe/fDUb0+ey61qxk6TB+doowvcOa7yr8hVkXVrKGqDQ2ZfwGR3akwWpd6gcrltoVBIrdYukCikeSpuer6na6S3f+JRcVVGWdkCj6d2u8cXF7MqK0taWogsltJqDIRcAdjkDeidHrXDrXK4VU6P2uXVOD3q+5nSYF6z2EUur8IPaYOIPgDrfEGN26d0uGVun9IX1IA9To/cbBPa9DwDY9pOnXBQJ+7pnbRJ8+KImTxsIA0KR5pn625PlFwfr0ynDtcycBgRdcgoInmN3LBHFkf18agFRQwQanL4tVIdd5EzO700PkOdWmAv4GanSSTS0tISmbxEJi8x6ByZVGUxO9Uqk8ngtpp9ZqPPag6aDD4+T4XDUwdmyD2Tc0O4JTJNLFW41QaYr3It8FWnbmS9d+KLL85e7Gls5fQMEG5kt7756749RyWPP2n63nflTz+9/NwzPfv2dLz1E2ZVKSRfU4lXxwhT6eWlH11OOXHtem594yiJwpUodUaH1eIyGqxrayIKhcJgLusNqmg88Ki4ygPJPJDMG5D6/VIoIA9ByjisWQ/porAagZThmN6PKhc4I2klZ375+c/ePP3Km5nHX8ne/9Ktfccz976ac/jHeYd/dPvQS7eeey33yGu5h3b3Pyk49pOCo7v713KPvJpz8Ee3D72cte+lW/teuLnnWPqzx68/ebrupykNb1yo/+mJspffzzz41pVn/u3yM29f3ve7rB81EdMUQSKcEIS2eUicHYty49G1ACIIhqXBkMwLSRweodMr8wU1cMj6sFwFPtV+v1+pVLLZbD6f73a7AR4lvXsgmhtBELBuP3E30QCCICBeB3zso9Go1Wql0+mjo6N4PF6n04GvO/DKgYWHyYV7ibtJO5NABiLTkxrMxsaGWq3u7e09ffr0m2++efLkSVDwWCAQXLly5cc//vHHH3/c0NAAXHLAwQcoJBkdn0x5kFwwCK4IMAWQTfL0xN3VkckUXEkQ8Xq9AoGARCKtrKyAEH4AZOBGAF8mFTUURT0ez9raGolE4nA4Op2OxWJhMJjl5WWJROJ2u5OuQCAagTnszLCVFBFBvHwyHj+pzIGnDTgmmUVse3sb+FvBZPx+v0wmW15enpmZEYlE4AZBslbgTv2b4CqxNS7Ue0R6h8Tokpk9YoOTKdbgKJy+adI8a428Il7kSkhsIZ7KnVpkTS+xZ5fZbJ5ghbu629gcLpvDZbFXGEz2MpW+QF4izs5PEBamaELMNL15YnmSpeSZUZl3S+bdkno2H6hXGRGxAQZcpXVGdfYInavuHZkVKWwGS8Bqh7UGp1Zrt1q9HjK5cwAAIABJREFUTmfQZvcYjFaD0Wo02Uxmu9nisFidFqvTanMFoVAQCvkDiNcHuT0Bp8vncHqtTs/MwuIcjb4qlRvdHpsvoLbalEazzuG0ev1Wf8DmC9gCQUcAckCwC0JcEGq2Q05vVGcJMLhyPIlDZogECqfGGpIZYakJFpvCYlNYZPq75CqhIyawRdbsUarSnY8Ze/9Mxofnb1bUtDU1tlWU11ZXNbS39RQVll9KuXYzPTvzVm56WhZQnq5eSb+VkVOQX1pWWl1aUpWbU5R2IzPl4tUL51MvX7qenpaVlZlXV9vcUN8KnIaAwPr7RgYHRru6esBCv2TydJCPqqWlBfj7GhoaQAKqqqoqoDOlpqaePHkyJSWlqqqqt7e3s7OzuroahJ8nI9DL7rY/w1VgbSBAq4yMjLS0tCs3bp46f+XjM6kXbubVdg4OEalD8/SJJT5pVf3X4qpg1BWOW8IxO4Sa7E61QrXK4VKWKPML5Fkejzc7O9/bMzA2OjM+hu/rHR8eIzwqrsqsqCCvrmo8nmkqNbe2tqipaXB2lsJjU9kLdBaBypih0KaXqFMU2vQyHUdlzCzTcfezKRoTt7I6K1XQDGY+YKmkefwqX1ADwq38kNYbUMM+RQLVJSDt/c2rSHjkCY98Q8dxruBNtHErBxc2cqJW3rpLtOWXbQWU8YAqFFAF/apI2ByK2jywUWoQLHLnccuTcyvzbAlbIFkTi8VisVQkkohFcqVCZzY53C5IKTfptS6j3mMy+GxmRK/xLi8K2rsmsiuab1U0VTb1j80whTKXybkut6Aspb2TsFja3tvc2celMM2LDEZxdc97H40cekX2w2cM3/m29MknqXv39Ozb0/qzV6llhZB8LeiycCWC7pnpks72yp7ewfkFtlyjd3i1BrvF7DQarCKRhEqlMllUvUEVjvoeFVchMR0c1cIhNYqqQ4g6FtJuhvRbUWNiw7q5bt68Y4OjWhJ7ODXv1Jt/OH78D/uPX9hz8ML39p/59oHz3z2a8oOjlx8/cvH7+89952jKD45c+sHu/tjlHz6f+sPdPfjXwxceO3D+u/vPfHvvmX997sv/n733jmr7ThN+s/e8d/fuvjsz787sJruTnUl1EmeSTGYmPXGcuMd2YjvGvWKM6b13kFAX6kh0EEU0CURHIDoIAUISkhAS6r2hgiS6se4fvww3N7bn2nMym33Pud/zOc8RQiAh7PP78H2e7/P86nd3/uV89jtnU14/HvPi5+H/+cm9598P+fW7t55759qzQTmf4rqThSsdKwGua2fCszG2uTm5sz1rWZm0e/gun3hlVWxziiwOiW1lyenRPK1XARdjk8k0PT3NZDJZLNb3m48/vPaqgn6wCwUso9HY3d1NJBLr6up+8H0Ah3vkV+09ACh1Al7b9va2RCIpKyuLiIg4f/48AoGYmJhYWVmZm5vLycm5cOECMEbwkVnLv2IB5+OAjg8/+JTP5xsaGqqpqRkYGHhk5/fAn7tkAa/fbDaPjo5SqdSenh6xWNzd3Z2SktLa2srlcoExNY9cuw8lLh9+iu+f1tzrK/F9x9r9XtvS+fl5YKz19PT03sveS87+d/EqqXFVrLIIl40StXVJ55hf0vWMzNS0dFc2dlQ3d1U1dZbU0rGldQhiJZxQgSKVE8ilxY9aJBKpuLgYGIVbWlpKoVBIJFIRgUztGiMzRiq7OX187bxxHaivElq2/rJXCZZXFpQulXlDZd4Yn5FTm3sly1a92WuxrWkNK1qt3Wb1uJxrdofHZndZHCvWFafN6bK73A63x+H2rHhW17a2AfybW/7NLd/Gpm9j07u52TXEHpyeEquUFt+qY82vcdiUZpPeteLcWHdubbg2N1zbm57tLc/9be/9He/9Bzqrd8VzX2/2Tswsdg9wR6YlYqVTZd74gVcB/G/kVeNyx5zeP6P1zup8/QJdOpZ6OiTlemw2FFlchCbk50EKwQgSsRRUAIuKjE9NyboTHBZ8+96tm3dv3bwbfPte2L3omOjEhPjUO8Fhd4LD7oZEREbEpSRnFoIReBwZKF0H0oVlpdXlZTV/7stQU1ZWAfwLKS0tBU4FVldXU6lUPB4PCBYCgcjOzs7JycnOzk5OTg4PDw8PD4+LiysoKCguLq6srCSTyUVFRcg/L8T/e/0Fr/ruDGBhYW5ubkpKSnR09N3wqNDYlIRcGIJcXdXa3dQ71srmdE2I2HzlT+VV3m3H1q5554FjbdNkNMvm5kc7upqotRWUEmJzc3N5eSUahausqG+op1OrW5rpPT963Xrb8DCYSISSyTVMJpPd39RW29pW2cKoaGFUNNPLG1tKac0ltOYSBrP6UVTS2yt6WfWcmW6ZgmOyil2rSuBUoG9dB1SsOz0Kp0fh9qq8a9rNdc2GTbBj4T3Mfev8tnku4BAGvEsBl3jDwN0wcAMrC5sG7rZ5bscuvL8i3nZI/Daxy7xgMwo31vUb2xbXmmFJvzA6z2ZN90+IOYt6mcagV6u1SoVWpdTptGajwWbQ23Uau0ZlVSttCrlFLrVolE651MbqnSEU16cWYpMgWAi+upk5LpDatNbdRf3amMQwoTC1jc8MTHCNco1rTsRBkqhfX6e/++nii/uUz/6b8Le/HX1jX83+faQDHwwW5rkl8/fX3HK9qoszWdXdWdvbx5qblxis1tV1mUKv05o1aoNQKBodHZ2YHFEopb41+4/lVRrTjMowrdJOqVQTKsW4VjlhUEwa1RyDakqvnV5xS1a80hFeWx4u/krs1+fij3yV/t4XGW8eTHn987Q3jmS+dSTnncMZvzuQ+vrRrLcPZ7/9cDyS+dahrLcejkez3j6U9dbhjN8dTN9/MOX1T5P3fZb46oH4V86kv3Umaf+phDeOxb9xKP6NL+L2H4h780D0G6HYM6WjBQJnu2qNJTE0CZYqROIykahqWdOns0zZ3QK3X+ryLjlXl12rSrdX97ReBWT6DAbDyMhIfX19W1ubUqkErsFer1etVi8sLIjFYoPBAFyPHQ6Hz+fbq+/2eDwajUYsFkulUqPRqNfrx8fHy8rKSCRSf3+/TqfT6XR73aGADS2ZTLa0tKRUKq1WK7DP5HA4gL6age+VsVutVi6X29jYSKVS29vbnU6nXq8XCAQsFqutra2vr08gEADzAYFv7vF41Gq1XC43Go3AFBePx6PT6ZaWlpaWlnQ6ncfjAR68vr6u0+lEIpFIJNLpdEAfByCbtvfddnZ2TCaTSCSSyWQjIyOlpaUEAmF0dBTYw1taWpLL5Vqt1m63A1OAgL0lwHJcLtfY2FhlZWVfX59GoxkcHIyLixsZGVEqlbt/PntoNBqlUikwQtFgMOx1one73XK5fGZmRiQSAT+Lx+MBRBbYWbTb7UBKEVAcoGeE0WhUqVRarfb7G4rj4+PFxcX5+fkVFRVTU1N2u33v2YH9rb+JV+1sbN7f3Fr3b7hdPq/vz16lMEKw5bVt7EmJQWLaEOjWpuXuaeWqUL+usK2LNFaezCjSWOVmt0hp7hubq2rqnJWo5qWaeamGu7A8OiMamOANTPCGJmfHxifHH7XYbPbIyMjU1NTs7Oz8/DwwN3GaJ2wa4Nay5tqmljgqt9h+X2jZmtX55vT+x3nVvMY3r/bwFC6+2rVs2VRYNsbnlLXNLJ5Iu6y2q/Uu2bJZLjfotQ6LyWM0OKw2p8WxYrO7rCtOx4rH7nI7XV6H2+N0eVc8q26P3+3z+/yb3vWNtfVt/+YWrb2tkz3IX5JaVj2ujXWjy2l0rqysr1lXPZZVj827avN5HX6fY82/suZ3rm04vNvr2wGbc3Nqbqmjb2JwQjgvNYnULrHGLdJ4hBqvQOsVaP0APJ2fq1md0rk52h/GGYOfa/Q+HB9+JBC5et+Exil2PuiYV6TiqIQ2ttC+w7dt/1hzr8dk9hmtd1rtmVZ7uudUyajKU3eSgxNBGfnI/AJoYlJ6alo2HIFJS8+5ExIeE5t0Lyw6PCI2KjohLj4lMSk9OSUzJTUrJTXr4oVrly9dv3H9TsidsKjI+MSE1PS0nKzMvPq65rraxprqhsoKallpNYVcTiKWEgmU+to6anVNVUVleWlZeWlZZXkFtbqmjlqLx+KqK6sqysoh4MLkxKSkhMT42Liw0HtnzpwLD4+EQGBkcklxMQWLxWMwOByOgMcTcTgC8CEajUEi0QgECg5H7nkVCAwBgSHgQigECofCEBAoHIJAQ5FFhXBUdj44PjntbnjUldv3wlNyCwgVVXQWrXeisW+ybZTPmpOPiHRjEsOY1AI0+trzqrFl15R29WnwcdVrM6q1GdX6jGptRu2bUftm1Ksz6tUJmU1oWueqV6ZVDrFtfXBBTWrpw1IbNgMbDwKrDwK+3YDP6tDO8Caa6Q3FFMLQyDBvXtDPGqqta2pt7Wpt7aFSGbSWp/Wq9e+86sQpKJmsdnrEBkMeBv/pqVPI0ooRgUBiMNPZ7EIiGVlWRmV2MVisqdnJmdnxmdlx7swYZ3pkYpI9Mto/NNw7Mcl+BFMDtJaKzt6mqZlBhWZhxaPfvO/aDfgeBPw7gdWNHefqmsW5aljx6N0+k3/TvrVtf7BhDGzoA+v6H8Ztc2DTENixBAL2wAP7fb8m4NcGdm1b9qVdpyrg1Qc2rYEdR2DXGbjverDt2tpwbO14fOtOlWmZI5we400KlGK906LUGuTLGumSUqnSG002i3VFqzPJ5CqrzaE3mGTLcvGiRK5YlsoWWYP9hPKSwlJSLoWErqqiDw7zFTqF1cVTaPuneeiyShAUUYYl8tu7dU0dYwm5DV+c7frdx/IXX1P/67+Kn3+e+9orLfterP7gXW5uygP+uEvEmRpsJ5eg0sEpWbAsUm1x91jfrJS3rBJp9YsanUQomhyb7JrgdCg0XO+6yuVbdPnELr/I5Re6/HzXGu//wc9/UtZ4vUPEnkFsZx+moxvR0Yns6oB3d6K6OxEdnciBIcKCrE3nHJmT0cvo2QWUcFB1aE7D9fSGb1OpZ1LrzmbRgrKbL2Y2nE+pPZPdeCGr6cIPYnbjhYz6bzPqv818KOY0XsiiBWU1nE+vO5dGPZNc/XVy1emUilM5VWfAtUGwpivgpqu59Zcy6y5l064WNN/OqbvayoOIXY0LZmr/NIjGjKpuuFVefYcvocnUAxbnjGdd4ttc9q6rfBta/4ZRrpint1Gf3KuAgh6j0Tg0NFRdXd3a2qpSqQKBgFKp7O3tLSgouHHjxu3btxEIxPj4uN1u38uRbWxsyGSylpaWrKysGzduhIWFkUik4eFhFouFwWAiIiJCQ0OTkpKIROLw8LDT6dzc3FxcXKysrIyPj7969SoajW5paZmenp6dnR0eHh4fH1er1cB0l7Gxserq6tTU1GPHjr355puffvrpzZs38/JyIiPDjx8/un//6/v2vXL8+NG8vJzm5sa1NZ/Pt6rVqnt6usDggrt379y5czsmJkooFDKZzIKCguDg4ODg4IKCAiaTKRQKDQYDm82GQCA3b968efMmBAJhs9kGg+EHO0NGo3FgYKC8vPzatWuXL1++ePFifHx8e3u7QqFgs9l5eXnXr1+Pi4vD4/F9fX0KhWLPHQH1GRgYIJFI3d3dOp1ucHAwIiJiampKqVQCA2omJiZIJFJCQsKdO3fi4uJIJBKQYTQYDH19fdnZ2efPn8/OykDAoTXVlX19fXNzc9IluVKlUam1nV09M7M8m/278cwWs3FqcpxBb7l27VpISEhmZmZFRQWdTicSiZcvX37ttdfeeuutw4cPJycnd3V1ORwO4EX+DeurNje3d3Z2Nzbv+/yba5u7G/cDFpdfpNAjSZWN3UOzMoPMuiY2eGeW7bMKx4JhVaR3L2jsC5oVqdEtt3hFGus4T9o1xBHKtUtqs8a8orO6dGa72mDR6C06k9Vqc9jtdofDAYxjBFLRvscst3+TKzMNCLSd07KeWcWY1MLTeQXGNb7BL7ZuAUhs2xLb9qJ9Z9G+I3HsarcDS6sBoWWLb1gX6tdnllfYPGXnMF8gs0kUDoXaqVQ7lAqbUmnVaVZMBpfFvGK2OGxWl93hXnGsOl1ej3vN7fGv+bf9a1t+35bXt+Hzbq5611c9657VtUH2cFdfr0S66PKuWu02o9Xi8a5aVxwe76rLu7rq83r8Pq/ft7rm96+vedc3HJ51++qW1b0xzZfW0XtYE/Mam09h8Un0bpF+VaRfXdB7F/R+ocEvNPj5Bv8j+9TPaJxCg59v9D55FJnW53RupTvQz1fm4KgUxqDUti2ybM7p/UCvrCfkcXOERpdsPMOazB0Q2+/3C3SYhr6wXNy3ocmZYHRUfOql63e+OX/l/OWbV2+F3rgTfj04LD4lKzMPAi8i4skVuOJyKAqflg2KTUhNS89OSU2PT0iJjokLj4gJC4+8FxZ1LywiO6egEAJDF+ExWDwKjSvC4EjFpRUVVUQsroRAqKRQaisqGqqrG6qr6yoraysqykgkEgaDQyIJaDQZhyMWFUHy8tKTU0D5ECgEWYTGEwmUYlIpAU8uQuORCAwMioJCkIVgOBgEA4NghWA4FIKEQVEFoEKAPDAUIBcMywXDUIQSJLEsH0mMTs27dDcmKDjyTlx6Qh6ypnO0umeioX+meVjQwVkaEGjHl6wcxcrj+tnOGPxPzpzez9f6+Trvd/F7TMksQoOXq7DPKB3ylZ3xRSO5uR9ZXmdyOdUG1ZJSKpZJpnncgeEh9ujY9BxfrTPbVnwCkaKje6irZ6y9Y6i2voNG73c/xquOBl2p7+q3rO+wuPNXwmMOnbuIqaw1r23zFNrwtMxPT56BU8q0br9Yb8pG4T44egJMoIzwF+RWZ+vAUA4aD6eUdY1Pi1Q6jd6m1z0Co8HxMAajze1bH+dyaXR639CQUCpdVChEMtmiQrGs1T6MQqPW6NQanVKrU/4gqjXLKs3yD6Jas2zQqI1qLYBBozVotDqNXqfRy6RyrcYoEct6egcYbZ0TnDmF2qDR20QSrXhRJ1s2aw12nckqXpKyhvvqW6pGp3tGucyBifquobKe0ZL+iZKWXjihIb2gOienBgShIYq7KLXDDU3DjbUdFZVU3PXzR6589l74+38knjg9fPXu3Lchk5+e4e77QPzz54y/elb/2xekr7ww+8Yr0wf+KL51VpYTKcGk1CVfjj3z7pkvf3vh3FuJGWfJ1Aw6C8OeKhnmFI9Mk0e5xWOzxRM8yuQ8eXKexBGSOEIiR4jnLGA5C1jOQhEAV0TkioofhiMkcoTE6QUSV1Q8IybPSiizEgpvkVxRdwOKPlREPEWpDkJgj8NxR0kV53ElX0Nxx/NQB6vowez5vG5OJn0ssWUsqazrds1AcNXgrZqBW08SawZuNbDvNLDvNA4+YQyuZd0EoA7cpA7c2qOWdatjKrpl6G5R5dFc5HsI4mfY0kNw3GEwMghfEjs4XmLzTK/fl1md8xaHcH3boNbx62klYxP9gcD2/fvbf94EejA5OfnLX/4yNDR098/n//cO4hkMBp1ONzAwAIFAWlpa7Ha7xWLRarURERHvv//+Sy+99Mwzz7z//vtMJlOn09lstr1+Bw0NDcHBwQcPHnz55ZePHDlSUFDQ29vb09Nz8eLF119//csvv/zVr3718ccfl5aW2mw2hUKBw+G++eabd95555VXXtm/f398fHx/f39XV1dRURGNRpPJZDqdrq6uLiIiIikpKS8v79NPP/3FL37x2muvffjh+9euX0pMij1+4vD/9Y//419++bNDhz+/E3IzKTlufcPr9bmmuRMZmSmfH/zkd2+9vu+1l379/LP5+bmRkZEnT5783e9+9/zzz7/33nvp6el9fX1isRiHw509e/aNN974+7//+5///OeJiYlWqxUYdbyXkltcXIRAIAcOHNi/f/+zzz77wgsv3Lp1i06nDw8PQ6HQI0eOvP322//0T//06quvYjAYs9kMFEIBb4tGo2ltbUWhUDQaTSKRzM/PNzQ08Pl8YFiN1Wqtr6+/cePGn/70p3379j3zzDPnzp0bGBiw2+2jo6ORkZHvvPPOC7/9z8Off/LHt/d/8MffR0dF9PT2L6t1nDkBtantTkRcI5254vE9CAQCgV2VXEohYC6e+/qzTz/+2c9+9utf/zohIaGhoSEnJ+fzzz9/+eWXn3nmmTfffDMmJqajo8NgMOw+WRfQv96rNja3t3d217bur65t+rf2vEqLIlU2drPnlgwKm19s8MwprDylTaR3i/RugWZFoFmRGFflFu8C4FXDk8IlzZLaqDXZDNYVncmqMZh1eqPBaLbZbN/3Ko/H85e9qpnFaRkR9swqJuV2oWld6rgvsW0LTesAAuPa9+Gb1maMG1zTBs+yLXEG5J7AgnGNPa9hDMzNSs0iuU2ucSs1LrXKoVGvGPUeq9lnMbss5hWb1eWwe1Ycqy6nz+Ne87jX1vzba/5tv2/L5930eTe9qxurnvVVz9rQ0Ehvb+/i4iKg2BaLZXV11W63r66uft8Rv+vqsbbh8PjtqxtW9xpHIKmj97AmeCq7b9m6KtG7RXr3gmF1wbAqNHiFBi/f4Ocb/DyV85Es6L1Phdjo52vcKteDQZ4yF1td1jq4ZN2UWNa/60T6xDzOqyaWV+b0foljV2TbGZKYyzomEhHl1+NyY9MLYlOyIhPS7kYl3LoXfTM06k5EXGh0IgJH3gOGIUHQBDASB4aj4WhsEQZHIBYTSWQcnghHoPLyQZlZORcvXYmMigEXQsmU0vKKqtKyCkpJGYVSWkIgVRBJ1WRKXVl5Q0UlrbLq+zRUVNaWllUVkytJxVXF5KqSMgKuGI8j47DFWAwJjcIj4BgoBFUIRsCgaOAGGATfK5CHQVEFICgIDMkvhBVA4PkQRD4EkVOIzIYgUaTK/KLi+Gz49ciUc8Gx16LSE0FYCKWhqmuypm+GNiRgTEp7eOpBkXF0yTaxvPLUcy0fBU/n5eu8Aq3nYThLlgX9d3/eLDt2JiRGSlM/uqyBzeEye7vrmpsr6+ooFdWUiupGOpM9NqXQms12H0+oaOsc6ugZozPZNXWd9S29f5VXZX968gycUqF1+8V6SzYK98HRk2ACZYQvlludrQMjOWg8nFLRNT4tUppUmhWtyvUwBu3qw+h1bpnS0szsRxHKSqobWzsHmpn91bS2qgYGubLhUdQVV9Y8EnIV9WFKKqlVVbTqyqaHoVa3tNH7mhs7SYRKMqm6v3dMKtGoVBbZslm6bJKpDAqtQaqUTcyNNrSVF1FyMwrvZCNuZiEuZsDP5GHPFhafSYN/eTvtTzcLTl0HB4UgryWXRYEbM1BN2fCyRCgyrCA+KOPsZ9mfvEP57OPewycmDpyY+sOXC699oH3+Vct//Ebz/H8u/vbXMy/+x/Abv+7900utn79ecXQ/+vQbBRffyr33ESTrJBp7FVtxj1gbBsKcBmO+KsSdKMSdgOC/guCPQwnHoIRjhfhDhfgvC/EHC/EHCwkHCgkHCgmfFhIOoEtPoktOPwyi+Csk+SSSfBJFOYUuOV1U+jWm7Bts2Sk4/qN82Jvl9cdZ46GdQ7c62De7x0Oa+i4jSj5Ohb0OpnxAbvkKWfM5suZzYutX6PpDRXVfFtV9WVR7+EkipvZLYu1RUu1hEvWJIrH2MKb2S0ztQSDiqF/iag/iqF/iqQdB+D/iqQeJ1EOFhD8giz+sa/umc+hWa19Iau7hfPiVxjbQsq7Psy60e/grq+LtB6an9SogCajX60dGRtBoNIPB0Ov1UqkU6AzMZrNnZmZyc3NDQkKoVOri4iIwicXn8wmFQiKRiMFg+vv7hUIhj8ezWCzAZszt27dPnz6NxWJzc3Nv3bpVWlo6MDBQVVWVn5+PRqNbW1vZbDYUCi0tLW1tbQVyVW1tbYDcVFVVAXtLfD6/oKDgwoULGAxmZmZaJpcYTZpWOi34zvXomLDGptpFqdDtsQcC2yOjA9k5aUnJsXX1VVOc0VY6LTMr9ciRQzdu3EAgEJ2dnWw2u7m5mUwm43C47u7u6urq+vr6/v7+urq69PT0/Px8Op2+dyjP6/UuLCw0NjYWFhYmJCSYTKbu7m4wGJyTk1NaWtrW1lZbW4tCoRYXF0tKSuLj41Eo1OTkpNVqBQrzA4GAwWBgMplEIrG3txfI4i0tLblcLqDGXCwW02g0CoXS3t4uEAiOHz8OAoE6Ozvr6+uTk5Ojo6Nra2u1GhUsP/PerSuXz58Bg/J58wKHxz8nklU00GE4CmuU4/D4N7d29DrN6GBfOQlTkJms06pLSkoiIiIQCMTo6OjMzExjYyPQcweFQo2OjtpsNiDtC4xZ/K/2KnRxVVPPEE9mVNj8EuMqT2mbV9nFBs/jvIq/qFpU6jVGq97i+L5XAeMh7Xb7ysoKMDfxL2xZuf2bdV2j7ZOLU8sOiW17aWVXaFrnKFZGF830MVHr6ELLiLB5WNDInqcN8hoG5uoH5+qGF5qmlvrF5jnj5pIrIDKtD/G1jIG5uSWLeNmu0K1qDV69zq3XuS0mn8O2/rReNTw82tfXJ5VKvV6v1Wo1m80ej8dms/1YXjWvdj2Sn8qrZrTexzGr8/FNGwLzJkflbh2XQCvbYwtwF25FhEYnp2QXZhYg0vNgGflwEAKPIpSl5ULjUnPvRiVdD4m6dicyODw+KjEzKT03DwSDo7GkkvJKan11Ha20sgZLJMPR2IiY+PDouNCI6Dv3IoJDw8Oj45LTs/ILwC20xkYqtbq0lILHY+BwOAgEzskpyMrKTU8H5+RA8vJy09OTY2NT4uIKsrKKEMhSSsVeBwcoBAUGwQvyofl5kL/sVSAoAgxDgmCoAigyF4LKhiALkMT4HMjNyNTzwdGXwpJjc1Go8qYq5jC1d7qBzd+TqhGpdXTJNrpk+6m8amia29nf3choraHVl1RVkUorahqaO/sG5Wqj0bo6y5fTmYNtncPNDFYllUFt7Ppbe5VCZVcrH4FWvfJTcf+DAAAgAElEQVQwGo1jQaKitXag8ZSquuZu1khHL7uR3lnf3M7sGXwkjM5eRmfPwzB7+h+mo5vV3z/KehRNje093ew2Rg+FXEUuruztGRItyOVynVJrkGs0co1CrpWJFbwhTkdlIxqCj4GRwtFloZjKO5iqG6SGm+Sm67CyUzGQTy9nHriUe/w27Gxi6Z3C5iQMPb2IGo8i3INmBmVe+STp01cL/vgK5d39DW+/1f37P/L+8L7qtTc1v31B+pvn+S89z3njhd43f1O171+hL/9T3Iv/R8IH/5oZ9DYk/jCyMAiJv4EuC8XU3C2l3SxrvFxKu1RKu1jScKGk4Tyl4Syl4Syl4RtKw9cU2ikK7RSF9hWF9hWFdpxC+6qacbGacflhKlsvVrZerKJfqqJfqmZcrmm7Qm2/Wtt+CUH8E6TozYb209MLsROCqHF+5KQ4tn8mBFP9cQZqH7jkD6TmQ/DqD5HUj8ntxwmtRzG0IxjaMQztxJNEXMOxYtpJcsMJcsMTxWLaCVzDMRztCBDxDcfwDUfwDceI9UeQ5QdIDUcJ1CMw8ofEmiPM4VtD3OiOoaiMgmNZ4KCKujThEsPl57v8IpdvcWvX+LRetbu7C0wOHh0dxeFwDAZDJpONj49fvnz5+PHjQUFBaWlpMBiMQqFwudzd3d3NzU2bzaZUKplMJjAaa2lpaS+Dptfrm5qaTp48GRQUNDQ0NDU1lZycTCQSCQRCQkJCSkoKnU4HKpOAwqmGhobKysqSkpKRkRGdTieVSikUSkZGRl9fn91up9FoaWlpLBYrENgNBHYCgW3p0gK6CFZSSlyUCgOB7UBg2+2xU2srwiNCwIW53JkJjXa5o5OekZnyj//4D6dPn2YwGC6Xy2az9fX1oVCozMzM2NjYEydOHDp0KCoqCoFAEInE7u5ug8GwVzNut9u7uroQCERpaenExITD4RAIBAwGAxh0kZCQcP78+U8++SQmJgYKhdbU1Hy/0t/hcOzu7mo0mubmZhQK1dnZuTdsB9giUqvV5eXlFy9ePHDgwNWrV0EgEIFAGBgYmJiYoFAo8fHxMBhsenp6a3O9ubYiLT7y4rmvszLTp7mzlhXP8NQcBFOcAy3qGhhdXd/efRDgTE1kpiScPnrw0Kfvp6Yk5eXlEQgEFosFNFYwGAyNjY1EInFwcHCvXh4Yeg00jPgv9aoicnVz7/C83KS0ry2avPMqO1/tkBhXH+dVPLFCvKxV6c1ak01rtGgMZr3BZDRZLBYLoFbf37ICBvQ80qsYQ7N9PNWkfIWjWBkQ6OljonoWr7aPW8IYpdCHiluGCI392Pq+otouVE0XvLoDRWOhmwfJHZNNY4ssoX5EZOidlrcN8gQKh1zr0Vk2TNYNi9lvMnqtZr/duva0XjUyMtbf3/99r3K73cCfFD+KV/E17kfyU3kV0N3+YYDG91zNKlDZxhabKrs50NKmS3dj7sYkx6XmJmWDkzJBSdng9DxYNgR94270pdth5y7fPn3h+pmLNy/cDL11LzY0OjEqPjkxNSMzt6AQjkLjiARyKamkvLi0AoUl5IGhUXGJV27c/vbilUvXbt4Nj4pPSCohFROLihBgcF5GRmp8fHxkZGx4eExY2O2rV0Nu3Ai5cePWlStXzp+/cv787atX790JgRYioBDUw/wFrwIXQsEwJASBBsPRBVBkFgieXgC9F5d+PSLhUkjc9ciUmBwkpLi2rKWvvneyaYhPn1js4amHJOZxuWNc7hhdsg0vWn4qr3KsrVucNoPNojbq58XiXjab3tHN7GEtKbV6i5PLW2xpY9GZ7CZ6f3l1a01jx9/Wq1QGucKiXLYol60/iBqVQ6Oy/yCq1XaV1tLHHqW1doxPz+nMK2aHW2tyaE02tcGmNlgejkqdUanXP4zaaHwYjcFssTqtFqfV4v5BtNtWvasbep1teGiC2d43OTGzJFXL5KpljVymXVzWLypNEpl+dlLQQevEYMrjW/oh7cNg5mhe20g6czyVMRpXyricU3w8iXAmkXwli3oX051Wy0HQ53AtY4iW7vycjJNptz9M/eoN8OE3iJ+/Wfnh/taPfz/x2UfcV18Rvvgi79WXpt/cN/rHN7o/eKPx4zeKD7xOOvNHxOUP829/knLvQHLSURDqehk9s2MKyZrJHZxJHuAmsaYT+zkJvZMxPRNRPZMR7Ll49lwsey6azYtk8yLZvAg2L4LNixyejx+eT3yYwdk49lz8EC9hiJcwPJ84wk8aFSSPCeKp9GPEij/Vtx8b5NzoGA7qHLkwOHe7a+oKseFjaOnbVd3HWYI7HTPXmNyr3fzbzZNX6JyQVk5YKyfiSSJ9Kqx9MqJ9Mow58aSRMRVGnwpj/Jn2ybD2yTDmRNggP3GIn8hgB5MbTpbSTrf03WjuukqqPosgXIFiblXTMhdkbasbC551icu3uLalfVqvCgQCJpNJoVD09/ejUKiWlhaRSMRisc6fP//iiy/+3d/93YEDB2pra+fn54FNl/v379vtdrlc3tTUFB8fD4VCZTIZUPf94MEDnU7HYDAuXrx4586dmZkZgUAAhULxeHx+fn5YWBgYDOZyuQ6HQ6/XFxcX4/H42trapqam6urqnp4eoVA4OztLp9OTk5Nra2v1ej2TyczJyWlqatJoVC63/UFga47HQaIgJaVEgXDWs+oIBLbVGnkxGRefENVAq7E7TGaLrrqm7Nbta7/61b8kJyfr9Xqgtiw7OzsiIiInJ+fIkSPPPvvsP//zPx86dAgEArW2torFYuAoH1A6trm5OTw8jMFggJSoQqGYnp5uaWnBYrHJycnnzp3bv3//z372s5deeqmgoIDP58tkMqVSCXwtMLJGp9PRaDQQCNTQ0AAIzd6IwLm5ufT09H379v3DP/zDa6+9du7cOa1WK5fLOzo6QCAQHA4fGhrSarUatZLeUJ0Ufe/UsUNxsdHDI2MG6wp7YgaEIkSnZNMYXavr2w8CgSH2wMVzX7/yn8+++pvnXnzhN5mZmZOTk1Kp1GKxPHjwQK/Xt7S0QKHQ7u7uvcoqoO7+J8gDYig1LX0j/GWzyrEuNfv4aodAs7Jo8j7Oq2aEsgWZWqE1aoxWjcGs1psArzKbzYBa7W1ZAWr12Dzg4EzTyELTsJjaP0thjBfThyu7uLQhwajUMSK1Di6Y+/jaTq6qbWqpZXSxcVRS2j1d1MIurO6EVncRmgerOsZru6bqmGMChWNZt2qwbVkd21bLmtnkMxu9f0UecHR0fGBgYGlpCfAqk8nkdDqBbOCP4lWPvIgKtJ6fyqseB3CAgKNyA7en1Z4O7nJ15xiimJqHIMRngEJiUm/ciwu6GXYq6Mah0xdiUvMSsgozwegCFAmGK4Xhy+D4MhiOkpYNSkzLiopPjohNjE1Ky8wDw4vweHIZBImBF+GLCGQsqQSFI+VDEIlpWREx8WGh4RGh9yJC70WHRyTGxmWmpoFy86AgcE5GZkZKalpSckZKak5GZlZaelJcfNS9yMjwmNiYpLTU7Pw8CBxWhEbhgTGFj/MqEBhWCIEVwlEQBBoEQ+WAoCnZoPiM3K8v3jp3896d2Mx0KB5d0Vze2l/DHKruGOngLPXw1GyxaWJ5haNyTyldwAjqn8qrVne2nX6nze0w2s1i+RJ7fLyzv793cPh7XtVHZw420fvKq1v+K7xKaVIum5TLlh9EjcquUVl/ENVqq9ZgHRgea2F0Ts3wTFan3bVqtKwYLHaT1WmyrTwcLQ77IzHZrI9kxbnqXFl1rngfjn7fptFgGxud6urs50zNymVqhUq5rJXIdPxlA19pnpcZpiaFdFoXHFMRxWBDuiYg3VMFHRMZXZy0jsnEyo7rBSUnknBfJ5Mu5NTcxnYl1U5BWufQTeMQWk82sugyLOsUOu5oRfQJ6u1D5af+WPzJPuofXul+/cXxN14be3t/z1uvNex/oerdV2oO/4F68eAoPIaJiCwF3wRnBaXnBIEJYVXd0F4+iTWTOziTOMBNYE3H9XNie6cieyYjeibDBmejBuciBuciBufCB3n3vmMufIgXM8SLe5iBmejB2ZjB2Rj2XOwQL254Pn6EnzDKj6luOUQof7eeeWSAc7Vz5HzXaBCbd6tn+kpx48eIyndqeo+zRSHdvOuds1d7F263Tl9p40UyeLEMXtyTxLa52PaZ2PbZGOYTx7a52La5WOZcLHMutmM2tmM2tnMmtnsmdpCfPMhPprNDihtOl9C+ae671dh9nVR97kf0KrPZvLS01NHRAQaDGxsbpVLp2NjYN998c/PmTSgUOj8/v7W1JRaLqVRqZWUlYB5qtbq5uTkxMRGNRgPuAuyRrK2ticViYEiDWq2WSqUVFRUkEikzMzMqKgqHw4nF4vX1da/XS6PRGhsbh4aG2Gw2MJJLJBK5XK6amprU1FQ6nW6z2bq6ugoKCuh0uk6n8a95AoFtvmAGi0PWUMuXZKK1dU8gsG21GfAEdMjdm/UN1cAOVj+rKyIy9KWXXsjPz7fb7YFAYGRkJC0tLTY2FoVCRURE3L59GwQCzc7O+nw+hULR1tZGJpOByxkgHxKJBDhMzWAwgE24ysrK5OTk2NjYlJQU4Mbk5KTZbFar1U1NTWVlZTweb688y2Kx0Ol0KBRKo9EAoQH6I2xvb4vFYjwef/PmzdDQUKAVhdPp5HA4OTk5X331VURExNjY2Pb2diCwO9zXgYbkRdy9DYWA53h8p3ddIFVSWzoyQIiWjj6Hx/8gEOBMTWQkx9+8dC42LLinu9NoNJpMpq6urubm5sXFRaPRyOVyoVBoT08PUNoFzCsEkpX/1V6FLaG29o8KFBb1ysaSxS/QrAi1TqnZ9zivmuZLBVKlXK1XGyx7XmUyW00mE6BWe1tWgFo9xqu2q9pHyO0Txa2jRPpoRec0fUo+pfCIVwKmnYBuO6BZCyx5AiLr7pxxk6v2TapWmXPq8v5ZcFVHKrYuA1cLKqbBSlqQlKaxedW8xCjXuHVGn9GwatB7jHqPyeB5Wq8aH58cHByUyWSAVxmNxpWVFZPJ9GN5lVC3+kh+Kq/a66j+A4SWrTm9HxAFvmljTu8fXrT0zsg6RmZrWrpg+LJ0ECopBxqTlh8Sk3olJLoQQ8GUUCsbmS3dQ8yBibb+sabOwbq2bnxJFRSFTc7ICY2MvRkSdicsKjohJSk9G4UjQZCYHBA0PacgKT07JjH1bkTMzeB70ZEx8dExSbGJGSmp+Vl5MHAhBlGEL8KQ8cVYFBoNQxEw2FJSCYVIQkIQmelZt2/dDb0bGR2VkJKcmZsDhkJQwJidx3kVuBAOHP0rhKNywbDUrLyoxPTQ2KRTQTeuhcdnQPDFdW313WPNLA6td4LaNcZe0A8vWsblDmCkz7TaM6lw/oT1VdMLQvYEm9nHbGHSa5vqq+prm9vbB8fG5Gqd0eacFSzSmay2zsFmRn8llU5t6vxbe5VCbVKrHoFWY3kUpiWZsqWtHV9MrqU19rOHegcGW9uZzYy2geGRRzE0ND48NM5+mIER1sOwhwdHRsYeCZ3e1t8/0NnZXVZWUVZWwWINSqUypVqh1Evk+nm5YU5u4IrVw0MzDZUteRDC3aLye8TaMFJ9KKkhuIx+p7I9pKjmXArqi+up71/LOBACOp5CugxtiES1xMJqwgpI14uK78AgQajMM2WZ56viz6C+fS/tvV+nvvDPze/9rvf9dzs++EPV715Fvvwf4Df/E3v4T6XXj3fD42io2DJUNBJ5Lx8ZmoONKChLRNbGkhuDyxovldKCSmlBJbRzJbRzQAaQVHeCVHeCVHeMVHeEVH/oO+qOVLSerWg9W9Hy7Q9iWdPZsuZvypvPAfdU0s9V0YOq6Wch2LdAyFdqGUc5CxGTC+FTogjuUix7PgRf+1E29lVY5R8ojC9RtR8U1X9U2nWMyDyGYZ5BdwQVMYOeJBYxg9CMb58KTHsQpj0I1xaEawvCtwXh24JI9KBiehCs/Aih/hss9RS0+AtCzan2ofDB6aSOwcT0gpM/Sh4wEAgAeb2enh4YDMZgMAwGw+LiIhQKTUhIyMjIANoDQaFQEonEZDIBr3K73ePj4xkZGSEhIVlZWTAYDI/H0+n0gYGBrq6ujIwMBAIBtFQoLy8nkUhFRUVoNBqDwSCRyOzs7JiYmIsXL0ZGRlZXV9Pp9NTUVODAHQqFOnXq1Pnz5+l0ukqlIhAIkZGRHR0dGxtruw+2AoHtKc5ofkEWqRi7IOJtbHoDgW2f3zUw2AOFFeTkpsPgoMyslHPfnn7n928+88wz+/btCwkJAYFA6enpsbGxcDicwWC0tLTA4fC0tDQoFArUhwGzwra3t/c6lOp0usrKytDQ0LNnzxYVFcXExFy4cCE0NBSFQlVUVMBgsIiIiIaGBjKZnJubm5ub29raarPZAn9uwaVSqeh0OhKJbG5uBsQOOH8XCAScTiebzS4sLIyOjs7OziaTyXl5eUQikUQiZWdnx8fHZ2dnw2AwKAR879aV41988vs3X/v8wKeh98IzckHhcSlfX7yRlA1uau8BvMpk1NOolVnJsbFhwQQ8lkQiQSCQ3Nzc5uZmnU6nVqs7Ozvz8vKA3ynQ/srn8/1t+1c9zqtwpbV01phQadU4N2XWtf9Pr5riSeYlyzKVTqU3q/WmPa8C5PH7W1aAWj3Sq5z+bWxtB5TaC6vpxbWONgxLBqUOgfWBzBfgW3ZnTdsczdqw3NUnNDPntK2Ty43jS9RhIY4xkk1pSUBWJSLKUxFlyRBKYh6usWuid2iew1NKlsxKhU2jXjHo3H+FV01MTLHZbLlc7vP5LBaLwWAA+mT8WF71tP70t/aqx40MmjeuA4IF5ApntF6Oyj29bGPPLvaMz7X2j9UxWTWM3hpGL7Wtr7a9n1xHL2/qqGOyWvvH2tlT7ewpxsAEvXekrWeIxugqqW6AYUhpuYVRiel3oxKCw2MhaEJcava5yzcPHjv9+dFTX529ePFGyO3QCEwRAVuEw2GIOAweg8ajkUVIeBEChkQhMEg4CgFDoxBoNBIL3A+DIFNTshLiUyMj4sLuRUeExybEp2Zm5BXkQx/nVYWQ71oqgGHIrPzCuOT0OxFxV0PC78akpoJRxOpWWvcInT3TNjzXMcbv5kimlU6Oyr0nVXv8VF41MDnR1sOgNtWU15YXl1OKyykNrc0Do6MKrcHscPMWFtu6WB29bDqTVVPPqG/9G9dXqXQqrUmreQQGvfVRWGRyRQu9tQiLKasoZ7S3tTLo1LramlpqaXnZoygpLSeXVhQ/BaWU0ketqqqq1tZWGo2Gx+OB4hKxWLysXJKpRVINX6bjK4wCqXZ6gs9sYGKKSpMyYddz0deykRcyEWfzsUGQ4ovp8OMhKR/eyTh6J/NkOOh8KiEYQk2A1yfllUamFd1MhVyNij8efe8QOOkcOetmcfwF2NXDsBMflH72HvWT9ys/eY/88R/wB98jfXOIGnalOTuirjAOmxOakXQlOuF8eNrlWPCdZGxsFikyD3MejDlZiD1ZiD0JwX8FwX8FJZyAEo7loQ/koQ/koT/LQ3+SV/TRd6A/gZGOwEhHYKSjP4gQwmEI4RCUeARGOgIvPoYgH0OQj6MoRwsQf8oqeL2Eeqx/7F73SEj3SAiLE9k2dBta/FFS4Wv5pPcJtOOwigOwigPYxuOw2sNZNYdTqUfTqUefJKZTj6ZWH06renKOZtQcz6g+kVV9IrvqRE7liZzKE/kVJ0DlJ7IIX6CoZ7A1Z/PxX0JJR6sZN9vZMS098Sm5x3+UunWgKshut09PT5PJ5MHBQb/f73A41Gp1XFzcu++++8Ybb7z++ut3797lcrlbW1vAJSwQCKysrFRVVQUHB3/xxRcvvvjiyZMn4+PjgY6gWVlZRCLRbrerVCpAZVgsFofDqauru379+v79+3/7298+++yzb7/9dnJycnl5eURExNtvv/3CCy+8/PLLn3766dWrVwcGBlQqFR6Pz8jIGBsb29ra2Nj07T7YHJ8YKgBlkyl4kXje63PuPtj0r7k9q46Z2cmc3PT33v/9L3/1s3979n+99PJvnnvu31566aXf//7377///ocffvjtt98SCASBQLC4uEggEI4cOfLcc8/9+7//+1dffVVfX+/1eh88eAA0Lt/a2nK73WNjY+np6QcPHvzFL37x3HPPHThwAAKBTE5OTk1NQaHQ48ePv/nmm/v27Tt9+jSNRtsbF72xseHxeLRabX9/f1lZWW9vL9BQCrj0A4/R6XRVVVWXL18GThoePHgQiUQqlUqPx8Nms+Pi4t57773nf/3vL/z7L5/7X//083/8P3/+s//57HP/8R+/ffnZ37zyL79+KasQ1dE/7FnbAs4DivmzWDjo6vmv97368muvvXb06FEcDmc0GoFOGfX19UgksrOzE/AqoPfpfwuvEmqdCzrXksX/OK+anBPzxPIlpVapMz3sVWaz+Qm9KgNTnVBUm4KlFVR2Ujq4tPElOkfVwlHQRpdqh8WVffziDk5R4zCE2ptf1pFdwsgtZ6QQ6mMRFbGw8iRkRTKsJDoHG5oIxlcyaptZfUPzMzzFokSvVNj0WpfZuPr/e9Vf51XAp4CW69NqD0flntF6Bca1Yb5iSqzkiNRDc5LO4Vn6wETXyNwAd6F7lNcxwmWyuW3sKSab2zU2y5paYM+IuAsy7oJ0iicZmOA2M/vxZdU5hei49JyrwRHnrt469e3Vby5dv3E3OjIpPSkTlJYNwhMoJGJJKaWirLSqoqy6hFJBJpUS8GQYBIlCYrFFBCQCAwHDoRAkEU+urKBiMSRQASwmOvH6teBLF6/fuH4nMiIuKTH9L3gVFIaAINAFEHh6TkFUfPL1kIjz14NzoNiistq69kH6wFTrILd9hDc4J5uWW+b1PqDODHgTAKMC7vkpvKpuUavkL85P8znjM2N9w30tTHprB6OXPaAyGKxOD18sZfawOvsG27pYVBqdxuj5W3uVxmDW640PYzSaH4XRajUPsPuqa8rbO+izcxy+cI43z50XzPIFs4+Iwpk53uTs/Pjc/PgPIl84NS+c+kHkC6bneI+GN8+VLolm5zit9Mb6hhr2UL9YIliSS0RLQpF8YUkj0ViWtVa5SMHtH6PXMUgDU40DU3XdoxUMFr6dje8YJtR3gLFVSYXFCWByKqIqr5iBorJK6wZLS5g4TB0oNOXyhduHLl7+IiPpWh2poK8WO1CDnygtAn/xEeKT9xGff0Q6e7wxKpgNz+JWEWZbyntq8Rhowq3g08fOfnT65rGIgjAkrah2sJzFKRvmEEe4xNEZ0tgscYJHnOQTJvmEsTnM2Bx6jIcc4yHHePA9JvjoCT56Yh7zgwg8eJxXNMFHT/Kxk4KiKQGOI0CTK4JA0M8Q2KOUyvMI/DE06auSukukmqBM6CdJBe8R6i50TqS0DMXW9YbV9Nwrar6Q13Iui/40NJ95KnJbzuc1X8hrvlDQdAHUdKGw8QK04QK84UJNf2TbVFrzYByq/Gwm8iCEeAJd8g0EdxqEuogvjRwcJ9s8nPX7UquLZ1nhr2/rntartra2nE7n+vq6XC6n0WjT09PAjlQgEGhqaqqqqmpqaiooKKioqLBarcA0mL2El0Qi6ejooFKpCAQiMzOzsbFRJBJZLJbBwUEOhwPUG6nVaqFQqFKpVldXhUIhDofLy8urqKgARpeOjIyYTCagnxMCgUChUAQCoa6uDshbzc/Pj46Oulyuvbp1g1HNaGuanBoBkoCBwPb2ztrug02tTtHcUg+Dg1BoKJGEweHRZDKpsbGRwWBgsdhbt25dunSJQCAsLS0BdehtbW1EIhEMBuPx+JmZGaAEyufzuVwu4B1zu90MBiMyMrKoqCg/Px+BQPT19bnd7vv37y8uLjY2NsLh8IyMjPLycpPJBPykez3Nt7a2FhcX+/v7BQIBcA8wWmevul+r1fb19ZWXl+NwuMzMTCaTCdQ8+Xy+rq4uFAoFKQSRsYgqCr62srS8rASHJyKxRHxJVXl9K72HLZAqgfqqQGA38GBbtjBXW15MLiYCVfB7T+rz+bRaLYvFksvle0+9ubnp8Xj+tucBN7d2vOtbKx6f27/p27xvdvr+glct6FyAV4n07iWTZ9GwsqAwzUmVfcOcab5EqTMZbU6DxQ7Urf8VXlVAboyAV4bkUSIRVamEliRCYzKuKYXUnFfelV3OzC5hppFbUwktiXhaIoaWUFQXj6ZGI8rDweTQXMK9HGxMPj4RXJwOISfn46ISQem5mMYWllxmdq5sO2wbRr0b8CqrxWmzumxWl93mdtg9Drvn+zrlca+5XX6X0+dyeoeHR/v7+2Uymd/vt9vtZrPZ6XSaTCaXy7VXK7YnWF7fmmdty+HdtLj8HIGkkckamRFpnetyi2fJ5F00eSVmv8TsF5vXxOa1BfPGgnlDYlr7URBoPSKDT7sa6OPKMlHlVe0jy44docHLNzx2/+mpeGQx+5x2dVpumZbpuVLDhEQ9saAeES6PzC+z55fGharRBcXEgnpcrJoSaycXNRyJbnpROytRTYtk00I5Vyyfk6g4C0ujM6L+iZnolNyI5MzwhMyI5MyETHAWFA3Hl+FLanLyIfkFUDAIXghBwqBoOAKDRGCRKBwWQ8JgSZgiIgqNRyFxcAQGDiuCw4qA9B+kEJmfB4mLTb5+LfjsmQunTp6Ni02OjIiLCI9NTEjLyy0EJuqACqBZ2flQGAKOxmbk5N8Ojbh0/XZIZHxyDqili93SN8Jkc3snBUPzy5MS3eyyhade4em8T7vP9+TwDX7hY1R7VuGQ2bYEWs+82iWzbY0u6EqaWfjqps3A7k5gcyewubrp0ZjVXAG3k9XZ0No4PT/H5fNHpqbau/ta2rsYnb1NjI4yaqNzO4Aurzn4zflbsUmjAollfae+q//U1VvHLlxt6Ga5dgMToqVrkXEfHT+NLK1aDQQ4i8uhyRl/OnQ8C4nVuHxG3yacUm7a5V8AACAASURBVPHuwSO5RYSeyZl5pa6FNYwoqSQ3tHSNT4/x+AuLUolE9KQsCnv7OgbZvbMzkxrt8vradxeJ+7sbfp/L53c9FFfW1hz+ddvamu0HcWPDsb7peDj6/Cs+v+th1tY92ztrG5tek1krEM5Oc8fFEr7eqJGr1HK1XqE1KPV6pV6r0KkUeoVCv+xcs5qcarl+Qabj6x1SrV00MtNBrkVnwzNBODClvqyfOyizq9U+47xukc0fhRQj0wvTs8FZVdUUzsSwVi526rX3jdqymPDMw59df/OVtBNfsEnoraX5gM8e8Fu10lnWQAsCWxCZHhaVH4eswzHn+vlmoc4hXF2XOr0iqWKQy6dLlf2rGwuBgMa3veDbFvq2+b5tvm+H59vh+XZmfTu89QeC9QeC9d2FJ4kbu/PdvYXt7RnU+piS8rvEktvFZXdKqeGVtBhae2rnEFiorrOuD4p0NCozBVx8Ja/sUlbTpYSmr+Nop+IbTye3nk2hn0tqORNHO5XQ9PUjiaOdeiQx9V/FNpwEbsc2nIyuOxFJPRZRdSyl8duU+vOpdd+m1X6bVnMuvfpsZsWZrPIzlK7w8WWcfr1NZqvtmcotpd1GFp8txJyZl1JVpl73+qx/Z8Hl59s9fJdv0b+pkStn6G01I2O9f+4LunH//oPA4/uCPu31decxK/C9BaScgMF2j3v849bjnvZBYPv+7sb2ztr93Q3gPwvAzv31R7Hh9XrMZvPU1FRxcXFiYmJWVlZra6tMJnva1xP486hm4MO9Ic1Ac/bt7W3g/r2J1E/5cz36/by/sxW4vx64vx64v/lgd+f+bmDrQWDjQWA9EPDvBtbuBzbuB7Z3du/vbAW21wPb/sC2/8HuU/8qn2r97+pVWFp/OrktHkPLoLSDavoLqvvyq3rBVBaopn8PMJX1HbV9eeXMnDJ6Frk5Hd+QjqVmFlVloavy0JVJedjEDAQEVd7VO6VS2h32Tbt1fW+/6m/tVVb32rRwsaljYHRWrHWuy8zu/xqv0nkDfVxZFrqiqn1EsXL/R/Sqx+2vzCrts8sWrszEkRomJbpxkWZUqBoVqibE2gmxdlKim1rUc6SG6SXj9JKRKzPNyXSzEtWMWDUrUfGk2hmxcpwnZXMEzIFJGpNVXN1cgCLFZYDvRKdcCYm5dDvi/MUbV67eCg6OiIyKT0nJycuHQKEYJAqHRBKQKBwCgUcgsXA4DgYvgsGwMHhRWmp2TjYIDILn50HSUrNjY5KiIuOjIuMvX7pxIejqhaCr168FR0XGZ2cVIOAYLIYILoQXQmDZ+eCYhOTge5GRcUlgJK68vrmtb5QxMN41MseaFg3zFVOL+v+eXrV6f9234/JsOixuo0y7ODk30cnqaGxr7Ozv7hlkMbq6ami0qjpafTOjroleUlMnM9tg5PLjF68Fx6d0jE6JdObylvZzt0OvRsTSega0bv/wvCgqM+/MzRAClWbyb40JF5NAsFNXb8HI5Utmh8yygq2qO3nlJoXWOr4gXdCaWljDEFIpoqSyopXZ1NXT1tXe0Ul/cnp6GAMDTA6HLZcLnE7DxoZzfX3F67X6fLZHYfH6TF6f4WHW1s2Pwupbsz+S9U3nxpbL5THJFcJJzuDoeJ9QNK0zqEWLSoFYI5RopMsmlc6uMdqXNQaJXKW32DUm07JWrdBpjHaz2qgdGBsglJDT80G5cGTx/83ee0e3cd37vnlvvfvP+eO+lfxx7z0557x7kjju6u4tjmMnchLHlmzHTbJsy1bvEiVRYhElUoVqpChKokiKolgkir0TrCBBAETvZdAHGEzvgwFAgiTeH2MxOiKVa51r3yRexvqs7wJGw5nZI66FD/f+zd7XavoUSlcUDfO8A0LG7XY3jCnN1iGVzuBwQwhN0QJJxmIEfWbvzp1/+t3bS5/4+FfPnd63Y6z1FmjXIyG33++we8x6t1HjMetBtxnxm7CAFfa4glYY9YQhp0Y/0D90W63tjcAWcTIsJEJCIiAkfELCJyQ9QtIjJN1C0h2bBGKTQGzS+01SnHQnErYYr8fx8UhkKAj2g5HBCCqPkgpvWOaPDmIxLZkwKMx1x4q+WrP11dXbn/lTzvLXjzz66+xf/ib3kd8efXxl/pNv5D32Ws7DbxYsWpDfHH1sQX595JHX8h6d+/hq7sOvZD/0yqGH3jyy6M2cxb/PXvyHrEV/OPTkWweeeDvj8dX7Hj9Q+lajKjcYa8VnZQGm0R657gCrnKEau68BxPppUcMljSSvR2k9xdvFydDfyqskw5ienp7bTercelCPue9ppxOz6Unpb49Eko+JjBhnk5PC/bzqs88+XbVq1UsvvbR8+fLf/e532dnZY2NjgiA86PXMtW7uJW2RfGvuhszcWd3vAdv1g1d9x151tKxxS2HNF0fLtxTW7C1p2nOhcVdRw96Spl1FDXsuNGaUthy62plb1XesZvDETXnhLfmVLs2VbvWVTtXltvGS24NFNV2F5c2nLt3ck3MuO/9ieXW7SuOGIhyGxu+eZ+G78yomlpS8asLibOgYkGttQVJ0Renv2qvMIGeDYmEh3acBDp+pqGqTe8lpCyR8W161YDG7ISzog7QhSOn8hNaHT3hQlRtWuqLjTkjlhtUAogaQCQ+q8WJaH67zE3ofZvIieiCsdYb1QNjogfVAWGUNjBpdowagX21u6hsvv9V+qrQ68/j57ZkFm/Zkbd6+f8v2fZu3ZWzcsvurTbu/3Lhj/YadX3y1bf2GnV9u3PHlxl1fbdr51abdGzbv2rB5z6ZNu75cv3nTxu3btu7eumXX5k07Nm/asW3r7l07M7Zt3b150471X2xa88nnH3+07rN1X23ftufA/sPXqmqKiksOZuVu2LL9i41b92VmF1+5dqu9p2tI1TWq6Rs3D+mco5aA2gXpfZghSP29eRXC4zgfQVkwQgTcIZvONjGsHOoZ6umUdXcP9DZ3tlfW1FyurLxWU19Ve/Ny1Y3O0fGs00XvrPvy810Zl+puNw3IT1wq/2DD1o837zh5ueK2bLi0tmH9ngPvrd+Ufaa4bWT8akPLpgNZqz77KvPk2Ya+obou2cETZ1Z/viH3XMn11q7WYcXl+sYj5y+euFRe0djW1Cvr6G3v7mmZT09v6wL0NQ8PdygVvSbDqN9rIjA/z0IcE6HJEM9CCxHhmBDHBuYTE8D58ALIx2A+hsxHTOB8DIFRr8ky3j/Y2itrUmsG3R6H1REwWsJGS9gJ4CAkwFgyDPO+EAn4MW8Q94WIQJiCUM4XwvoGlRcuVe/MOLY/53RhcXVj96jOHnGAlAFA5Hp3fYf80o2WS1UtTT1jamPA5kXdQQaEKKdRP9zeWHXxXFnR6Zb6Gq16LOAHYDRqctj6FCMVjbfOXSsvrqup7e/tNxs1Po/V7QyFAl6fa0wx3NHZPDwicwMWnAT5GMbHED4G8zGYFyFehHgxzIthLgZyseA3TD4WTKfxdBpNz0ZnpyOpFDg9HU7NRlJpKJ1Gp9JQMg0RMVfPaM3OQ2veWP3UC+898sKOh5bs/ucnd/y3RTv/+7K9/7Ii49+W7vnpkzv+2/OHf7Egy/b/29KFWLzvX5Zk/OvS/f+27MD/t3T/vy3a+9Mndv+Px3f896f3PPTcrl8+v/Oh57f/4vmtP39x889e3vDvr3717+/uXVrUvNWGNdBpBZ8eF9Oq2bRhNm0KwJ0II6dFDRXTovQEQun+tl4Vj8elIUJJraQOnjkL+eav+51WiDFTKTGdnppNTyYnhUSSlzqu7udVJSXF2dnZGzdu3Lp169mzZ4eHh6US8ge9Hmlt47v7paTJVOekanJyUuqmkrTjAdv1g1d9l15FitNb86+8n3Huj9sK3tt3dm32pU8OX/wo88KarNLP865+mV+59XTtvovNOdd6T9yUn2tRX+jQtBrDneZwjwXqMoAtSlddn6bs9mDJ9fZdWWdOnLvW0jXu8mAEnkTgGBIVKCL5XXsVxcdxLoGxca3NfbtzcFRnD5KiE6K+a6+yhHl7VIzE0jKtJ+ts5fX2UR81Y43GvmuvMkd4c5g1gYwxRBuClD5ASo6l8xM6P6EPkIYgZQzRJpAxgYw5zNpA2hzAjB7Y4IUtfswcwAxAVO0ItQ9p2ke03aOGboWxe9TQPqJt6Ve19I3V3O66XtNUeqX6RGHJgUPHNm/LWPvZ5g8+Xr9m3aa1n23+9PMt677Y+tn6bV98tWP9hp3rN+xcv37rhq+2bt60Y8vmnZs2bv/qyy3rv9j0xecbDx86kpN9LDvr6J7dB774fOMHf17z4Qdr13zyWVFxad7R/B17MjZs2b4rI/PEmaJrdY1N3f1DKtOgxjKicyksPqmzyuDHjSH6782rsBhJxqKEAKEsGMb93ojT7rOYXSaL22J125U6dUtXR/XNm7W3b9c3tly/1Vjf1VtYdm3fsZNZp4tKaxuqWjrPVd44cPz07iMFeUWlZyuqCy6W7Tt2cmfOsSPnL16suSXtvD0r72jxpZIbN8+UXz906tyu3Pz9BYVnK6orm9ov1zeeKb9eWtvQMjSmslodHpvbY3B7TPekx2fx+Ez3pNdrcthUgGsCDFpxFOCYcIyPxPgoz4IcE+aY0PxkaA9DA/OTY30c652XPl6IcLEIJ0TvSUFEuFgkigBm29jgcFtXb/3gcJtKIx9XG5UTLpXGPaHzaA0+kxV0eTB/iAF8hD/E+EOML0gHw5zHT8oV1ht1XSfPXj9TXHu1urNDptOYwxYPobVBco3ng892v/3J1o837M8+VVbTOjKgdulcCBChogRhdVlGxoeHFSNGu9UPRyGKDJOUxu6sbGxZvyfjV3969zfvf7Qj93hNz6AWCLg8wWgUCQZBpVLZ1dU1MjIEAC6CRDie5Hic43FOQDkB5QSYE2BOiNJc6JvDsAEcsVOoncQdFOEkCSdJODHCgRD26TQWmwyzyRBE2juHavdkrX97zWsr17/w6sFlTx36+bIDP1uR+bNnsx95LufhZ7IeXn7w339VsORXBYvuyZePL3rmyGNP5z3ydN69uTzn4RW5v3zqyKNP5z3y1JFHl+c8tOTwL5ZkPvRizpJXsla8mrn81YPLfr1/6Wv7lryxZ8nKnYtX7XuqqGmnBWsm00piRoFPypmpMXZKiXFyMqakYhM4p44SSpjUUrz9bzgOKJmH9NU75xzfoldNpeJTKVFiciqWnBQmp2KTU7H7eVU6PSOVPfE8PzeX+oNeTCqVkgq95y4slUpJ6x+LojinkpJsxePxvzLu+UD38wev+ta8anfhtY8OX3pnz9kPMi+uy6tYm3v146zLa3OvbjxVu/387f1XOo/WjhR1GCqGgTp1uEkfHQ3FVBFRG01OgKLchXUonTc6lVdv9u08fPpMSY1sxARCAk2lohAfjXA0OfldexXJiRgbx9i4zg40dQ+P6uwBImYPE9+1V1kjggOOQ2K6X+fNPnetumPMT8/aYPHb8ipjNDEfEyRaIMECCVIlvinMmcKcEWSNIGsIMYYQYwRZU5gzR3gLJFijMVtUsEOcOUQZfZjBj1tDlAWkLUFS50XlRq/c7Fc7whPuqNYdHbeDY2a/XO/uHlB39SlaO4dvNfVW17VdvdZw8UrNhUvV5y5UnrtQeb7kWnHp9QuXqi9eqSktq71UdqO4uOxiSdml0vJLpeVF50sL8gsP7M/avm3PRx9+umnj9oMHsrMO5+3dc3Djhm2frftq3afr16z9/JM1n65bv2HXvgOF50vqG1t7h8eH1Xq1GVBaPWpbUOMKaz2I3ocZA4QJZP7evIqI03QCJkWIiEUwLgzTIESCETyM0DDKoJ6Qb0Q52tLV0dbT1TM42D000j+h6xxTNw+OtgyNdY6pe5TajlGV9LFpQH5bNnxbNtw8ONo6rJijsX+keXC0c0zdOaZuGpA39o+0jYzf6h3sGFUN6sy9Kl1dl6yqpbN7XGMPhaIEiOI+FPffkwQVIqjgPUlSwWjEjiNOlgrEuJDIR0QelJJnQjwTmJ8M5WYo5/zkGA/HuO9JlvFwfIgVQqwQvie5WISLgSQT8IcMWsPgkLxZNtjYP9TR0tHZ3S/vG1K0dQ/UNXTcbOySDan0ZsAPkmCUDYRplxdx+1BPADdaA0Ny05DCMjRuH9d6zE7YC3J+KObwkXpb5GJ54+mLNRfKb9/uGR8z+gxe1BXlA0zidHl5RsHRL/ft3nUk91J9nUyj0QI+nSdoBeEBraXidufpstriqtsNvePj1iAQIT0BEEGQcDisVit7errGFMM+v4uiYZbDWB5h+SjLQywPsUJYahfFer85NOshcRtLODjGLXAeQfDyvIdm3QTjZGNenHXigjtMmLtHajOPbfpow+9X7/zNy5nLlmY9tDjzoSWHf7Ei57Gn8x5bnv3o4kM/f/boomePPXFPPp3/xJLcRxcdeXjRkXvziZyHn8z9pfT+ydxHHs/+xaOHf/HYgV88l7vixeynXz701MuZK149sOK1jOWv71m2ctey9SferBrK88b6ubQBT41DwiBEyyKUjEmo6LiaFNQoo4RJFUrr/37qq+Zqkr5Fr5Lq1hNJPp7gJHniBQonon/dq+65pL9S/3S/1z3jm3P9cIIgxOPxuYanUql4PP5Xxhkf6H7+4FXfmlcdKrn5RX7Vh4dK1+VVbDhZ8+Xx6s+PXfvyePW2cw17LrZmXZMVNqnLBpz1E5F2Gy0DeA06bSRmLGTahE6r/EyPxlPXM1HR0L/jUOHpCzckr6LIKSjCQWH2/0B/Fc4IGBvHuYTB6W3plY/pHX5csIH4d+1VNijmRBLReFp6HvBGpyLApO1I/Dv1qrvV6m7BMkd4yaj+g1TBog0WHYhoAWm9D9P7MHOIsoaZud8oc4gyhyhjgNB6EIUtNGTwDGjs/WOG4THD8JhhRGGUj5vk46ZRpXlUae7oGe3oGe3sHevsHevqU3T1Kbpl4z2ysaEh5fCQQj6ilI8oB/rlTY3tZVeuFZ46//FH6zZ8tXXf3szDh44cPJC9c8e+DV9t/fyzr75Yv3HT5q37Dh4+dbaoqvZWW7esb0TZr5gwuUGDJ2z0wEYfIk2Kaw5Rf3dedf0mHieJWATjQZgJwHQQYUIoG8E4GKaiGIt6w165aqytp6tnsH9sYkJpMI2ZbUo7oHH71U7vmMUpN9kVVpfa6VU7vXKTfUBrGjZYVQ6Pxu1XWF2DOvOo2TFuc6scHpXDM2ZxjhhtYxan2ukd0JpGjDbpOC1DYxWNbV2KiRBJwmQYI/zzoRhwPjQTxDEXS3liXCjGBTjaz5AAS/l4xiewQYH1z0+Gci4IzwLz4TiA5f0M72f44D3JCiFeDPFiGKfcvqDeZB1Sa3sV6r4BuWxsYlypU/fLhxvbW282N3fKZKMqjdsPBiHUH0btQNDuBj0BBPDDJmcACOHOIOoKoEAI90O0N0y6vLDJGfKAhMkNGl0hd5jw47wboR0w5SaYkzeqt+Tn/WnTxne3bj1YdKFuaGQcCJgjuM6PjFp9PeOWzhFTn8KhMoJmN+EMYE6PF4oGA0FAqZJ397SMKvq8fivFhBkuwvAgw4N3GuVnBB8j+GgeoHnXN4ThXQLvjPOOuOhKJoBEEogn3ELcxcWdQtLNxB3slBvlzbLxGweOfvbOpy/+dv2KFzOXLsp++InMXzyZ9culOY8uy3t8SfYjTxx+aPmRx5flPT4/n8h95PEjC/Bozi8fy31Yev9Y7sOPZD/0y8M//+WBXzydveK5w089l/n08weXv7RvxSt7lr66a/nrO5asPbbyqizHyfSRaQ2SHIf4IZiXY8Iom9TQcTXBqzBWhTEakjezoktIBP5WXpW6q8bonlrvB3rd97TTieSkEE9w37BuPR6PiaLI8zxN0xRFzS2r/KDXI7VCGvuTxgTnNs7JlvT66+19oPv5g1d9a161v7h+7ZGKd/df+Di77PP865/mVX6Sc3XtkYoNp+q2nW/cX9adf1NR0mO9rgg2GvEOO6XFZozEjJmYNcBTCg/ZpXbXdKnKb8l2HCo8eb6qU6bxBWkCT0IRLgIy/wfqqzCaRxmR4JNGl6+1b1RhcPpxwRJEv2uvskdFF5qMxtODBn9u0fWarvEgm3agiW/Lq0xwckG+Xo1Hmjv+riWx9SCvB3lDWJC2S8tmS15lDlE6L6r1INJvkS3CWkBakipziDIFSYMf13oQtQtSO0IGR8hgC+qtAa3ZN2H0qPRupc41rnX2DWsleoc0vUOansGJnsGJ3gGVWm1SKXUqpU4zYdRqTMpxbV/vUHNTx+VLFUXnS08cP3M070RuTn521tFDmbn7Mw5dKausqKyqqqmvvdXY0NLR1i3rGVL0KyacQdQWQm1BwhoiLCAtYQ6zf29eRSZpUgyjXChK+yHSD9NBnI+SMQyhYcmrhsaHbrc1tfV0jCgVSqNBptaOGG1KOzBucw/pLf0a47DBqrC6ZBOGXpWue1zTq9L1a4z9GmOvStc5ppZNGKR/6lFq+9T6Aa2pX2PsHte0jYx3KSYUVpfK4bktG75QXd8xqiISCZyFKDY4Hy4WmQ8vRGjCHef8U2I4wQc4EqBQO0u4Y4w3KYSSQnB+CrRbYJzzifPAfGK8l+G8NO+lOd89ycWCfDwoxEFG8GGkC0ItIGQKRS0hxBVCgRAKBGDAHbLp7Rq5eqR3uEdj1jh9bi8YdPo8do/HC4I+EHL4g85gwOrzWjyA1etxeL0Or9fmcpudTi8IWt1uM+B2h0E3AplDfl3AY4RAZQRssRjKZH0l7e3VQ3KZA7ASfDA+q3CAt/s1hZdvHTxWeuRkZXl1r2zEYbSHXYA9EnUHQlbVRH9vf8O4uisUMfNiiOa9NA98bVGC4w42Nm5n49ZvCCdaOc4gsAaW1TOMjmZ1NKsjWR3B6SjBQInGWNrFpmxyfW1mwdo/frL8lTWPvpy9YlHu409mPfJkzmPLjy5admzx0iNPPJH96Ipji5cdWzw/lx5fsnghnsxftKhgsfR+UcHiJ449+eiRxx7Peeyp7KeeyXrm2UPPPnvwqRcynn5p7/Jf7X7qtR3L1h77/aXeHDPRE51WRUQFxI9gopJJaihRRQjjOKck+Ak6ZmTjdi7u5kTf38qrpLXaBEFIJpPSQ3N/vY77Af0jRTO4VFMlxlkEDYNhH4yADIv/L/urpJqnuef4HvR6pMWSpYkSSJJkWTYej88pGsuyKIqiKMqybCqV+qFu/cG9KkxagrgliNvDlDtKOyOkxQvpHb7eYZXGaPeBSBSlojABhpFwBIGjOATB0Shyl1bRFMXQNCsI4nxIcTqjqGbNkaur9xd9lH3502PXPjlS/ufsqx/mVnx1pmHrhdYDFb35DeMXe23VymCjCeuyE3okaURFM5LQg/yYA+5QOG60j5fV9+7IPJ1/9lpTp8LhxWA8Hoa4UJhGkAd9HlAYHhrr6+t3uz2xWBzHSRhGKYqJRhGaZmmaZRiOZXmOE3g+JggiLyRQSkCZBMFPmV3B1r5RhcEVxARrAHdDrCvKu6K8IxqTkGRo7uNC8AsRs8OxBdOFJZBEetDoO1JUVdOtALm0E0nckZ74/2Za4EkLnJifhrBgCAumsCA5gQkSLZBogkRDiJNmYzKEBWm7NRq3RmN2OGYKkloPpgFgg1/yKt4aZtxowoXEnLBoi7AWkDUFSWOAMvlxixcxe2CzO2pwRXS20IQ1MGH2q8w+tcmnMvtURu+40aPQuUd1rlGNUz5hU6itIwr98Kh2TGUymAGz3W8wA2qdXTlhae0cLL1SfeL0xTPnr1y6WlNd21x7q729Z7Cjd6i1Z7C5q7+ld7hvdEJr87lA3AVRzjDtiNDSWuPWMGMNc+YwawR5Pcjrwdg9+b9/h7++z+GYJcxbw/x/yAin8+JuPGkOMYYgBWBxuTVQ1tBzoaouPiuIkygjhDE2gDJ+nANpMconcT5J8lNMCAkOjQ/VNTbcbG7u7h8aUKgGVNoRvVVpdSutbrnBNqQ1yw22cYtLptIPakwjeuuI3jqoMfWrDTKVvl9tGDGYB7WGnnF1z7h6WG9S2pwjBnOHXDFiMI+ZbeYAaAmGm/qHTpdVNMoGCTGGsxDF+ik2eE/eKaz+DynEwgLvn0yEZlLwZCLEMR6KsHOMJx7zJ8RQQgzMT551LYgoeOYTi3kYTpIP7z3Jx4N83M+JAUbwMIKPj/vjU5HJWSQ2DVFigBB8/FQ0kcYR2jeuG6hrrBwY7TTaJ7ygCwi43H6nD/T6QK/D63L6PFav2wa47B632+f1BgNBMOQHQ0Ew5PQATp/HD0cCWNQZDthDPjsSHbTbhwDfmDc46g6MOH1KIGwOk14iqfcgjb3qvFMVG3fk7dh7qqi0cWDI7gJgj88Fo95I1KUzjAzJW3XGIQR3Tc2gNO+90xzXXWpl4xI2LmH5hsnHLZNT7mTSLsbtgmjmBQsbM3GilUtYfOHhEDrKTdr5GceEtfnYuQ0frH/5t18seylj6eIDjz6Z8fCi/Y8sO/TE8sNPLs18/MmMh5/KXjyfZTmLlx1bsjR/8XwWH31y8dEnlxxbtDR/8ZJjixblPfF4zqNPHn582b4lT+9e8fTO5c/tWP78tmUvbFn60sYlr361JOPS503qi2BCxaft+JQOE9XspD42Y/66p4pVkYKWS9iEpFtI+Djxb9ZfFQwGI5EIhmEcx0nLOf/nSprud95EQkynZ9LpmRDoa7hdV3A8L7/gSPGFs6npxIJexTAUTdPSAsNzQ4GxWOx+551KzUjMmY3EZDIu8CyOIZFIJBKJoBjB8bFEciqdTouiGAwGzWaz2WwOBoPSxFcP2q4Fd55OTaank+npZHp6UvKqqdmv1UqSquQdr5qdSqSn4ump+N+LV6WmZ8V4kuZFNpYQktOsOBnGGGcQulBe2zKgsAWJMJvyEkmpXwHAY64o7YJIWwi1BGAPRAUQ1mD39fQrDBaPxe53uUCvNxIKImEQi4TxSBiHIlgUYU5X0gAAIABJREFUwuEogSIUjjEkwVEkT1MCx8bngwvTF1uGthfVrso4/dbewtWHLq7KvrIqp/y9vOufnLz51YXWvVX9xxqVxT3mKgXQbIYGAcyG815S8FGiHeKU1nCn3FLfqapuku86fP54cV2bTOsIUCAheiKkG0RBlIZhGoFpFGEwlMVQFsc4AucJnOfYJM9NCvyUwE/x3CTLJGhKJAnBbgPGFZpRucph9+AYQ5E8ApNQBJOsi6FjLCNybJznEgKf5PkphIgzYhqhJgMQa3FFWnoUzd1jAEiHUFEiiCbuxgPH7oL3wLwHYe/A/EcoD8IACO9CYgASuyddUd6NilgiPWTwHC2qrO0aDbMzLiRmj4o2WLTBie8sRRssSmf5X+bXwLFvmHOK6YLuTUuANgXpe9ISoPUeRO9BDMC92a+yy9R2mdLWp7L1jVt7xi09Y+ZuhblPZZOp7YNal9zoHbcG1Y6w1h3VAPBf9Be+w53nA8wR3hyJ3ZP3uz8OdNKBJubngvvbowkHlHBACRckOqLiXe3lbSDpoxL2MGEJ4yCbULkC5bfbz5eXiwkyHosKfIhmvSQNEJSboAGCBmgeZONoBAsqJsabOjpau/oHFTql3qk2OidMLq0FkFAbnUq9XaG1ytWmhTAodAaFXjefUa1mWK1Sm01am7VzcODazfq+UTnGEBQXpjkfzQW+YTIcwPCu+cnHfLzoWSAfkDtjXsA9yYk+TvTMz9hUgBEBkneSvJuOeWjBR7AemHDV3b40KG91enRg1OUHbU7A6PaaA6AnEAQDQehugoG/pITvDt4Q7ItQ3gjtC9O+MCsRANkAyE7oPINDptuNQ5XX2qqutTU1Dg0PmXQ6l98f9PndURi02Y1t7Q09va16o0I1MRAK23EyEEvAYjLKCiGS8bFCQJwM07yLFmySY92dXNzNxZ3z0s3wrrvv/Nz9SaVhcTLACB6UtvrCE0pda0Nr6dlrh945/MZrh55/ce/yZ3cufnbn4ud3L31hz7IX9ix7ad+K+Ty/f9lzWUuezlk0n8UHHl5y8JFlhx5bfvjx5YcfX3bosSUHH3lq3+Ov73th5Y6X39j8/OtfPfPm5hc+Ofj7PWfW5Zfv9NHjIU6NCDoyYWISZkY00byBZHV0zEgJJpI3EpyJ5Gw0D3BiQIhHAK+hqaV6RN53x6u+Xpvlfl4lrTc8PT2dTCY5jmMYRpKPuaJvyUimp6elebqlne+eZxKGYbfbXVBQUFFRoVarpbWHZ2dnRVGMxWIIgkgfURSVfmTumCRJ8jw/NTU119mTTqfj8bj0/S3NXc7zfDKZTKVmeC6enk3HhOStW7fXrfv86aeffeutt86cOUOSOMdTU6m4VICVTk+lpmMxkZmdnZZGVKTDSmVSUkNSqdTdTZiZmYmJCamAS0hMUTQbE7j0bCo9O5WeTaZnk+nZKQKBZH09JRcvVVyvMVidk7NpXhBZlvX5fNXV1d3d3TiOQxAk9YolEom540tlWNIFSFtomp6bQVSahF3qEpMaLm2fnJykKULg2enU5Ne9bun0zGya5QQxnkwkpyanpqVRyNmZ1Mz01HRq8juVqu/Qq5wRwgXhThBxgkgAoYMoY7R6O3vlTiDs9kJ+Lxz0o2AAAwNYyI8GfQgUIaIQCUcpFGFwjCMJgSJjNCVybHI+BD9d3iHfU1K/OuPUH/eceudQyTvZV9/JrXwnr/rDUw1flrTvrRo82qQs7jVeV7hazZEhIOpCmQBJBUneBVEqa6hLbr7ZoapuGtt1uPh4cV2LTGcLUkFSdEG4IwKHcBJCHsyrnA6/clwvH1HbbV4MZSkyhsA0FCFoSqQpkaHjLJOY+1men0aIBB1Lw+RUAOKtbritZ7ylawwIUiAiLogP5u+CvQPjgxkfQt0F4UMID0IBCAsg/HxcUdaDClgiPWJwHy0qr+8aCbMpF/KXjrHvGfdbr1rrJRZk0OAfNPgH9L5+nVem9fRpgD4N0DvhHtD7Bg3+YVNw1BpW2CGVC5kAMI0Hv9957zff/f32dyKJBbnvYC6UcEEJFyS6INEFxVxQzBXlXVHWBpIBUrRHcFsYAVlxwuUpv91cdLUsHicnhUiMC3GMh6bcFOUgaSfBuBnez8ejX3tVe1dr5+DgmFGpc6l19gmDbcJg0xjtWpNDZ3ZKaIz2hbCqDQa1QTefsQnVkGJ0XDuhMRnae7vLqio7+noiKHjHq74Zd/e4/Ec40fOtcL/SovvtzycAJuYkWCvJ2dgYwIkeivPgtKu5rbyzp3p4tM1gHvH4jGDEAUYcQdDpdnvcLv98vJ7QQoS9AOwFkPmEAqQXQKzmgEEHGHSA1RzwAkgogHmAgNPp9Pv9JpOhpfV2w+26Ww0154tOev1WGPXzMURMYCwPkXSI5kJCPPKA9/POwOg8kilYiIOsEJCKt1DC6Q1oNG7Zhc78XZVfvp31m5c2L31p89Jf73j6tZ3PvLJ1+Zv7X57Pbw+++Jusp1/NWfZqzop78oWDi17MfPLlw0tfyVryStaylw8vfjFz8asZy/6w6+W3Nr38p40vf7z7d3tOrSu9nSfT3DD6e0BKDdEanDfQMTMnWtmYheVMJGtgBCslWEjOQrBWknVII7xCPAp4DU0tNd/cq6TvdY7jpO6WuRfHcYIgSDYwOTkpjX9J75PJpDRReyKRYBhGWgfw8uXLV65c6ezslJZhlg6eTCYRBEkkEtIXsORqkkywLCtNfCC5FMuy0gp9c4/vSc/Z3bG62biYmp1J+33hzo6+2w0tba1dWq1eFEWKoqSq9umZJIKGQ6CXF4h0eiqVmuQ4jmVZURRpmoYgSFpSRpK8ZDIpCILU6lQqNZtOs4kZLjkbT6VT07OzM6nZSXFKoBI0kuKJaZHBoNDQYP/V8srrdQ0mp28ynZ69c+W9vb0GgyGdTjMMI50ikUhQFCUNicZisblVbqRCGunOT09PsywrTSs/t7aM1GqpIOwvzheLIQiCIIj0n3XPfBYzd+q6/lG9yhZCnRHMHcEACAdxLoSxOpO7pWPA7YUAXzToR8MhAgJJCCQjISISIqAI8c37qwh+un5Qm3ml6d39hX/cdXJVZsmq7KvvZFesyr3+8cmvvepYo/JCj/G6wtVmigy7oy6MChEUSPJAhJywBnpGzA3tqppG+Z5D508W1bTJtI4gARIxAEJdYSiEExBCLjgOONfnJI0GsoxIUwJJcF5PSKXUDQ8pLGYnApMUyaMI9Vf6qzAiwQhphEiEINbpgbv6xtu65G4fGkGE+Uhe9ZeeqjkW6K+i7vRX/eBVoj0q3m+9ar2fWhCVC1E64XFHdNwRVdihMVtk1BoetYbHHVGlE1a5ELUblYxK8rDvq1cNyFX9IwqJAfn4sEI9qtKOqXX3QTukUAwpRuejNuhGlAqlTqO3mjtlvZcry1u7O78HXsXEnCRnwxmL5FV83MvG/BTn0eh7ZYM3m9uqevsbjOYxf9Di8RlNFpXDYXM4XPMBAO8CuP1Oh99pD87n679Ig3gEJCMgCQbxoB/1+yC32+Nw2MLhkM/nGZEPdHS2VN+oyDy0x+7UgRE3y0e/9iomQLFBVgh9W17FxYI05yMZD8P745NQahabTuNiGlLBvSUDxz/K++Mznz624pOHX/pyya82Ln/5q6WvbXl6Pq9uW/bijide2PnICzsfuyef2vyLp7f8/NltDz+3/ZfPbX/k2W0PPb3loec2PPyrdYtf+WDJ6x+vWLv3j4VVB4fNt5GEdTIdiTA6mDXgnIkSLIxgZQQrw5pJ1vRtedXMzIxUlC19o4+OjmZnZ69cufLKlSs6nU6SIZfLVVNTk5OTs3379pMnTzY0NHg8HqmCyuVyVVRU7N69+9e//vWyZctef/31vLy8rq6u4eFhmUzW399/8uTJoqIis9ksdVDV1tZmZmZu2bKluLj41q1b4XA4lUqZzWZpzZzS0tJz584NDw9LgsLzvFarLSwsfPfd9/OPnTpdeGHjhm2/eW3le+9+eGD/4fLyyrGxsVQqlU7PJCdjStVo4emCjP27Si6e6R/opigCBEGTyTQwMFBXV1deXn7z5s2BgQGPx6PX67u6usrLy0+fPn369OmLFy9WXrsehEkqNpVKp2fTaTAU6G5runC64NihvZm7Nmfv37V3x5bVq95+6ulnn3v5119u3V185RrD8lKLbty40dfXJwiCTqdrbW09ePBgbm7ujRs3PB6P5Exms7m9vb2hoeHo0aOnTp0yGAxTU1M8z5MkKZV8jY+PFxYW7t27d/v27Tk5Of39/dPT0xzH+Xy+kZGRa9euHT169MSJEzKZTLLb75VXWYOIM4J5ooQPoSKkEMJYjcHZ2Npnd4WcQDjgQ8IhAoEYDOZwhMcR9oHGAQl+ukvtPHqt88MDZ/6448TqAxfezbr6zuHyd7KvfXKyYUNxe8a1wYLbypJuY82Yq8MYkbuiAEqFSBIkWQDCJ6yBnhFjQ/t4TePwnkNnTxbVtMkmHEHsa6+KRECMgBHigbwKDMETasNAv9ygt0Yh/Jt4Fc3PwHgcjLKAH+sdULV2jjgAKIIIEYS/J0FE8ME8gMQ8MA8g/Lxkv06EncsFpeoHr5rDEKAXxBRijUHGGGQMAVrvp3Q+UvKn+XtKHvb99Cq9U6UzjWu1YxMTo2r1qFqt0GhUev2E0agxmRZkXDuxICaHbWxCpTEZ7B53v3z46vVrHX09OIP+o3sVxdtxxoJSJoK1cqInlvTz8SAj+Fgh4HArZIONHd21w/IOtWZAoeyVDbSo1KMq1fh8NBr1QmjUao1apZvPyLBCMabWTBgMeotBb9FMGBRj6pGR0eHhYaVSEQj4giHvuFI+ONTb1d1cevmM2aoOhGw0G44lYFYIE7SfoP00d9/nAR/Uq3DKjZEulHDilJtiJVkB2algKGXusFcfqtjybsZrb259/t2M19blvb3h5PsbTv55fn556t3PTv5+3ak35/Nx/uufFLyx9sTvPj258tOTK9ee+N0nBW+sOfq71dtfffurV97f8ps9Jz670XXOAg4yM0AqHUE4I8qbCM5E8maKM1OcWfIqOvbteBVJktJiwwRByOXy3Nzcl1566cc//vG2bdt6e3s5jgsEApWVlevWrVu6dOlPfvKTp556aseOHePj41KHitlszszMfO655/7pn/7pRz/60X/9r//17bff3rdv36ZNmz766KN169Y999xzS5YsOXHihNfrbWlp+fjjjxctWvTjH//4pZde2rJly9jYWCQSqa2t/fzzz996662VK1e+9tprBQUFZrOZJEm73X7lypW33377pz/91xXLn/vTW+8vXfL0j370X370o//nX376P99+e1VeXt7s7CxBYMMj/Tm5h3638rVnnl32x7fe2LR5vcNhGxoaunjx4tatW997772333571apVq1atKi0tzcrK+vjjj1999dVnnnnm2Wefff7551948eW+EWUQJlPpNMsJba3N2zauf+OV515c/sTP/sePH/6f//zLf//Xn/z4//3Rj/7vH/1f/+Xnjy1Z9eGnLreHIAij0bhr164jR44MDw8XFxdv2rTppz/96eLFizdt2jQ0NDQ1NUVR1I0bN9auXfvGG28888wzq1atKisrczqdGIZJA6Ysy1ZXV7/77ruPPfbYT37yk5/97GeHDx+ORCIoijY3N+/atWvVqlW//e1v33nnndzc3M7Ozu+bV9lCqDtKeGFyzqsm9I6G5h6PH/YGEOnvLThCwxE6GqYgUKqvwuAojiIkjtEkwVIkR1M8x4rzobipMVvkTN3A2gPn/rTt+LsZxe9nlq3OvPrOwfJPjzdsLmo/WDF4okF5qctYL3d1GSIKZ9SDEiCBh0naE0E1Fl/viP52+2ht49DeQ2dOFV1vl6mcQTRM8B4IdodBEMdghEBgAkVIDKUwlMIxmsAZAmc4VuS5uMAnBD7Bc3GWidEUTxIsipBajVHWN6SZMETCCEVyGEpBEZSmeJriGVpgmdjcz/JCEiNFmpuKIkI4SvuDxMCwuq1j2OoIQDAPIew9CaK8B164XgpAYi6Uv2cLgMR+8CoJa0RYkPv5lgOOO+C4PSraoJg1IljCvLTdBsXmtkgbpfHE76tX2QDA6rabnVaj3ay3Gucw2s33wbogOoupXz48NqGyAa6B0ZEr1yo6+nqYGPV99ap0mqJYr9UxLld0yAaaJfr6m/sH2/sHOufT29e2EB2y/m6ZrHc+3d2dPT1dvb3dfX09fX09vb3dPT1d3d2dZVdLG5tu6g0TOr26selmc8ut4ZHe7t4mm0MbCjtoNizEozQXwkiAoL3foldhpIugAYr1Sr1WkmbBjJ1NBwBhvN9+s6LnxLlbhy+25N4aK+2z1sg9zXJP47y8PQjUDHiq5tPrLO9zVfQD16SP/cC1PldFn6OqrO14aUP+1cYTrSPlBr8MjlmolJtKOvGYFfvan8wk8zUUa/m2vEp6iA+CoJ6enuPHj+fm5tbV1ZnN5p6eHqlS+/r169u3b9+/f//Zs2eLioq2bt0qrVUsDV0RBDEwMFBaWvrpp5++884727Ztu379enl5+bp161555ZU333zzwIEDK1eu/PLLL8+fP79///7NmzcfP368qKjo/fffz8nJMRgM4XD48uXLf/7zn9esWbNv376TJ09WVFS0tbU1NzeXlpaeOHGivLxcJhsovXi1s6P//LmLb/1x9Z/eWp2bc6y9vdPhcPA8PzYmP3Hy2OYtX+3YuTn3yKETJ48cP5E3MCCrrKzctm3bypUrf//7369Zs+b9999/+eWXDx48+Nlnn61cufKNN9549913165d+9FHH731p3dOX7iiNtoJNqbR6k8XntyzfXPuwT0XTh3dtn7N7i1fHtizY8f2rR9+9Ml7H63NOnaqpXsARjBRFPV6/aeffrpu3brKysqcnJz169dfvXq1oKAgLy/v5s2bAAC43e5Lly698847n3zySUZGxqlTp65cuTI0NERR1PT0NE3Tvb29V69ePX/+fFFR0Z49e1avXr179+729vZ0Ol1VVbV69eoPPvjg0KFDp06dunTpUkNDw/fNq1wQ6UEoL0x6okQIYwMIPaF33G7pDUfpcJSORmgoTIWDeMALe90RwBl8UK+yBOhLjfLPD5x/e/PR9/ee/+Dg5ff2l63KuPx5wc1t51sPlfcX3hov69Q3jDh79aDSAfkQDCTRCEF5IFhrAXpHtI3tI7VNsn2HTp4qvtbRN+4MwhGC9kARIByMYAiMYA/kVTTF63Xmnu5+5bgGDEUpksMx+n5eJfAJghAoNgEhdDhKBsPYkFzd1tlvsgIQQs8HRFkPwrpQ3oXyLqn8fAHid3M/tfrBqyTu5z0uNOlCk04kMWdXkk7NHXBui8T31Kvsje2tzV1NLd3NrT0tLd3NTZ2NDW23brbUN3bcXojG1u721u7O+QyOyW+1NHX09WjNxp7B/uLLpc2d7axI/6N71f3GAeOTEMP7I7DD4VZr9cNqzYDOMGK2jpssC6PVjyyI0aw0mpVGk/qetFi1RrNSq1NMaEcmNKNa/ajRpLZYtVfKSm431k9oxuWjA9eqyhpu3zCYxu1OjS9ggVEPK4S5GEjQXgR3EDTAiYFvy6ukPioxGYklwtKYIMP72biPngbIaUdUNDrhEa2n0+DvCTITTNrNp70LAbBpK5M2s2nzPUmlDVTayKbNbNrCpS1M2kynjdSsxY0qHNFRV3QsSGmJuJ2edCG8OYRPUAkHFbORnAVnTDhlxCnjt+tVUmG1x+MpLi7+wx/+8OabbxYVFXk8HqkKyufz5efnb9++vbm5WZpq59KlS01NTWazWRCEueJrv99//fr10tLS3t5eFEUNBsOhQ4c+/vjjjIwMu91+69at/Pz83bt379mzp6qqyuVyURR14cKF2tpau91us9mOHTv20UcfnTt3zmg0hkKh/v7+srKynJyc999//7XXXsvMzNRodFOT6fRs2mS0nz1zoa62IRJGUqkZaX7Ozs72zEMZR4/lDA71RqCAza5v72iqq6spKSnZtWvX559/fvz48e7u7ra2tsLCwnPnzuXm5u7bty8rK+vs2bMlJSXHjx/P2H/w8NGTIyq91eW9WHp5y+aNpUVn3BbdJIu11le1366VdbX19nTV1NZfraoZ05iS6XRqejadTgMAsH79+vfee+/s2bMnTpw4d+5cOp222Ww1NTW1tbUTExMGg+H8+fO/+93vqqqqjEaj0Wisqanp7OyUiq5CodC+ffvWr1+/YcOGnJycgoKCgoKCmpoaadj0/Pnzf/jDH7KyspRKpclk6u7uvnXr1vfNq3wY58MYT5RwhVE/TPmi5ITe0dzeL9VXBXxI6E7ResAL+z0RKIIuOM8CxwnzobmkFxGr2sa+OnB21cbcD3af+fjgxT9nXFy1p2R9ft3Oc83ZV/vO3hyr6NA2Ddv7dUG1I+RH4DAJRQnMG4nqLa6+EXVz+2BdY+/+Q8cLi8u7+kZdASiKU14I9IL+CBaFUQRBMBTFMYzAMALHSYKgCIKamytBEESej7EsT9MsSdI8HzMazV1dPWNj48EgSFEMjpMQBC84z4LAJ0iKo5kYFMWjMBGBsNExdUdnn9FkhxFyPhGU9iCMC2Vd6B27+otgzblU4m5+8Kq7NeibI0nV3V4l+dPd+3yT8/6je9XJc4VnSwtLKy9U1JZdqy+vqC27cr30YkVxec2VBbhxtaquuqquZj5tPV3l1VU3mxtVem33gKz4cmlrd2diWvxH96r71a2jhBMjXRjpRQkPjHqiCBBFABj1LDhZF8UGpYG5+0IF70mGi5BMAMG8EOKEYDeCAyQdYjiopfVmT2+7Tq8aVw41NtXKx3oRLECzERT30VxIiEdZIYQSbhizk4wnlgS/La9ieD8XC7JCAKfcEGKNojaK9YqTYVKwE6KVEK0IZ4RoXZTRE6KVS7nJuG0+dNzCJMxMwsgmjPckFdPRcQObMHKTZn7SzCSMTNxAxgx4zIqLjq8R7DBjBnFdCJngkgATd5GcDaPNCGlEKRPOWEju2+yvmpmZ4Tiuo6Nj3bp1K1asePXVVz/77DO73U6SpFqtzs7OzsvLM5vNHMfZ7fbz58/X1dXpdLq5h9pYlg0Gg7W1tefPn29ubo5EIkaj8ejRoxkZGbW1tVIVdktLy44dO44fP65UKv1+v8vlqq+vb2pqMplMKpXq4MGDa9asaWhomJ2dBQCgvr7+8uXLN2/ezMrKWrJkyeLFi7du3Q64AwI/NTaqzsk+drHkisMOEAQVDocFQeju7iw4nld5rSwEemdmk3aHoaLy8oULRRcvXjxx4sTx48f7+vqkRWa0Wu3ly5fLysoqKyurq6urq6ulvqKC4ycP5OSPThjVevPBzMNfrv+8p715SqCmBbK+8lJ9VVlLQ11rS9PV8srzF6/0DCnYxExyMiV555YtW956662srKzi4uKRkZGpqSmdTldRUVFZWalUKg0Gw5kzZ1566SWtVksQhN1ul5om3X+v1/vhhx8uW7bsn//5n1esWLF9+/a6ujqTyYQgCI7jubm5q1atqqiowDDM7/c3NDScP3/+++ZVQTIWIDgAwu3BqCeCeyK4xuBs7RxUTlg0eofN4vMCUCREoFGWQAUKF6AIGo1GYRhFURTHSZIkKYqhaZrjBI7j7kmai0eIeF3H2KYDhe9tOPTxrpNrDxR9tK/43d1nN+Rf33P2dl5ZZ1H9UFW7umXIPKz1aO3+AAJBRCRKRv0RUG+x948om9v7bzZ27T907ExRWZdsBAiAUQLzQ35v2ANhYRiNIgiCojiGYRhG4DhOEBRBEBwn8DwvCKIgCDwfY1mWplmSJEUxYTQaOzu75XJ5IBCiaRrHSQiCaJqlaZphOJZl7/pZkaIYmuGiUSQKo9EoohhXdXZ2G4xmBMFgBLsnIZTwIQSAUgBKASgDoHeXpccAOA7AcQBO3GESgH/wqv8kklHdMxQ4hyRY9qjogON/3Xv+0b2q7HpZdUNFc/ct2WjXsEo2pOzrk3d2DbYOq2QLMTCqVoyqlfNp6eq4cq2ivum2xmQYGB25XFneOzQwnZ76R/cqccrHii6Kt1O8nRHcjOAmWQAh7DBmR3AHQfuFeDQ1w6RmGDGBSY/gCXHwmycXCy5IMgXHJ6FYIsyLIV4MxRLh+CSUTOFdPY1d3c2K8cFRRV93b5PVrk5MkskpkuHBWAISk1GG98OYHUItFOeJT4EP2N77ehUrBCjWCyFWl0dpMA+YbcMBUE8wbjHpZwUnyVgp1saLbiEO0JwdJYw4ZZ4PSRlZxsyyxvnQtJ5hDBxn4nkzz5s5zsQwBoo24oyFFOyU4MI5a5QwQYQeo6ykYBcSPlZ0kawDpUwIYUYpE07bSM5GC7Zvy6vmnlbr6ekpLCzMzs4+evRod3e3Xq+/devWli1bTpw4AcOwVE1VW1vb3t6u0Wii0ejc9JixWGxwcPDy5cv19fUAAGg0moKCgmPHjg0ODkqPtslksrVr154+fToUChEE4fF46urqWltbAQAAAODs2bM7d+7s7+9Pp9NdXV2nTp2qr69PJBIkSZ46deqLL74oLDxTduUa4A5pNaaC/MJTJ8/qtKZUaiadTkcikfb21nPnC2831kfhUExk5KOyvKNZ+flHS0tLS0tLL168ODo6KvmHxWLJz8+/fPlyU1OTVEteXV1dU1Nzq6Fxw/a9gwrNhMGSk5uXdTjT47CkZxJBp6mppqLhRkVb482O9tbKa9eLSsv6RpTCVJph+cnJSZ/Pt3v37rfeeisjI6OsrCwUCqXTaa1WW1xcfObMmb6+PoPBUFZWtnr1ahzHOY5TqVSnT5++fv06SZKpVMpkMn366aevv/76q6++unfv3tHRUYIgnE5nS0sLgiCFhYXbtm0bHBxMpVIAAFy9ejU3N/fv3atmZtOJ5BQjxNlYgk+kaCERQiibDyy9drN9WOUAKYif8VNTjijvhAXSd1GIAAAgAElEQVQflbCDmCUAuSNYEGfdIDqqtXT1jbZ3D9c3dJw+d7n4/NXhQbX0PKDfEwUDCEFQkQjo8/kCAV80GsVxFMOwaDRC0zTHMaIoTk4mpqamksm4KIq8IEYQdkhpPne5fuvBk5/uPLZ2z4l1GWfW7Duz80TVvrM1eZcai2903WiVtw1qB8dNCq2ZFmk6huIsHEZAB+BWaQ19A/K2zv4jxwpLLpV39MgsDjuERXAWhskQiPhJGqMogqKoe5JhGJalWZZlWZphGJLEMQxDURhBEL/fazKZ1GqlRqNxOu0oisZiPIZhGIagKIqiMIZhJInfOQJNEBiGwggShaMRj8et1agHBmQWsxFF4WRCpGkyEg6BYBCORqII7A6DTggCEMSL4UGKBekYxE1G+akgKXoRwQ3xHjjuxyaDRMqHTLqhmA9P+HBxPk6I8RNxZiatsPiOFVfUdQ5D/IyPnHQh8QW/1wF86oG4nx/cjwc9zoNez/36pR70Ou/Hd338++HDpn3YtA+b8mFTPmzSh01K/+OSVzkgwgFhkJDUewNVLe2lVdfu51UQYqW4EM7CdsDRJRu81dTdKVOqDI4zJWdud9TZfSZukkyl48m0IKRobpJMpoVEmo/PcuIMK6RoforiJkk2ScWm4nwyziXE2FQyOTudnJ0WJhN0jG/v7W7t7pQeDGzr6SqrquwbHvwr44AL+8T9x60e1Ie+NeLuv/D1xgAnBuKTECsEcMqH4IC0LA/LQ1wsglNumvfyYkicDCemookUFJ+EYkmQ5nwo6cApdywJxhJhgnFjpIsRfMGInhF8OO1CScfkDBxLgjjtSk5Hk9NRcTLMx4N8PBhLgvGpSHwqEkuEu3tvD410jSr6hka6+gfbJ7RDUQSYTbM0F/p6GrC/TBAKPPj98QUjepRwxiehCGzxBbXpNMXw/sysjQ1Nl4U4mE5TClX79l2fnC067PFPcII/HvMrR2+JnDs9HfG5R7CofjoZTKfR6WQwlQgQiJEhrOk0OjsFcpQ9PRvlSStPWNJpOJ2GGdQI+RUcbuYJC09Y0ilwJu7jCQsF6732fr9zMD0Z5DgXL3pCYS0IaaZn4VQawggbTtvAiI7inBTnBqPaMGxgYwAn+qKYEaUMBGeanA2k0zDNu9w+JYI70mnuPzHPQiqVgiDIZrOp1eq+vr76+vorV65kZmbKZDKTyVRTU3Py5Mnr1693dXU1NjZu3LixsLBweHhYGiiUntoLh8NNTU2nTp2qrKx0u90Gg+HkyZN5eXm9vb08z8MwbDAYmpqaLl68eOHChfr6eplMtmHDhvz8/PHxcYfDIdUkKZXKdDptsVjKy8vPnj0rl8sjkYjBYGhtbb19u6nkwhWT0Tmu0GQdzivIPxWFsHQ6jeN4PB5Xq5Wll4rzC44UXzhTXnHpzNmCg5l7JyZUzc3NUsVYR0eHNGuUwWA4fvz41atXGxsb6+rqSkpKzp49W1lZ2d7RtX7LrrqmDr3F0djUkpN9+Gh25q3q8vGBrp0b1h3PzWysvzE4IKuprT9XcrmzX84lZ2dm09PT0xMTE7m5uXv37i0pKTlx4sT777/f2dl56tSp7Ozsuro6lUrV1dV1+vTpvXv3RiKR6elpq9V65MiRo0ePAgAgTc1QUlKSn59fUlIyPDws3aWCgoL9+/e7XK78/Pxt27YNDQ2l02kIgsrLy/fs2SNJVequdaClVZ//Ub3KBZG2EAxAeBBn/3/23vy7keu8+/wH5g/I5OScyeTMzJt5/caZN3njLYlfJ/EWSbYlS9YWyZLb2rvVUndr7VW9shd2N5duNvedBEAQALGvxE4SAAmS2Pd9rb1QqCrsqPnhqhFaiyftyHGs8T3PqVOsKtx76/Ic4sPv89znCaVLJseeVGkUSXW8FXn/7dHB2+MG3UY2BeczaDJWzCQLxWIxlUpEIqFYLJLLZWC4jKIwgkAEgQHDMASGy8ViPptNpzLpfU9Aptb3D0+cONN3+MMrR872Hzl36/Wzt9+9PnHq1tTFuwsD08IpnlSwppFrjBqDfi+wvRfY2vNuOXbtFptRrlYJVsRzS/zrN27fHRsXScTmDdO+z+UN73gCW+79jWDIEwz6P22hUCAUCoTDwXA4GAoFAgGf17vv8ewFg363e9tqNev1WoNBt7W14fd7k8l4IOALBHx+v9fv9wYCvlAoEI2G44lwMhGJhH1+367P6/bsb7uc9nWDWiZdtZj1wcB+NhOPRvx7u07P/nbAvxcIevzRoCce9MaCnnjYF4954wlfLOmNpZ37Yac35valAgk4VWBycDNbaibybAL6A1c1I3DzQfWhB7Xfdv+/K66SKKVqk8K+YwkkvHk0gzEwUUNxFqk08EoDJ+sYWceIGgou4gxW7zYJplpAoEypUEAgpEKQLF2pMZPzs0tCwbrNsrnjEkhEg/fuak3rv0av+n3nKrA5rgRHilC4BMUgJIFgKYxM5YqeZHY7ldvJlz35siedd6fz7gLkpesZ4EAk6QRdz1RraYpNMY0s28y0uRKE+TOFnQoTxyrhVM5VRn1ENYqSIQjzl1EfjAdQMoRVwhgZs9pVrh3LnmdzZ9ficK3ve+2FcqjWLB2AqsjBNXxQriLpRL1V5DiMbeQhNJTKuucWb3/3B391/eYHvqCF4zCP33T+0ltjk33BiD2RcgX2DbNjVxJBG8ehXL3AdZEqGoGyexQS5hrFbi3foFINKoWX/CQU5DiU42AaCtBQoFtNNYkY14W5Lkzk9xt4lGuXOTrNsVmuUdizry2OXdasTZSyOxxXbjWyCOIjyXCptFcq7XEcTFQiEOJDyRBJx8DiVJg4SUdaXBoi3HnISdBBohrOlz0wFu5y5INyFcuykUiEx+OdOHHi4Ycf/sY3vvH1r3/9b//2b81mMwzDJElqNJqTJ08+/fTT3/zmN//4j//4T/7kT374wx/evHlzb28PBAkxDFMulwUCwcDAwNzcnNvttlqtN2/evHr1qkwm68Vgmc3my5cvP/roo1/96lf/9E//9M/+7M/+/u///vz587Ozs2fOnDl58qTRaGy323a7va+v77nnnnv++eeffPLJr33ta3/+53/+N3/zdd7yqt8X23btDw6M3BuZyGaKgKsajUYoFBgbv/vkUz/9yn/7v/7iq3/+2E8feufdt4JBv9VqnZubGxsbs9lsDMPUarVIJDI0NLS0tKRQKCQSyfT09NjYGI/H0+oMP3vu0IpUjVdrmWx+fm7m8CuH/unvvvZf//c//vP/7Y++882/fvO1l27f6h8YHL59Z9Rgc9a6XKvdZRhmY2Pj+vXrICfq2bNnv/Od7/zlX/7lN77xjbffftvhcFSrVbfbffHixccffxxBkE6nE4/Hp6amZmZmcrkcSEYVDoeHh4cfeeSRr3zlK1/5ylcefvjhgYEBj8fj9/tv3rwJlqVarUYikdnZ2UuXLn3ZuCpWJkN5OFZE00glkCwYNnZW17T8VSVfqBgYnhwenNSqrYlooZDF0olyJllAUbQM5QvFTKmcw3CIquJVmqjSBIqVIbiQL6QTyUgo7PP59/Y9O3v72x6v22QxCkTiycXlieWViRXp2IrsLk86KdbMrGmWFHqRxqAwGA1mk9Vu2dg0O1wGx47eub2+6TTa7Eb9ukapVK5J5UtLPIFwRS6X6tZVFpvGtqWxbSqtdtXmlmVzy/qZtuWwOZx2p2vD4bRvblltdpPVZtxxO7YcNpNZr9Or9Aa12WJwOO27ey7w2JbDBszp2thxO9y7Tp9ve9+96doyOzaMW/Z1m1m7rpOrFSKDVrbjtPo9LrfLtmkzbDssezsbOzt2l9u65bZsuSw2p8m6YTTa1o1mk95kFksUMqXBbHbte5PZDFGGG1C5mS2wKegzoOr/h1wFnHqfti+Kb76o/kG8/Kftd8VVeotpTS3hS3hSzZrL48wjuWqTqnXZIlYAVsKLZaJUJkoQWYZIKJZJZEoFmMSpOkuydKZUcO3vaoyGe1MTfPHq5o7L7fPwRML+oQGN0fAl5qpU1l2E/GQ1W2/BHa7CcVWOq3JcheOINgfXmoUOh9SahULZl8nvIXiErmUJKoHgEZSIVtkM28hjZCxT2K0w8Xo7V0Z9+fJes1uot3MIEazWQDmdjw2nIuCErCZDke1k2lcoRfPFcCrjS2U9RSj8KaXqX0sEPihXEdU4xaTxShxMWKacffm1x7/3w7++1v++wbRSaxYCYduVa+/cHb3o3FHbNtbOfvjKQ//w/4zcPJ0KbsCZ/UJ8WyYY7b943OvUIFkPjURjXotGMr081S8TjDrNkkx4a3VhaGbksnB+0CCfJ4qBdjVr168IZm8rhOOLE9etWj6a8y6MX3v8oW8e+eVPTZolCgnDBc+WVaxTzi3O31TIphg6VcjvWe3iPZ+BpBN5yLvrM/jClkTOaXPw5/lXRqfOaNZnktktnIqxjfxvpleVy2Wj0djf3//qq6++8MILb7/99sWLFyEIAh8sFApqtfrGjRuvvvrqo48+eujQofPnz8tkskwmA9IvtdttkGjKbDa7XK50Oh0KhXQ6nVar9Xg8nfs5xBEEMRqN169fP3To0COPPPL222+fOXNGIpE4nc7V1dWVlZV4PA7ckVardWpqqr+//8SJE88888yLL7545sy5XbevkEcT8axeZ143WMoltNv9OHV7rca4tjev37jy7L/87IUXnx2+07+5ZYGgUiqVcrlcFoslGo2CaUAQZDabd3d3o9FoMBh0Op0bGxsejyeZykzM80PJfIvjmq2Oy7k1NXrng2OHf/6zH7/1ygun331r7M6AQi5Va3QqvckXTTc4rtPlGo1GNBrVarVWqzUQCEil0mPHjh09evSDDz5YXl4GieYLhYJMJrt79y5N0+12G4Zhp9PpcrmA+xXMamdn58aNGy+88MJjjz127Ngxm80Glkuj0ayursZiMSAo2u12vV7/ZeOqFEpHS1iijKeRii+e01gcPKFiflmyIlLduTd7Z2hKIVsPB9KFLJZNwelEHoZhBC2hWBnDIRQrl8q5dCYei4d291yu7U37htlo0un0KkAthnX1tsNktaq0OplSp1Aa9UqLac1oEurWFbZNlX1DY7fr7Rajbd1q09ts2k272rAuXDeLTFap2aowW7RGk1av12q1aqVSqVDI5AqxTCGQK/kqLV9rEOiNIp1eDob7hGl1yvtz0BjWNTq9SqNVqDVys8VgNOn0BrVGq9BoFVqd0rCuMZp060YteKz3wXWj1mzSOTYMdqvKqJfptSKdWqzTrIKjSr5iMcntFs26XmLQrtksSrtFY1qXGg0ivWFFr11RqQUqBV8q5ckkKxLxyszE5PIiT68y7Lv9xTSKQTW8VCvkqT9w1e8XV4Whxmfa74irQiqDYVUmnucvLq4sK3Qq5952NB3PlvP3c7rBEIHczzFH4DQZTsaT+WwRhWESTxfzW+7t5dWV23eHBRKRUq/dC/gCsciaSjF47656Xd/k6l9WriqUfSgRpWtFtlGuVAvFcjSR8oSizlzRF0tu50v+RhvqcBhZTeOVZLMDo0S8QmfIapqgUmyjSDHZfZ+ZLxwJRm04FSHpBMUmOhyMkqFg1BZPb6FkpMLEa618o5OvtfLVWpKkEwSVQIkkSeWZGsTUSxU6h5EJBI8heAT/7LrLD8xVMB4qlH2h6AZeiddbRcHqvbeOPz88cn5m/qZYOpkreva862c+Onyt/33rxppWv/zYQ9/6sz/6X9478uK6nKdbW1yZvXPq2MuHnn7k7o1zooV7JqVgaeL2B0cPvXfkxRvn3x24cvLGxfde/8UTx994/vgbzx956Sm1ZL6c9ilWZ04ef/n0O68+8t2vH3/jeZdVeeXssb/4P//oxWf+eY03Evdb9PLZvo/evHz28FtvPPn+8Z+bjQKzaeXSlbcXlm4XIO+uzzCzeHOeNyBVT129+ebhYz85/PajU/OX/OF1wFVtDv8NuAqkIK9WqwiCYBgGVCiapkHGcPA8yE5er9dB0b1efnBwt9ls0jQNChKD2jjA78ayLARB1WoVAAS4RVEURVG9xOscx1UqlV6Vm4Ot0+kQBAHyvNdrnWaDq1J1qIyXSyhdrR+o+9dhaxROwBhepqpYs1XluCbL0gzDoCiay+V66csZhkEQhGEYUIyZoiiCIGq1Wpfj4EqtwXEtjmNrDahcJJFSi8Y5lqgTZQYvN2iy22kxbL2EkghVb3Acw9bBbkoYhsEKg3gpsHQEQYCCP9VqlSBA2E+j0WiAt/540G4XTKmXkJ1l2WKx2It4KxaL6XQaLDUYCFT1+VJxVQZnY2U8CREpmPTGskrjxgJvbXpeKFrTjk0ujdyZEa+qvXvRQhYrZLF0Ih+NhlPpaL6QyuYS4YjP4bRpdQrJ2opgZZHHn19anl1cmllanhWsLIolApmML5NMr4nGJaJp8dr8qmyZLxPMi3hTKwurWplIs7aqEokVfIl0Qbo2LRVPrInHBPxhgfCucHVcJJ4WixfF4mWxSCAWCZQKmUwqEomWBIIpwcqkSDwpU0wrVYtSOV8qW/20iSWCNalQJhfJFWK5QiyTi6Sy1TWp8OCP4MqaVCiVrYIrkrUVkZgvEvM//rhsRadZ1SoFSumyVDQnEc5KRXMqGU+nWpEIZ1WyZbWcLxPPK9aW9GqhWs4X8sfk4nG5ZEQhHpWJxuSr47LVSblwViZcmLt3d2V+1qTQBN1eJAVR5QqZJwtZLF2u/oGrInDzQXWgB7Uvqv8HXYffNletSORihUKqVosVCoFEwheLRXK5QqfLlss5CMrDcAFBShhWxnGIICCCIJhqIpexuxxrKgVPJFxeXeGLVwUSkVAqkSjlNufWXsCnXtdPzs/qzEaqRn5ZuYqp5ygmDWPxaGLHZJGPTdw8duLlp5995OXXnnrn/VdGxq4aLWuxpBtCYxU6V2/BRShM14q1JlRlC402glfSEtnca4efNZhWSoi/zcFtDqKYtGNHObd4e27pVrawj5IRpp6rtwtVNoOSERgLw1i41oRotkzRxSpboGtFupav0JlfCfm/X3EZlAJ8UK4i6QSMhTP5vUa71GiXFpYHT597Q7fO77998lLf8S2X0hswX7xy7PbQGY/ftOVQffTB4Wd+8r2V2ZHwrl2yNHHn+kd9Z06M3rp09KVnTx9/7d7Ni7cvn/rwrZcnBvt0a8vz47ffefulc2felq0tjNzpe/KJH8xMDdSYst+7IZXMS0SzP3r4208/+c97bvPInb7vfPu/3xu8GN+3kjnf3J1Lrz33yNVzR0+9c+jIq08IlodXhfd+/uLDA0NnUCLqcKuv3frg6sCHdyfOj06duT5w9N7kabtTWEL2UTKC4BGymn1QrqrVavV6/WC9PI7jwN1eeRnuQHm7HoeBOjbg470yNb0+QYftdhuUo+k93CM5gBQ9ngBZGzqdTqVSAaN/snU5rsu1Wx+fNOqdZrMNpkrTFFujDtYHhJFCq9UA8wTjguk1m82DxfvAxDqdTpfj0GqD7XAtjut0uW7nfnHADst1WFAikOM6XY5jW1y1ydU5DkFx0NUnEBMM2rsCFoe7XwSw93Cr1QJD9woE9VqlUgHECfYwAnjqFRr6cnJVoownIcITzSjW7fPLkslZgUSmn55bGR2ZW+HL3a5AIYuV8kQqnkskYtlcolBMpzMxr89tsRoUSolIzJcrxAqlRKla02jlhnW12aK3b5gcDoPdJNywLNutQotNbLRKdRapwiSVrkuNjvV1h868qTHb5Rab2GZZ2TDx7OYlq5Vvtq6YrSKzRWo2KywWtcWst5gNdpvJajGYTGqDYW3dKDZZVq128caWzL6pt2+YPm1mi95iNdg3TJtbli2HdXPLsrFp7l3vmdW2Dmxj02yzGy1Wg8msM5q0JrPObNFbrTrHps61qXNuaDetKqtRZjPJnRvavW2T3azYsqm3bGq7WeHc0O66jFajbE04KubdlPJvyPg35YJbypU7KuGYWjihWZ0VTN6RLc7ZVcrYzh6WzDFFjMqipRScKf2Bq36fuCqKtD7TfjdctRO+fH3g3uSscE0h1xjEcjVfJBWIZSKZymR3mOwO84bTvOG0bLruF7dxbbndeotpVba2IOAtCHg8kVAolYjk0pHJ8bGZKYlSbnc5lHrtHG/JaLdW65UvK1eBCCQYi8dTu/ZNzeh4/4uHnvj6N7/yzL/8+PTZY1MzQwqVYN+7gZM5moVKUDxXCFN0iajkc4UwgqWL5dj07PB3v/+Nqdmbux4DRiZqzQJdy7v39Uv8u4u8oXzJD2NhvJJE8Eiu6Mvk98pImKymKSZfLEejiZ1IfDtX9OGVeJXNVGvpz4Iq38f1lR+Eq7BKFMEjYEOix286fe6NFw796Fr/+8+98NBDP/rGimg0nnIN3jk3MX0tX/LG4i7Bwr2LJ4/tb65D6RBv6s6lU8cH+85aNJLrH71/+fSJmbv9E0PXbl8+vWGQZ8N7vNmRc+dOrKzOtDrUltPw+M8eGhi6XGVg57ZRq1/b92489cyPH/nxP8STPol08dnnHnNsajm2zNGFO5fefeaRv5sZvjgzcvn8ydd0ynmlbOb55344Mnqx2SnvePT9g6cGxy7cmby0wL++JLxm2VxGSG+bK5B0AsEjdK34oFwFUkABFQowEEEQuVwOEAkonweEGRRFMQzDcbxXNxB0Va/XGebjUTqdDqAB8N3fIyRwDkQvkiRBoWUEQUCNZ6DodLtdUGKPpmmapiuVCiiuV61WIQjhulyzwdXYNuCqGtuqVhlQUrBeZ+sNmqriMFJA0CLD4l2u0Wo1AN90Oh3wXqDcMjh+snU4iGQxukk3Ou0Ox3EdrsnWK0ilnAF6VRWH6WqlVm+yLY5ucdUm12i2eysAXrler7daLaDP9TykDMMAsQpUS+whHQCy3r4BHMdBFWpQK7DRaIAdf4BjwC8CrPmXjatSKB0povESlijj+5E04KqpuRWpYn1uUTR2b355UeLc9BSyGFSspOI5BC2hWAFGcplsNBDc3d3b2vc4/QF3NOaLJwLJVCidiWSy0Uw2ms5E0hkfVNhBig6o4MrnXcnsdiy3Gy/446VgvOCPF7zJoidT2C0UtktFB1zYQooOBNkrQZ5CyZvNedIZXyoVSCUjqWQkFg3E4/543BtP7MUT27HEVjRuj8Y309lAOhP5tMXi/kQymEqHs7lYLh/P5ePZXCyTjUZjvp71JpzNxQrFZC4fT2ciyVQokQwmksFkKpROB/NpP5wPosUwlAvkk/u5xF456yegWCHlKWV8xbS3mPZipQhejkb9mxYdT8a7oeBdVvKvqvg31ILbGsGQRjCiFYxLpu+olqY3FbKY04lF42yuxGTLcLKcKVN/4KoI3HxQ/9qD2hfVfwxtf6b9rrjq3MX+GwMjU/P8ValaoTUpdWa5xihVGeaWV4HNLglnl4QziysziyvTC7zBe/dGpyeXhAK5Vq01rcu16gUBb2RyvO/mjaHREalaCaSs8dnpdZvlS+wHbHWhCp1CiWSVLVSZkj/oGJ+89caRF1ZW53wBVzId2HSsb7utCJYtQUmrXRuO7qWzoZ1dm0IltG/q/cHt0fHb3/7OX1/qe29ZMKI3irwBK0am0rl9+5bKtimPp3Yjceeux2yySpQantEiDkYcCJ7IFvzufZNaJ1BqeFsudSrrJqgE08h+BlfR3t+Aq8pooAQHmHouV/SMTfYdevnRl1796Yn3fvHMcz/42jf/j4npa+HY5sUrx67f/CCd202ld8dHbrz12os66Upwb+verb5jbxz68O3XebOjKtHy4tRdlWiZPzc2fP3izsZ6NuK90Xf23Pn3+OL5Nlff3DH/4Ef/dOHqaU/Ifb7v1JHjryl04oce/f63vvM/YpmQVC185Kc/1OslDJRowonzx176/je+Mjt0eXV2aOjGqYjPplUtPfXkdwcGz+GVpNrAv3Tt3ZHpa0PjF4bufTg5/5F5Ywmj/ICrMDLW7KC/mR8Q0MVB1QTH8Z7Mc1CPaTabB/UYoMQAKQWoUwBcgBTUvN9ardYnPnVw9J6KA+KlekrPrwg5XY6utiok22pyXJdrNro0zd5XvDpdrsmwFZyAaIbguDrHNZvNOgAXwFKgUHTvdUCSgn+dSbvb4Di2w1XYJs3Umo0a16pxnRrXYbkGxTXpboNpNmqNZrvR5dgORzW4gy/T7XYBWh3UrkARQCA4cfelLHDSuS9rHfTDNhqNTwhdvVu9Xw14kd8LrqJJukbVmniVTZcRXyJ1d3pBarQHsnC+2kzgbKCIB0tEEqOTSCVaQOIFNFnC9yNppcG+wFubmluRKY0Ly5LR0fmFBdGmfS+fxaASlUzkIKRcgnOpbMwf2t3Z2/T4tzP5GEFBKFHEKzBBIUQFRXGkBBUzuWwyFYXgOASHi1A4UwjG86F4MZbBcsUKFMxEQrlINB9JFiO5UrgERyA4DCMRlMyUiHQOSiSLsVg6GkpEQrFoMB5PZLLJfDZbyuXgXK6cSRYj0bQ3lPAU4HwBLn7aUvl0ppjNlfNFpFRCy8CKMJTIFuKZfDyTT+RyqUIhB5VKGAIRGEqRMImXMKSAIDkIypWRPIQWYQiCMhSeY6kSTRYwKImU4gSSZioFDEoQSIpAUiSartPlGl1IRLeter6Kf0PD79Pw+zS8a+rlfvXSTdXSoGrprnj6tnxp3CwXercs+WgYK2TRUj5fKCVgKowyYZQJo9UwWo2g1QhKRVDKV0SjGI11OYs3fn5ockFuzlLcx1xVZj99jMKNCNL4tx8/r58H6j8KN0Il9n7W0185RuFGFK79+4+f1/+DHj+n/8Yn0t//f1ocbX2mfebDkSIbhxqJj61235gExPgzcAqlgzkkmIMKVN0dS86KpXdnppkaWqMLVSpNEjEcCyMfc1UQcBVKZv0Rr1KrE6xKlVqrYyckFCuXBWtLfMmKSCFV6CUy7cKy6N74HLi4yBMvLIvml1SPm3YAACAASURBVFZnF1Zm5gUzC8sjk+P3psYm5qYWBLyVNfHK2tqSUDi9uHjt9u2phQXL1tZewCdWyAbvDWtN+jZXxyrp+/HUv2KATj5tvw9cFa8wyWotXYID+ZKXqRc4joDQyKpk+v2Tr5utSgRLF8uJNdkSTzC9u2/bchrvjFzb2bVtu838lZkrV09Nz9612FR37/X/43e/fv7SiZsDZ/pvn51fGtr1mH1Bm94oUut41g2FWsebmR+8cu29U2ffvDlwRq5a8gas/tCm1iCYnhsYn7ouU876ghaECLPN3K9sA/x3xFdVmCSMhZudciBsO3v+yFvHnx+duDIzf/PchTe//8//Y3zqqnNH/dKrP339yFPufX0ovHn1yodPPPq96fHbrk396J1rx9489PrLz1699KFBIxIsjRs0IpFgevDmBY/bWsqFr/WdOnvhnYm5YaSSM1gVDz36j9cHLlgduh8/8f1vf/drq7LFx595+B9+8M08HF+VLf7l3/yXoTtXQnvWcnz3xKvPfOurfzpy8yxvdmBy5EqVTElWJ374g785dfoNj98yMtF39MQLt4bP9fW/e2/y7PTiBaNtoYztMY1kGQ0Uyr7fwA8IYn163+W9uJ/eRSAy9Zig93GKokiSrFarPe9erVajaRo8A1x7Pc5oNBrAC3aQbHAcZ1kWpL8CF4FM1WOsUqlEUVSr1WLZervF0dUGVWEb9Q6AmlarA+CjVmNIEq/VqxzX4rhWlcZz+VSjUWNZmmXpVqvRajUajVqzWee4TrfbbjRqDFOt1ZhWq9HptBqNWpWhWxxX73BMo91ottutRpOt1qtEi8a5FsN1m1y31W41mq0O8DWyLa7Z6pAkSRBED4bACcuy4AQw0EG/58FF7q3nQeUP0BLYpEmSeL3OtloNlqUbjRrHdRqNGorC9TrbbNbBzDudVqvVaDbr9Tr7n4Wrao16vdkg6SqMEyhFkSybgSF3KDg4Ma7e2IhBUJaqJCtEiiKjGLKfTntj6QJKx3OIeWtv3b6zvReWKo0XrtyeX5aMTi4NDE+OTy2bbTsluEpQrWwBhgiCYCo4g2fK6f2we8fvjGYDUKWIUDBEQiUMKSJ4tkiEYkXHdlRn3l3f8igsLqV1e9OfSiBsnuZiSH03iSjsHqllV2zclppcmk3Plj8RyCJJhE5XGvs52OAOiMxbIqNDanNrnUHDbtSXI1OVToZqbydKaodXbHGsrm8INCaV2enwRJMlEq628xjrjeVNDo/csCHV2WR6u862s+1PJIpEHmOTJdKfhNd3MuqtpMwWktkCup2oI1oMw3SO7eRrXV+BMOxGV407At3OmiWgcaQsO8lsAYbKRRSBCBwlCQTHIBQpwnC2WExiWA5BMoVChCBybA2Kxtxq2Yxi8bpm4Yp2sU+3dF232K9bvqXlDav5dxfH+nhzgzL5gmPPFIdjebaYZHJePOslqT2y5iEZD0l5KqSXxL0V1EeiHhz2okiu1Vn3R88MTo4KtRG0lSQ4wARxuPZvPCbRRhxt/JaOSbQWyCKBVNmfLAfTUKxApCAqgzApiILpbgqionk8g9BQtQPTnSLZzGFsgWgUiHoGYZLlShZly1SrSDbBk2m4msfrWZRJQdVEiQymYXconcfrebxWJJulSjOH1ZLlShqmS5VmJIftR3PuUCaUgdMwnUHoFFRNliu+RMmfLEVyWBquglEyCFOqNDMIk0HoTx2ZFMSkyrVPWwZufAGG1MAo90f8V0uUyGgBKVH1SB4uUfVYER1dEIzNLVAMSlVzBJnEiCiKh1EyhFWCOBWCMD9eiZPVbDITNBi1y3yeUqXz+cMW66ZIvKbR6uOJVCQaF0uk4xNTPP6KUqVRqjQqtVaj1RvWTWaLbWPTseV06M06kWJ1Yn5i8N7w6PS0VKX1BKMllBocmeSLpK49rycUEsklQ2NDGpO61iEwKn7/K//fZA/KPQ8EYb8Bh31OP5FqLck2MzAeyBR2mEa60cnLVDNP/ct37433NdpQvQWfPnfkFy897g/Zo4mdJ5/5vlA8tSafffpfHnroR9+anLm15zXxVsa+/q3/Mnjn/L3xy9dvnnz/5MuX+t6ZXxpYWB6+OXBqYvrGjVsfPvfCI2fPH5HIZp569nv/+L2/8gbM/bdP/+Snf39r8Gzf9Xd/+PDXhkfOk9Ukx2GfCa8Pvp5xCAu2ORjGwlLFzPDIeaVmAa/EOQ5DieiGQz4913/j1odXrr1ze+iMWDrp8ZumpvvfevvnH558zWgS7e0b741eefe9ly5dPiEST1qsa1abVCafUygXnC7N9o5Oq+OPTlyRqWd3PDq5Zu7arffvjl+UKKYWBUMXrx579+QvT3zwi5tDp0SyCalq5vadM0fefkatmtdpl+Sy6cmJvr4rx2/fOimVT/uDFol0cnyy79yFN4+/++L7J1/uu/7uvfHLMwv9ItmddducP6ItIm6iGqbYFF3Lso1yLLEnXlsyW7SAq1iWBnDzeVwF5JxGo1Gv14GoAy4CCaTHQJ/mgx4KgNipT99tNBrAY/iZrXNALjooyYD49940wNAHo7tarU673T3IeeCk0agBEOl22xzXYdhKvUF3ug2Oa3W5ZrPF0gxJVtBWu9ZoMq12DUBYp9totWudTqvVadfqTZqp3X/xTqtZZ5kqx3U4rtNpN8H6tDvAD/lxA2H4PW3pEw2Ec/V8goCoPrGSIAHEQWmt2Ww2GrXeDOsNukoT9Qbd+7HZYg++V5UmcALmuANh/Pd1LPCrB8sLfgQi4m+QR/Q34CoMpUiSpTNwyR323xq7K7MYQsVMhkKTFSRFoTG87M9n0iWMqLazRcKysasxbJjtbp5QcfJsn0CkmppbuTk4fmtoQiTV+cOZAkRlimgGhgo4lMfKoUzY6XNt7m/4kvsZJF2qlIsEXMCIPFJJFSrecNm8EZNp9oU6z7Jmd9UQMHlKEYjL0lwM4dwpZkXnW9bsLsh3FlU7ElPYuF/cTzeiKBdEurYoKrT6J2T2UYllVu0UmL2SzbArUw0TXAjnjIHSkmF3QmYfl9rGRUaewq7fCvhSWBptRgrVDU9KonfOifTLMvO82MCTWwyOYDBLZrBWpFB1hWChIbqoicwq/XMqz4o5pN3PujKVANoME52NOCyyBydlzjGxc1bpXTGmFPZkPI3k80UIQkBaeRSFIahULGULxTTwh+aLMZzMMTU4EnMrZTPKhRu6+Sv6hWuGxeuGhZv6pVv65WE1f3hx8trS4sCaZmEzYA5XYmkOinDF3Xp+myJcFL1NVbYpwk0h7mp5lyruUsVYkwqxZJnjrPHE+dHZCakxSnaTFS76OXlEP8+SaO23ZymUieaxeAGNZKFkCS/gTBahkiU8h1ZTZSJRxFJlokiwCN0qV+p5jM7AlTREpsoE0EdzaLVIsBm4Es6U8VoXZdpFgk2W8EQRy8CVAs4UCTacKXuimXCmnEOroPNUmUiVCYztFHAmA1fyGA1RDdB/GiLLlXqJrIFjFqGiOTiULoUz5SxCfZbR6XI1XWY+bVm49kUYk0Xozxw6WcJjeaRcqUdzcLlSjxfQsfmPuapC5/BKGiWiCBFGyQBWCeLVAIT5cSpGVtPprH/dqOHxllQqlc8XAAkGQWkzsEvI7Xbb7Xa1Wq1UKmUymVgsXl1dFYImWtGalAa71uq0uH17wXg8ls7H0sVosjQ6ucQXyTdcuzte78ra6u2RW8p1GdNGMSr2u+Ce33r/FBuj6wkI8xag3UYnW29nVtfu/vin35yevwFC2k+fe+PFX/54y6V0uTWP/ORbGv2ybp3/xptPv/Hm0xsOOVlNag28b//Df9Ot8yPxrU2n4lLf8beOP3/n3oVF3tCtwdN84cjkzPWz54+I1iYCYduxd1548pnvZgv7bx1//qv//U8Ovfzocy889JWv/q8nz7zmDZgLZd/n5a+vMPEH4qoi7Gt1IYpJb7mUa/Jpx7aKoBIch9G1bDThsNglGv2yQj2v0i46d9Tp3K7FLpmavbGwPBiKbhQhv9GyOr80sCIa3XQqwrHNaMKxvat17+vTud1sYd8TMFo3RcGoCSUDoZhZqZ22ba1GElbXrlyqHF9eub0kuKVdn/cG9f7wus64MDV31WwXudyanT3dulm4IhoVisdsm9JEejsS39pyKaWKGd7KXaF4TKNf3nDIt/dUm9siT0iZKW7erzuUpJh0lS08KFd1u13wZdlr4Eq1WgVf+Qd5C7irAB+A1kv8DRxhNE33QAE89hnBTO02CDwCqcN7vR30GwIIAK5AEKLUI7weGYDQKxCMBXrrzapeZzmu1enWmy2m3qjWG9VGk253ap1uvd2pNZp0o0m32myzxbC1Clur1OrVWo0B8z8Y2A4WBAxaq9VYlgWj1Ov1brcLQtEBBQKEAuodWIFehFm1WqUoCnj9ep30Xrz3sr0VY1mWZWmcgBtNmuOa7U4NzL9Wp6gqRlaQdqd2P0KfZViy3qh2uWa1WgGrAZaitxokSVIUBSbZaDQYhgFx8f/RXDW2OKtz2lM4hHZqcKcGd2qlJp2nKwhVZ5tcvlwx291ytVmtt88tiU+du7qmWF/kS28PT17sGxi8O72mWLdu7tkcuzqz2Wg3mzet63aD3qqzukzeqDtdThSxQhErFlG0AJOpHL7nzejXvQLJxpTANLFq5qnc67vZcKmbo7kEynmy7Nza1qTIMsY3jQtNPJVbt53aT7FxjAvAHXOguKBx3l5U9s/JRoSGBY1TaPa4UmQY6wbglsadHJeYby0obi8qh5YU00K9yrTriUKpci2cIc3OMG/NNDIjnhfqxualE4typdEdzpDlChcv0Ju+4pTYNSrcvsvfvCe0z6t35I7IRgzaL1a9Zcbozy5qdwaX9bfm9fdWHAuqkNgQjKVgwFU4ToK87aVSIV9IPyhXrS4OrgrvKdf5zrAtSscyHBTlivvNfLDLBLrNYJcNdplwtxLuEpEuFumiyS4RriNFrmmNRy5Pzc1pzEmaS1Kd/2xclSiRObSaLOF5jMZr3WgO3gnEE0UslC4BPMrAFUBCGbiSRahypZ5FqDREFnAGoVsI3SrgTLKEQ1SjgDOg8jcAshxaLZE1dzChtTodnnCPSHJoNZgqZhEK8FksjyRLeBoiE0UsnCnH8gj4eBoigQGC+RJwFVGNU0w2kwsYTVoeb0mhUHg8vr29PZlMNjs7q9frwXabZrOZSCT8fr/H43G73Q6Hw263W61Wi8Vishh3vA5/3FNA87VOo8VxBF33R1LrFpdApBLLtZZNl2t/XySXDI8PqU2KWhf/snIVSUdIOgJhXhj3cVy51kovr9z+wcN/NbPQj5ExikkPDJ995/1Dux5DKLrx1vHndet8tW7p6LHnLlx+uwQHOA4zWUV/9z//q8ut6XAIRsbu3Ltw+Ogzd+5dEK1NjE5cWRGNzszfvDd+ORC2kdXk+UtvHXr50ULZd/joM9/74V/fHb0okU0Nj5zfcinLSDCWdH5RXFWAvI12qdkpZ/J7/pA1W9gnq0mKSbONPIJHCmVfEfLnS95U1p0relAiWoT8vqDFF7QgeIRt5EtwIBTdCIRtqawbVBXMFT2Fsg/U4SmjgSLswalQlytRbCyWsqNkoM0VSsh+Ou+MJm3RpK0A7VZr8Wotni+7/WGTN2jK5PdQIlqCA+HYpsdviiWdEBpqdSGymszk96IJRzzlAvUKK0w8D23D5G6FDVK1CElHcCpGUAmKyT8oV/XUix5gHdSHDsYhHYwH4n5119snlJKDoVq/Rq8CA30irqt+v4E8BZ/oH0y1dw6oBTgTf3UOIGdCE4BUp1sHINKzTrfearOtNnv/Vqun9/QoEywIeJ3ey35iff6N7eDzAMg+odj1egat3W5WaeITc+a4Zr1RBScVCnXvOkRivkIpyWTjYH8hmGpv8r1VAhe7B9qDQtUXwFUjc1NSs96XTeRoPF3FYng5ghZjSNntj/rDGdvW/iJfOjq5NDW3cmto4vh75/iryrkl8a2hiZNn+z48c+XK9eH+gbGrN4ffO3369IWPLt/oGx4fXlpdNNi1/vheHk3l0UweyRcQqADjySyy601qDW7eqvnevGqUp+MrHabdTKTYyFFcGuMC+drMqmmMr7+3qB7l6XiKLZ0z7k1RSYxLUdxmHF5Z3x0WqAcXlWOS9ZX1XelWwJNn4hQXxbq6/eS01DrIU97haUZ46sU1o97uC6bwPNZOFJmN3YRQYRtfkPGl5qll5dSyUmPZT5ZYos5lkeZ2sDy35p4Q74wLtyYkW3zdrsad3ElhQbQWguuWUJ6n2x7i6YYWDWMiB18TkZoi2WIFQFWlUiVJEsOQB+CqxX790i398qCaP6wUjUrXJhSGJcu+1l3a8VAhJ+kzQZ4dprDNQDtMaYfJ7TLZXTa5xyT3mPg2GrLm9j1YSr679dHYyIJ+PcW2E5VmFHkAqPoP4KpkuQJRjUQRy2M02eA2dgPLEtXmXjADV3JoNZZHnN6IxeVxBxNpiATCVbKEA30LAFaqTADOAJ3gtS5e6xZwBrDRbii5ItdZXB4AXiWyhrGdYKoYzcHgAUBv5Uodohp5jAbdApjLYzTKtBG6lcc+G25+j7iqjPqIarzK5nKFkMmsW15elMvlu7v7Go1mbW1tYWFBIBB4vV7wRweGYYIgQGlY0AiCoCiKoitIpQRTJYxGqTpNMEw0ldMa7TMLq9r1zTWl3mDZcO7tybXKsdlRg13b5qpfVq4CBmFenApxXJlpJHnCgUef+NuZhf58yUtWkxPT1958+194K3eVmoXDR5+RKmZWRKMvv/b4pb7jEBriOEytW/rbb//fd0cvGkwrRsvq8Mj5i1eOTc/1C1bvjYxdmlu8fefehbHJvmjCUUaCp8+98ctXHgtFN67f/ODIW8/q1vnxlCsYsXc5lOMwCA19UVxVRgNMPddol0AWU1BruQQHQIcUk641C7VmAeQOxcgYeADBIzAWJqtJcKuMBEtwoEKnKCYNoSEYCzP1HNvIY5UoTkUgzEvXExUmWoB22WaK48pl1EOxMYqNVWtxtpmqtzO1VppiY1glnM678Uq82Sk3O2WCSpSRIBio1YXYRh5MEsEjYG5MI822EvVuvNaOU7UIVvm4MuZvoFf1/G494YRlWRDw1Ol0AOKAWwzDHAwn4u6T1icDzH81Cr7xOQ34xQ6mHuDuxxv1lJuD8UlgoyIMw9VqtUcP3H0/Wm+SIIi7VmMYtlKrU80W05Opmi0GKFVdrtHp1mt1qt6odrkGxzVb7Vq1WgH0AzZCUhQFNiTeB532QVjh7jvXwLscBFMURYFbEKhZvfmDRFygHzDJgzsAegkp7oNjp9FkOK7ZbDH3g/E/5iqChOuNKoIWdXpl39ULV/rOG03aeoMGXHiQjMEycveD4oGI1ZvPfzRXHT/zYd/IIE8l1Thtii2LwKDi6RRio35wdHpsavn28OTJs33vfHD+9EfX3j916ZU3Ttwamrg5OH7+8q233znzxtH3D7/1waFX3nrimRceefTxx372xM9/+cL7p98bm75nsGpCCU8BSeXhZB7KFuBiEcYyecQXyJitHolyY15oWJRaZMbdTV8uVqrlSC6NtsMFZkW1uSSzLkhMi1LLmmHHupcKZqkswRVq3H6uotwMzittM2tmvt6p3Azqd+O+PB0nOlGkZfFnV9fdi+qNReXGvMyyZnBtuKPxfKVMdjIQ6w5k1aYdgdQo1zvEKptMt7W1F89ALEpzGYjdi6JrxvCKPsTXeAV6j2IjZAvmg2U6TXdSlc52CpbZvTMy25TIvqjaXTPFdZvJAkQhCIaiOI6TGIYhCARBpVI592u56upncdWIUDg8vzK0qBjnW5cELtHsFv+edXHaIZtyKKYdsmmneNYhmnUK5hyCOSeP51qdMi2Lt9XjKv47ty7P6VTpej1eYaPIZ+dl+F1xVbxIoEw7koXSEImxHb5U88H5q7w1Nd3hMLazH0kLZNqpZZHG4ojlEYzt1DkOuPwqTQ748sBFlGkD4ECZNsq0c2g1j9FEnYtkoUWRwuzcJ+ocELHoDhfJQgWcIRtcpckBl1+lyVEtDq42qRZXbXNwtQlUK4RuQVQjXkC/BFxF0gm6li+UIharYXl5USqVbm+7+/v7eTyeVCoFx0gkAkT4TxAVyG3Y7rbYNlVp4BiNlnE4mc873J5VqfrexKJ2fXNRIFmRyE0bGzKNYnxuTGdVNzjyS8xVWCUI4z6iGua4Ml1PKDRTb514ViKfzBb2MTI2NXvjZ0//08uvPX702HP/8x//QmvgyZSzx999cWD4bKHsq7KZdbPw57945Bcv/eSV15/48PSrY5N9ctWcQj0/vzQwMHxWKB4bn7o6u3ArELZFE44r19754NQrwYhdqVl478OXzl9669TZ1y9eOebYVsFYmG3kvyiuAsUNK3QKI2MElaiyGVDIuYwEAUVRTLrKZuhaFjyDkTHAUtnCfr7kpWvZWrOA4JESHECJKEbGykgQQkMElSCoBIyHcCqSzjtLyD5KBgrQLl1PtLh8rrRD0hHAVRQbI6phEBRIVKNlNACSv1fZDF6Jw1gYJaJkNQk6xCtxBI9AaAhCQwgeQclQrZ1k29FqPYxR/jLqgbAgWU3WmtCDchWAkoNcBZiGYRgQsQ4EIeCfomka7HHrfaGCICqCIDAMAxQCaKOHRN3PaSDvKEgQetBv2KOr3hxAi8fjOzs729vb6XQauNvAewGGOPgwTdMMU+10G8DNRzMEzRC1OtVqs12uUaHQdqfW5RpVGidImKpiCFqMJ8JWqzkUChEEAaAH4GbvFQBWAp8j8OL1Jg+WrlKpJJPJ3d1doVDo8/nAY+APC0mSOI4jCAISqwKEAoFZ4EqvNe/nVuC4TqfbYFgyGPJotHKzRZ/LJwkSzuWT165f0uoUIHnT/MLUlb7zE5Mj60ZtrcYAxx/gJ+ZXW88tyN5v/9Fc9dShn7/63rErdwcmRbxR4dL1qXvXp+6NLC+cv3rr2s2Rvht3Tn907dS5q5euDl6+NnTm/PXL14bOXrhx9Pipnx86/NyLr7/wyyNPPP2Lf/zBjx768WMP/+TRnz3z9LH33h6dGjHaNaHEXqYUKSCpPJzOQ7kCVM6X0FiytLsft235DHaP0eHf2It54+Vkmc5hjQxSixcp607Y5AzoNzyGTa/NHdmPFhOlap5sxyDWFS2pNn0C7SZPbRetu+S2ffWWfzOY24lDrmjJtBfXOoNaZ1Bm3eOrbDKDw+L0e8PFcBrxR8sb7rDW5JZq7SqDy2Dfc+zG98M5f7TsjRb2Arltf0G3mZRbYuJ1v8iwp7D7rN6UN4fFMSZJ1NzJsmrTx1NvLso3V7T7MnNMtxEJRXPRaDwajcdiiVQqlctlyuUigpY+h6vmlAs3f5Wrbup5t9X8QZlwcHb2Sv/dkxeG3j03furs7LkPZs+8Pfnh+/OX3lu49P7ChfcXPvpw4cyHC6dOLpw6uXDqsuDyh5OnbwoHL8zceOPye7M6abZVS1DV/2xcFcmheK0bSpdSZYKoc3enl5584ZU7U4t1jqNa3NZ+6M7U4rWhMYFMuxOIR7KQddtr3fbuBOK+eM7u9q9pzYaNnUgWIurcfiSttTpVpk2lcUNjceyFUxjbSUPkxKJQZ3OVK/Wt/dC2P4YybV88t7UfCqaKgWTB7NxXmTaNW7uGjZ01rdni8tjdfp3NJdGYjFu7iSJWJNgvgR8QcBXbKJagmNW2vry8KJFIHA7X4cOHx8fHdTqdVCpdXl5eX18vFoscxyEIAsNwuVwulUqlUgmCIBiGEQyGySLGwASLIxUskctt7ezL1OtLAtnqmvb2nfGhexNyrXZNJRubHVWuy6gG9GXlKqIaxqkQQvhxKlRvZyg2trOvnFvq3/XqYSxcaxbsW7LLV0+AEO/j774YCNvCsc25xdsq7SJBJSp0KhTdmF8auHz1xDvvH7p6471NpwIjY4n09rpZKJFN7fuMJqvIZBUlMzuprFssnVyVjENoqFD2zS3evjlw6vi7L5678KZ9S1Yo+zgO+6K4qlpLA/0JkAogJxgLQ2iIrCYrdApcBPoTWU1CaIht5Jl6DlTsIagEXcvilTiAKoyMoUQUnOOVOFaJMo10rrQD4z6KjaFkgG2mOlyxjHpQMgC8q2BVYdyHEH6ciiBEGIxeggMlOAD0KtAnWEYgWYHrWCVM0EGS9eNVH4TvF+E9CAtW6FSjjTwoV3EHfFsH9JLPdvP9mvZpn91v1g4CzcFmMpnkcrnRaCwUCuDKwd2Fn2qdA2lC2WaL6bnSyApy0K3GsGQ2l9hy2CYnx81mcy8F/KcbEOd6CU4//UAwGFQoFH19fWaz+aCA1+12e5scP7Pbz5t/rU5t72wuLE5LZau5fLJWp2Ck0Hf1wrpRU6FQmiG8PrdhXb3j3ipD+YNx67++AfnqP5qrHv/5s794+/D5gRuTIt6EmH9rbmJwcXpeJpnliVbE6tU1LU+oWF6RCyUakVQnEKmWV+S3hiZePfzOQz9+6qEfP/Xks7/86ZMvfPeff/LYE888+tjjTz3z9DvvHZueG7VvGaLJ/UwhCGGpEpwqlDMlqAjBaKmMpdPlcCwfy6KRLBLJIvECnoaoLEKnISpZIuMFPJJFQmkomCqHM3CiSORQpkg21l0+uWWHr7LMr+nn1/QLUsOC1DC/phfpNyXrDsm6Y83oNLgCdm9CvbG/sKZdXFWLFEaNwaExOVW6TbHSJJKur0j1YpnR4vAGo8W9YFpv2l6R6tcUZq15X2EKiLSeZZljXmJeVlikJodpN+AIJX1ZyO6LSk2ORZlpXmJekm0IlG6xyqnRW3U6g05nMBrNDocjFAoUCjmcgH8tV13XL9wwLPb/K1cJbmtlI7Ozly72v3nswqE3Lh86fPO114feeHno9cOjb70x9tbh0TcPjx1+c/SNN8deOzr62tHR106MHnnlxqGTYx++d+fkqxfeWjBKOdf0PAAAIABJREFUihyTZqtR5LPzXf2uuCqYhipNLpwp5zG6znGD43M/fOxpwFVEndvcC96dXro+PL4kVqrNWzK99eevHj36/tmbI1MTi8KPrg089/KRl4++e3Vw1BvL8qWay7funr7cf+rSjY+uDcytSF2+aKKI9d+dFCr0/kR+VrC2JFYGkgXrtndwfG5RpJgXyq4Ojp68eP3CjaGPrg0cO3n+1KUb568Pnr7c/+GFa2Pzgr1wCkR0fQm4qsIka81SGY7b7Mbl5UWxWLy56Th69Ojw8LBKpdJoNAKBYHV11eFw5PN58G8uSZIYhqG9hiMlLAdTJYgsxzKJzZ0dtcEs1xiVWuuSQHah7+aVG7elarV6XTvHn9VaVF/iuHUQX9WTrIBXyx82wXgIJaL1VpGsJqMJR77kRfCIx2+C0FCHQwJhWzq32+pCgDOSmZ1gxL7nXQ9FNyp0iuOwWrMAoaFc0VOhU4WyL53bBRwTT7lSWXejXeI4LJZ0pnO73oA5mdnhOIxi0s1O+Qvkqp5zDQANgkcIKgGhoSqbAX49CA0BrsIr8SLkr9ApcF6CA0CaAtnIgKQEzsF8SDrR6OSL8B5OhWqtNFYJVmvxFpdHyQAwAKzAcCqEVcI4FYOxcBHyFyE/mAxgPhgLE1SCYtKA7cBdnIogpBeretCK59/JVZ0DmhNBECA5QqfToSgKoFKz2YQgKJ1OF4tFkiTBFQzDstlsKpXK5/MoioJs6aARBJFMJmOxWLFYBMHvn9mAMgTmgKJosVjEcRwEVveiuUEhmmw2G4/Hx8fHR0ZGFApFD31gGM7lctFoNJvNYhgGXIo0TaMoWizm84U0TkC9EG+aIbK5RDDk2fdsVyj0YNBSsZSx2U137gxZLJYeD8EwHIvFQqFQLpeDYfgTnARmjiBIKBRKJBIEQZAk6ff7VSrV+fPnhULh/v5+Op0+GG7PcRyO4/F4PB6PoyjaI9peogpAtzRNYxhWKhWCIe/unnNVxBsc6l+TCgEOsrXK3r6LIGEw80w2Hgx5MLzMca1u92MPI8h2UalUQIQDGAXDsHQ6nUgkCoVCpVL5NA/91rnqseeefv7Iq+duXZuWCOYU4hHBwoSYv2Ze11sdG06vYyew4fRaN/dsW/u2rX2z3e0LpfmrytfffO/v/+Ghb337B488+syjTzz/g4cee/SxJx/50U+eeOKJYyeOzs6NOXaMybQ3WwyheLqEJIqlVAnOoSiM4SSKkKUyVmHbGFWHcLqIVPIQkSvj2RKWKaIE3cSoOkKyEE6XsWoZq0I4XSaYJbF6RiAbXxSNzgvHFlZH54V3pnm3x+bHFlbHFlbHF0WLYrV+Y9fhjaktrqllyd3J5YkZ/syCeHpeODGzMjHDn54XzS2J55ello3dSKK8vRde5Mv7B8ZGxpf4Yt2qfHNJZJ1cVI/MiEfnV+eECpHGqDTbHb6QYcstVBpnVxRTy8oZnm6Wb5rj66bn+LOz87Oz83z+ilqtdru3s9k0QSIPylX29TnByo0rA0ePXfj565efP3L75TdH3jgyfuSloV/+cvgXLw2/8NLw868MP/fK8LOvDj336tBzR+/84sUrT71z560TQydevXiEZ5VAHJNt/KfjqkCqXG1z0RwMV5t1jrs7vfTDx56eWBSSDQ6iGg5PeGpZdGdqkbem5q2phybmX337/Us378gNNocnvCRWvnv28gfnr04urarNW7dHZ46dPH/0/bOH3zn1/7L33sFx3Fe+r1/V292qu+v3LN+11l7ba6/KctTaXntXDoq2aImUKConUmLOASABggABEDmnATA5T09PT855BmkGOecMDAYzGEzOOQH9/ug1L9eU9q5sydbV46++9StWT9eP3SgW5sNzvuecy/nFtW1YgbJr2Wwvq2+jskX9E/PVLej6drxxfE7e1V9W34alQVgaVFzdlFNYdruqsbi66crNkrySqsKK+pzCskt5t1uwlJHZFZsvili4Ph9c5fKYEK4SiURDQyPl5eVoNFokEmm1WrFYzGQy+Xx+V1fX3QTH3WqaRCKRSMWDca8n4tywrvcM9DHYbCKNyRMruw1jHIGysq6lvqVd09MzMDYkUgoHJ42fY39VKLYejm/4QssOz6zLNx+MrsVSW7HUdjK7a92dRVprpvecMOyDYZ/DveTxr8GwLxQ1IyOZd50LseROZt+F3IB0b3d6lhHn0B7s2Ye9ifQuAiWRuCWW3Elm7Ok95z7sdXqW03vOcGw7C7th2GfdnbXYZj4prgrHzUh+LRjZQtzibt8qAnlIEhCJG0Xilkjc4nAvIe71WHInmrAixnaXdwV5ZuScu1lFX3AjGDVFk2bL7rgnsBhLbTk8s27/QiSx6fTOeQKLnsCiN7gUiKwivvVgdM0bXAlGTd7AOkJUiIMeyS3aHPNu36ovuOHyrlh3ZxEfvcu3iHCVP7LgCc47vXNu/0ooav4j8oAI4iCj6BB4QrqfGwyGiYmJqakpnU5HIBBqamrq6+s7OzvX19eHh4e5XC4Khaqurm5oaMDhcAAARCIRp9M5OzsrFArb2tpqa2s7OjoYDMbuRyypVIrMaTYajUKhkMlkikSinp4eBETS6bTNZhsaGmIymdXV1cg847y8PBqNhsSr/H7/6OioVqstLi5ubGyk0+kymUyj0UgkEgAAcDhMS2uDWMIzba3u7SdT6ej8whSVRrhdfJNARA8M9u7at/0BVyweTGdi1h1TT68Og+k0GAyhUCibzZpMJpFI1NzcfOfOHRAEVSrV3Nycx+O5WxEZiUTW1tZ4PN7t27dv3ryJw+FUKpVOpxOJRHl5eeXl5VVVVQ0NDVKp1Ol0ZrPZQCCgVCoJBEJZWVlFRQWVSu3t7Z2ZmZmfn5+fn19eXt7Y2Njc3FxeXp6YmOjr61OrlUW3b5aU3rp67cK58yexuPZty0YqHbXtmokkjEotnZwaMRi7yBTcnbKi4pKC6prypaWFubm5sbExJLDH4/EAAKBSqeFweHZ2lk6nl5SUFBYWYjAYg8FgNps/La5KZzPJdCoQCXsC/mA8GkklzM7dodnJ195/92Tu5cr2ZqqYC6qlTJVEZND3z8+MTC+OTS2PTi6NTCyOTCwOjy8Mjc0Pjc3vusISRfe1G8WHXn77hZfefOWN919+7ejvDr5y4LlDhw6+/N47RwsK8kmkzp4++eraxI59yeszuX2bLpfJ7jDv2rat1m2LeXt722rd2bXs2q12x7Ztd8u6Y96x7TicDo/X7vbsutyIHB6v2x/whcL+SBxDBmpaMTg6myfXUSAhnsEhswQdJIDOlWBpEJHJE2t69QPjYk0vkclrw1JJNA6ZBlHoXCqDQwP4dCaPzhQwQD6VwVPrDGarxzAwXlRSU9fYLpF3kel8Gqgm0OUEuowIiLE0DpYGsqXy7uERjbEfksgwVGYHCaSwZGxRDyTsAzgaHk8mFksFAhGXy1epVPPzs06n3R9wO107Pr/d5bZabWtevyUad61vTmuUoApE6YHmLmZLN9j6e65q0/DaFEIUA6hswtwo77hSSrxWQr9RQM/NoV7KpV3MYZzLpZ/JpZ+6QT91g34ij3Yqj3bqNuPSTdKFYtKN66hreah83pDElHSY435zKGYJpD8jsgaSCya7P7G/440EU3AChjFU1lvHz+Ho7FAajmTh2bVtMkvQhqeBQgWdK6lq7ixvQCVhOJKFe0emZ1bNbIn6wvXCyqYOnlz32tFT127dWdjcicMwlga98Oo7aAposvuefuFIHQq3bLafvXbzVnndhs0DChWnLt9Q9w3L9MYTF3NLa1sCSdgVThVXN/38yed6hqfMzkBjJzG/tFrZM7jtCiJdGz5MiV1fcteX/tSUdARTjmDiftkDcbMz4AwlN2webyxrcYdIIB9HY/wX9YDBqCmVdfkClqFhA4vFlEgks7PzGAyGzWaLRCI+n69QKAwGg0wmQ6PRKysrW1tbTqcTmcAVjUaDwaDX79n1WCYWRqUaCVfMFykUQpmKAnCaUYRuwxhbICPSmEwuV65V9o8ZV8yLvqjNHVhFvi9/75hZDURWkXTPxxLyResPryBHBaNr0aQpnjbfzR8FIqve4JInsIh8+klx1cfkrTV/eOPDEedT1kf1r/8j/FWf6vN8zL6va97gGpL1+wN9BEeu+SNLSLzKE5z3Bpf84Y1Q1ByJ737cvqCZTMZisQwPD+NwuNbW1vX19UAgQCaTS0tLQRBEoVBHjhz57ne/+7Wvfe1b3/rWL3/5y7q6uv7+/rKysi996Ut/8zd/8+Uvf/mRRx45fvx4LBYLBoMCgeDIkSNf//rXv/jFLz7yyCMvv/zy0tIScnhLS8vAwMD29nZPTw+RSLx58yYIgnV1dUeOHDl06NDvfve7gwcP5ubm3g1HLS8vl5eXP/7441/+8pf/x//4H//+7//+1ltvQRCEfDo3N1dQUPDMM8984xvf+Pu///tDhw7V1NTcunXr1VdffeGFFw4deuGpp3919doFrU7h8zuXV+aqa8r+/fGfPvTlv3vn3deZINXhtCL1gJGof2Z2nAUxUKjWvr4+xAsllUrff//9Rx555O/+7u8efvjh9957j8PhbGxs3LXY+3w+KpV67ty5Rx999OGHHz548GBbW5tcLlepVE888cRzzz33/e9//+GHHz5z5szy8rLX61WpVAcPHvz1r3/9zW9+8ytf+cqBAwfa29t1Op1Wq62oqDAajS6Xa2xsrKWl5eLFi8eOHXv77Te/9o9f+Yevfvnr33j4t889hcN37Ni2QmHvyur8s7954k5ZUf9AT3NL3RNPPv6PX//KF/6vL/z9V74kFPJ1Oh2ZTD569OiTTz55+PDhw4cP//znP0+lUlwu98033/zmN7/5hS984Qtf+MK77747Pj5+t8XGXTMcYrT/tLjq9Q/eO3X9SlVHy3+Tq7asHpFMf/3mnZdeeRfhqtfeOn7ktaMHX3jllZdfP3n8VHlZKQRRx8d7bbsrofC2x7vu8a67PSa3e8vttrqcOy6n3eW0ezwur9ft8bicTvvu7o7NZrXbbU6n3eVyOJ12RG630+fzBIP+UCRMoNAbWjtIdFCs0ABsPgWAGBAPR6YzOQICFaAAkEyt7+kflqn1FABqxxLJNIhCZ9NobCqDw2Bw6Uwek8lngHw6naPWGSwWl2FgvLi4qq6xXSbTUehcFkdLZypogJTBklAADpkBCuXygbERvaGXKxbjKQwMkU4HxTxhF1fQy2KreHzJJ8FVLQpRK4N5pxmXU9F5sZR4pRTIuQVczaVduM44mwucvg6cvA6cyGOcyAM+yGd8kE8/WcK8dIt6sYSSe6Pjan57Hm9IbErumuPezxpXbdoDwRRscYc80UwgCbcTGUfeOV7Z1JGAYV98b2ByAU0BO0iAWNMrVHW34qhoCmjzRbsGJwor6lEEemVTx/ELOVXNnTy57r3Tl26V1y2abLF9mMwSHHnnOI7OtvmiL7/9QQuWsmiyXcq7fbuqcdXi5Eg175+7KlR18+S6k5eulzegfPE9dyRd3YJ+9tCrfaMzSPbwdlWjxjBi9YTtgfjngKsCkc1E2hEI7UzPjInFQolEMjAwRKVSlUrl0NCQwWBQqVQymUwqlSKYJZFItFptX1/fwMBAf39/X19fV4+exWcw+XQmD2ALuXyplC9RQHwpgyWSq/sEUjWTI2ByuVK1fGx2dNtpCiYcDu+SyzeP9CO4C1gIY30sIRVk/vDK3cAGglPIUQhX3T0ZySI94KoHXPVHc1U6nfZ6vevr6xwOB0Gf9fV1CoVy4MCB3NzcysrKuro6EolEp9OpVKpIJOrr65udnS0qKnrqqafq6+tlMllnZycKhWpoaKDRaEQiEYPBAADQ3t5+9uzZV155pbOzk0gkNjU1kcnk9fV1j8cjl8vv3LmTn5+PRqOvX79+8ODB06dP5+TkXLx4saKiAvm+t9vtSqWyvb29s7OTw+EolcorV64UFBRAELS1tWUymVgsVnFxcWFhoV6vx2KxOByOSqXm5+e//vrrp0+fLiq6RaESsLh2BkAWijhkCq6hsZrLA83b61weuLq2kM7E0plYLB4MhjxT06N0Brm4uKinp8dms/X09FRVVd2+fZtEImm12ry8PCqVOjU15fP5EEu+2Ww2Go3Xr1+vrq7G4/ESiWRxcdHpdE5OTlKp1O9973uXLl2qqKg4ffp0bm6uVCodGxsTi8VXrlxpa2sjk8mNjY3Nzc0sFovNZqNQKAwGMz097ff7u7u7z50794tf/OLQoUNXr15Wa+QMgFxbV9HQWN3dowlHfOGIb2Fx+vyFU1evXehEt7a2NVCoeKGIk5d/7dXXDotEAoFAUF1d/dJLLz3//POXL1/Oycl59dVXyWRyW1sbnU7X6/UQBBUUFBQUFFAolEgkcnf6zb0er0+Lq948cexM3rXqzlaahMfSyP63XLWyYRNKdTeLKl9+7ehvn3/l0Mtvv/LG+6+/dfzZp54/dOClY28fLb5VANDwQwOarc0pt2vFvrvgsC867ItO+5rLseF2bLkdVo9zx+2yuV02l3PnrpwOq9Nhvfeix73r9zlDQU844qdQ6U1tHVSAJVNpIZ6QweJAPCGJBoAcPpHKoAIsuVrX2z8kV+uoAAuNIdDoLBqdxaBDDIDNBDhMkMsCeSCLx6BDWl2v1eLoHxgtKa5oaGyTyzQ0GpfP04CQksmSsThSBshlsCCZSjkyOdpl6OaJ+QQKFUugMkAhX6jlCfRsSMHnfUyuYnbogdb/zFUtGl6LQtQMgKXNuKuVmPNllMtlYO5t1tU85vk88PQN1qk81ok81gc3wQ9ugh8UMD8oYJ66A10qol++Q7uRj8652ZHPH5ZspZyfwXiVPZhCKvXsgbgrnMLR2W+8f+ZGcaXZGZhc2gT4ssqmjk4yEzFXoQh0gC+bXdvuIAEvvnH07LWbl/JuHzt7pbKpgyVSnrmaX9XcidjVGTzpOycv4BmcbVfw2NkrLVjK6Nzq5fzivJIq4/gcCeS/d/oSnSuhccRnr92sau60+aI2X7QVR33t6Km+0ZlFk60VR61s6tAaR83OgCOY+BxwlS+0Hk3YIjGHaWu1r69HIpFIpXIej9fd3b24uLi0tNTd3c1isfh8fl9fHwRBPB5PLBYrFAq1Wq1SqRQKhVQu4YpZYrVAoZdL1XKeRMITyxXa3h7jOMiRSlVdIrka4HBECsnc6qw36golnZ7g2r3BqmB07Y/L30WTJqRSzBtccvsX7lIagln36wFXPeCqP4WrotFoOp2ORqN9fX1tbW1MJlOv1wMA8Oyzz77zzjt5eXkQBK2vr8/OzrLZbDKZLJfLx8fHq6urT5061dXVZbVaRSIRDoc7c+ZMaWlpfn7+iRMnrly5Ulxc3NzczOPxkIZwEARxOJzNzU2n0ymRSEpKSioqKjo7Oy9duvTee+/h8XitVisUCpVKJTIcZmpqikql4nC47u7ujY2Nra2thoaGlpYWpVK5tram1+uLi4uLiorYbPbe3h4CLng8/uLFi6dOnSISiePjo8GQt8+gJ5GxtXUV7773xq9+/W/Xci4ODvVZd0xIb4VkKhKJ+sMR3+zcBMCk5uffGBoaMplMeDz+0qVLnZ2d09PTVqu1paWFwWD09PRsbm4iweyJiQkQBM+ePSsQCNxu910i2dzcJBKJ3/72t2tra/v6+igUSklJSXNzc0dHR1FRUVtb2/z8vNfr7e7uRjKnfD4fMY3NzMyEQiGdTnf48OGvf/3rR48eVakUgaBncmqEQsW3tjWoNTKP1x4MeZZX5j44/u7xE+/dLMg99v7bZ84eb2mtr6wqrW+oHh8f7erqampqOn78eEFBgUQiQRK4RUVFr7/++uHDh3Nzc2tqamprawEAmJ6e9ng8wWAQsXbdrVq428Dik+eqt099cO5mbi0GxZAJ7nKVcW76o7hqcdUikulvFVcffvW9J5899PRvX3rhpTePvHb0d7996eWDr7z/zrHC/DwiDqVR8SbG9EuLhpXlfkTLSwPLiyNLCyNL82NL82OLc6OLc6NrS5PmzQWnbcPntgQ8Vp/b4nNte5xmr9PscZr9bkvQZ4sGHbGwh0olt7W1AQCoVqv5fCEEQXy+kMFgsNlcCoXCYDBVKpXROKBSqRgMJgaDY9BZDDoEMNhMgAMyuSyQB7H4EIvPoEM6ba/V4hjoHy0prmhsaJPLNHQaW8BTs1lyCBRz2EKQyWEymQqlZHxiqLdPLxRxyWQygUACmXyRQC3kazmQ/JPhKn6TUtwEgCWthGvV+PMVtMsV7Gul3GsF0IUC9tmb3JMFnJMFnJOF7OOF7ONF0Mki6HQF92oJ81oFcKsAe/0WulA4Kt9KubcTgc8aV7mje95YFkEEbywr0fbdKq8rq2/jyXUkkF/R2F5S00znSganFlW9Q01oEluinlk1A3zZxRtFRZUNt6sar92604QmsUTKgrJaNAWcWNyw+aI8ue7ijSIaR7y0tXu1oLSTzOyfmC8oq80pLGMK5NUt6Et5txk8KYMnvXmnpg1PM9l9JruPAHAv5xcj7bIwVBaKQO8anNiweT4f8SpPYDUUtcQSLo/XPjc3o1Ao6HRArVar1erR0dGNjY3p6WmJRMLlcjUajVwuVygUKpVKc89SaZRDE0bDaI+2TyNSSPhSqabbML2wZtn1Y4lMiVIv13TRIUggE62aVyKZYDDhcPn/V4Tp3lTgx+Uq5IsfiUvdVTC65gksOr1zdvcMYtbxBBZdvnmHZ/YBVz3gqj+FqwKBAIIFCwsL7e3txcXFLS0tBALhypUr58+fv3Hjhlwuj8Vi29vbDAajrq4OAIDBwcHm5ua8vLypqSm3283j8RobG99666233377Rz/60V//9V9/61vfOnbsGAiCDofDaDQajUYQBBkMxszMDGJdqqqqam1tpdFoCB6Nj48nk8lAIBCNRv1+P8IuGAwGhUL19vZaLBar1cpgMAAAMBqNKysrHA7n6tWrLS0t29vbTqdTq9WSyeTy8vI33njj+PHjXC7XZrNOz4wDTAqRhBFLePUNVT//tx9/9Wv/84knHx8aNni8dhhOp9LRWDwYjQUWl2Y4XLC+vnZ6enpqaurOnTu5ubk9PT1ut3txcRGPx1MoFLlcvrq6mkgkAoFAd3d3c3PzBx98oFarEXcm0p9lenq6vb39wIEDJBJpfHxcIBA0Nzc3Njbm5+e/8MILWCzWYrEkEgmVSlVVVdXe3s5ischkckdHx/j4eDgc7uvrO3To0EMPPXTy5MmlpYVkKjozO44ndFZV3+ELINuuORzxmbZWn3n218+/8JvXXj/8lYe/9H//1Rd+9/yzNbXlk1Oj09OTAwMDZDK5pKSERqPZbLZ4PL6+vl5UVPSv//qvf/VXf/Xd73737NmzOBxufHwc6aeKOB8QWkLeAhnv+Klw1btnTly4daMe1wHIhZBW/r/lqqU1q1jeVVRa+/JrR5/6zYvPHnj54OG3Xnn92LnTV66eu3Yr91ZjdTWDjFXJ2MZe0fCAdGhAPNgv6jcI+rp5XVqeVslVyzlKKSQTAUopq1crnBrr2THNBTzmWGAn7LcGXCavc9Pv3PQ6N4PurZDPEg/a4mEXnUxoa20G6Ay1SiHg8TlslkggBJkMDsSmUkjI9X6DUa1SAHQGFo1hMiAmAwIBNovJgUAum8XjQHwOxAfoLL22Z8diH+wfKS0ub2poVcjUDCqLx5axGGIWwIdALkBnAgyaXCYcHTX09epEQg6FTCTiCSyAKxYoRTwNF5LyeeJPiquYrNI20tUawrlq5qVqXk65IOc2/1IR/1yh4EwR/0wR/1Qx71Qx71QJ90wJ90KNIK+MdaMaLC7E3SzClIhGVeaU15IMm4OJvzhO3ctVznAGmUXjjWXDGXh2bVug7GKJlI2dxPp2fH07ngTyh6aXtl3B0blVCiRU9gxuOfwTixtMgZzBkxKZPDQFFKq6lT2DBIAr7+qf37DaA/G+0ZmGDoK6b3jD5kFTQKnOsGy2U9mi+nY8jSNu6CBgaZB+YFxrHCUAXIGyC2kxKtb0dpCA2bXtRZONr9ALlF3jC+tIF6vPAVe5/Sv+0FYk5ghHfGazSafTEYnkoaEhqVSqVCpXVlZcLtfS0pJOp5NIJGw2G4IgEAQBAGAwGMivbwBkCOVcUMCgQVSumN87OLiyue3whv3hTDuGKpCqJUotg82WqGQm22Y0G/JFbU7f8p+eBESElN0hA2SiSVMstRVLbYXjG/7witu/4A0uhWLriA3rQbzqAVf9iVwVDocRrtrY2Ojo6Hj99ddfe+21oqIiLBZbWVlZXFwsk8mQOruRkRGdTqdWq4eGhsrKynJycsxmMwzDer2+sbHxzJkz77333hNPPHHkyBEAANbX15GqwMrKSiKRSCKRuFzu+vq63W7X6XRoNLqyspJKpSIRlIWFhXvzUNlsdmFhAYPB1NbWqtVqhPyoVCqNRtPpdGNjYzQaLS8vj06nI2V6c3NzMpmsra3t9OnT+fn5/f392Wy6p1eHxrSxOQDSVHNwqK+1raG5pa6q+k7/QE88EdqHU8lUJBjyTM+MgSx6Y2P9+Pj40NDQrVu3rl+/Pj4+jtQ2InOtjEajx+OBYTgcDiuVyrKysgsXLhgMhnv7F1itVhaLlZOTo1ar19bWlEplR0dHe3t7ZWXlyZMnZTIZUk05NTUFQZBUKlWr1RAEsVisxcXFdDo9Nzd34cKFH/zgBydPnuzt7YbhzLZlg8sDOzpbkHhVNBbY2FzOyb10/MR7p06/f+B3z5w7f7LPoPf6HDCcwWLRVCq1paWlsLCQRCJZrVbE3Z+Tk/Pyyy+/++67TCbTZrPt7u729/fzeLx4PO50Op1O591e8J9uvOrY+dOXivIb8J1MhYitU4BqqcigN8xOfRRXLa/viGT6otLat947/eqbHxw7cfHcpbyrV2811bQ117SgGlBENJrDpMlETJUcUCnfHLjNAAAgAElEQVRoaiVVpaDIJCSRAMeFMCygk0Fpp5NRNEITQG4VcYiDvVLz2kTIY4oFLBGfOeDa8DvXEQXdmxGfOR60JsN2KgHT2lgHUClquUTAYXNZgJjPYzGoPIhFJxNAOk2rlA0a+rRKGUin4dGdIMD6A6jisgVctuCjuEoAydgMIUTncZhckM5g0sgKqWB8xGDs1UiEEI2EJ+MJbIAjFcglPBWfJRX8iVzFbu7iNmn4DSppE8guQZGv1JHO1bIu1Qlzq8S5paIrJaKLxeLzJaKzJaKzd4Rn7wjPlwkulgku14sLKjk3a6HS24Si29gy8Zh+Ox2wJKKfNa6yB1OIgSmQhIMp2BFMrFqcY/NrdK6EK9Oq+4anlk3eWDYJw7v+2ODUIpLm2/XHhmeWuwYnNIaRnuGphc2dmVVz/8T8yrZjy+H3xfc2d70yvXHV4gym4IHJhWWzPboHz29Y1X3DXYMT8q7+kdmVzV3vqsU5MLkwvbLlT+x7opnxhfXuoUl7IL7jjYzOrc6ubW+7go5gIpKF/0/nKqd3wRNY9QY2A6GdSNTvcOwODAxQqfTx8XGZTCYUCqemppBWhBsbGwaDQa1Wy+VykUjE5XIhCGKz2Vwulyfg8iQQJGKKVaLR6XG71xuIJk1W58jEIonGYQtkPLGcKxb3Dhp23NZIJuiL2iJJC8JA8bQ5kdlOZi3JrCW1Z/24UIUYqhByiiZNSAPJUGw9vb8TSWwiHyWzlgxsi6fND/xVD7jqT+Squ6N5rVYrBEEvvvjiz372s4sXL05OTsrl8tra2rKyMhwO19jYeOnSpfPnz9fX18vl8sLCwueee66srIxAINy6dauwsBAEQaR2r7CwkEAg8Pl85D8qZDKZw+E0NzffuHGjurq6ubn51q1bFy9ezM/PJxAI9fX1lZWV/f39LpfL6/XCMIw0HbXZbGKxuKysLD8/v6amBoPBvPjii9euXROLxSaTaXR0FOEVAoHAYrHu3Llz/vz5N9544ze/+U1ubu7ExAQM722Z13H4jsKiPBZEHxjsFYm5eEInnUG6fuOKVqeIJ0JIyMrrc4yODdDopNzca8PDww6Hg8vl5ufnV1VVEQgEFAp17NixixcvYjCYlZUVBD5mZmYEAsHRo0cbGxtZLBZSMLi4uDg+Ps5isYqKikZGRvx+f09PT11dXX19PYVCAQCgo6ODxWIRCITr169fvHixtbUV8R4cPXq0uLgYi8XW1NQcOXLkscce+81vfnPlyiUcvrO8ovjM2eOXr5xjQXTbrjkQdC+vzF24eDon91IbqrGisgTV3qTVKfgCSCji5uVdb2hoqK2tvXnzJgaDWV9fz2azoVCIw+EgENzW1iYSiSAIam5uLi0tRX776fX6jY0NpOnDvWNwPnmuev/CmSvFBU1EDKgU/3e4an7ZzBWqCktqzly4fqOgrLEVhyezqFSOkC0XgWIRKJBxeRqJUK/gaeVMpYQsF+FlIoyYhxawOzlMFIvWBpBbGaQWFgUF0dokXMJwn8SyPh5yr4c9Gz77ctC1FnCuIgq516M+UyK4nQzbiZi25roqOgmvkgr5EJPDpIm4EItO5kNMBhnPolN0SumQoUenlLLoFDy6ncUEWUwIAtlsFocDcblsHpfN43H4AJ2p13btWGyD/UOlxXeaGpoVMiWDBoq5cj5TxGPyBRCPAwAcJk2rEE2PG/t7VVIBRCfhKTgcB4BkfLmUq+KzxH8sV7Xdz1UsTmk75Wo9+Xw9+0qD5HqN7HqZ9ModycVS6cU7kvN3JOfLxefLxRcrRJcrhNeaZMU1/Nv1nIoSUkkxrkIy1m3JhK3J+GeTq9yRtDeWtfminmjGF9/bsHkWNnc2d7073ogrnAql4QQMB1OwzRfd8UYCSdgTzWzYPIsm29LW7vqOe8cbQQb5+RP7FnfIF9/zxrKTS5uBJJyEYZPdt+ONII3akSHKyLhlbyyLdCjY8UYiWdif2N+weZbN9lAa9kQzm7teRzDhjqR3/bFQ+v94rnJ45r3BNY9/w+Ux+QMuj8c1OTnJ5fJ1Op1CoZBKpT09PWazGZm/YbfbHQ6HxWJZW1ubm5ubnp6enp6en59fWJpfMS0sbs5t7mwE4+EMDHuCUcPQBInGEcn0EF8KcoVKvX5+ddETdkcywXDKdX+86o8LVvl/b89CvOrIwGOrfSKS2PQEFm3OKYdnNhRbj6W2/OGVXdf0A656wFV/Ildls9lwOByJRJaXl5GSutbW1mQy6Xa7uVzu6dOnDxw48Nhjj331q1/9p3/6pxMnTggEgtLS0m9/+9vf/va3f/rTnz7//PN1dXXLy8ubm5sQBL366quPPPLIP/7jPz7xxBPXr19fWVmZmpqqq6t7/PHHH3nkke9///s/+clPnn766aamJplMRqVSOzo6RkZG7Hb77u5uJpNB/NTxeHx1dRWDwbz00kvf+973Hn300ccee+zMmTN6vX5vbw+G4cHBweLi4sOHD//oRz966KGHHnrooa9+9av//M//fPz4ca1W63I5TFtrWFz72++89vwLv3nq6V8+9i/f+/FPfvDcgafpDNLi0gwy3CaZikRjgeWVOaGIW1VVMT09DcOw3W6nUCgnT558+umnf/jDH37rW9/6xS9+UVBQMDw8jPCH3++3Wq3vv//+4cOHf/KTnzz66KMvvvhidXU1gUBoaWmpq6ubm5uLx+MjIyMYDIZCofT19c3Pz3/wwQcHDx78zne+87d/+7ff+MY33njjDRQKJZfLv/nNb37nO9/54Q9/+OMf//hXv/rVgQMHnnnmmZ/97Kf/+rN/+fFPfvCvP3vs7Xdeg9gMr88RiwdX1xYOvXig6Ha+UiWpb6h6+cjBX/36377xzX/4/g++w2azNBoNn8/v6Ojg8/kulwuG4UQiEQqFxGLx8ePH/+Vf/uWRRx555plnqqqq+vr6pqenQRDEYrFIFeT+/n4ymUTSgp8GV41/cPH01ZKbTcROlkrE6ZKDGqHIqDbMTQzPzo1MLw5PLQxNzg9Nzg9OzA2Mzw6Mz04urDF5koLSqqv5txtQWKFC1zs0MTgyOT02Mz00OjkwOD08MDfePzveOzGkGjaKZEKcVICV8DFiHlbIwQjYaB6I5oFoCR8v4uPVMtrYsGJna8LvWfU5l3a2pwLuFa9r2e9a9rqWg57VkH8jHtqKR2w4dEt9dQWFgJWLBVwWAAE0AYfFpJF5EJNOJoB0ilYpGzT0aJUykE7BoztZTJDFYkEgC4IgDsTmcDg8DpfL5QJ0hk6n27FYBwYGSotLGhsbFTI5gwbIRUoRVyLkiMR8AZ8N8diAXiOdmx75j3gVGUfG49hMUCqQSfgyLlvA5/PFYqFAwONy2SqVYn5h2una8QdcTpfF57e7PNt/wFUKFkoDNmvBNh3UqmG3aLjNGn6TXNggl7cA3DIUJaeOeqkeym2U3KyX3qyWXK8U5VSKr1WKr1WKr1SLrlSLrtQIr9UIr7fIShp4xQ3cyjuk0hJ8pWS8aycd3knELcGENZD8jMjmT7rCmR1vxB/bc4VTa9vOXX8snIJNdl8KhpMwnIRhVzi17QhY3CF3KOVP7DsDCXck6YtmvbF0IL4fSO45AwmT3WPzRBzBWCwLb+66Hf64P5Fd2rTF9uFQEjbZfRtWtzeWDSbgbVfQ5okkYdgdSnmiGWcgYfWEHf64P7HvCae3HH6z3R9Kw+5QatsVRJ5qa9fnDCXtvtiuP3bfnrB7k7u+5Ke3OwMJRzB2/+7wx81OnyuY3LC5fNGsxR0gM/kEGi0cc4eiO/7Q1u+5agVBGbt7DuEqu3Pd7bV4vPa5+SmpVAyCkFyuVCrVYrHUaBzweu82Vt7LZFKhUMDptNt2t3ftFpd71+N3BONeX8Tlj3hj6Wg0mTBZrEptVyeW1GMY4gjETDanb6Df6rCEE8FYJhTf8w2OKYbHZcPjspEJ+eikYmxKOT6tGp9W+cNrH0vB6EYwuhGIrPtCqw7P/LZtYnVzYHG1z+6e29weWVozrJkGdxzTyEfL68aPOufPwVV/CYViWx+hj89Vn+bz/DFc9WH6iL93zR9Z+FhcNTQy+D+/8uULl87vw3t7e5lEIob8y0emvyBJLhiGhUJhdXX10NAQkh5aXF6qb2y4cOni2fPncnJyaqqqsaiOEeNATUnZjx793vMHfpdzPbcR1To0MbYPw/swvLaxjicSikpLcvJuFJYUY0m41H46C++Njo9UVJVfvnzx2rUrhbdutjQ3KhSK5eXlnp4ekUi0vb2dTqfvbS66t7cXDAa7u7uLi4tPnTqVm5tbVFREJpOnp6eR1wkGg3w+Pycnp6Cg4MyZM9euXbt9+3ZpaSkEQRaLJZ1ORqKBpeU5jVbBBGl19VU5uZfz8nPqG6oXFmfCET8MZ+KJcCodg+GMx+sYGOzr6+tZX19H/FKzs7MkEunGjRsnT548fvx4fn4+h8NxOBxIYM/v97vdbr1e397efvr06RMnTrS1tRmNxunpaaPRyOfzt7e3E4kE8nazs7NOp9PtdtNotLq6uuvXr+fk5JSXl5PJ5L6+vs3NzdbW1rKyskuXLuXm5lIoFIPBwOVyb926efnK+StXL+TfzMUT0JumVRjOwHDGvL0hFHEXl2ZhODM2PtTQWHO7uODCxTNl5cV+vzcUCi0uLkokEqPRiIQhkRasKysrPB6vsLDwrbfeOnfunFwuR7KWQqEQi8XevRn+fQv7P4mrkqlMPJHyhyNufyAYj0bTSYt7d3Rh4kzO+Zs1t9EggaMTgFoeSUKD9Dz9ZK9xdsI4O3W/FqxmQCo6fu3yC2+/UdXRtmSzhOH9Ha/D77GF3eaw2xx2m8JuU9izEfashT1r22vDRj0HojUzyY1cACWE0BIuTimhsKF2KtDAZLVoupgra0aXb9HtXbTsTvqDq/7wWiC0FoishyIbodhmJGYKx6xoTBsWi8Xj8SQSiUajAQAAgiCLxWIymXQ6nclkyuVyg8GAlD61tray2SyIw7p/p9OpQyODFotZ16Wtq6tBYzslEhEA0H9/GoNOp9IZZDaHqVCKe3q1vX06gZBNJGGJJCyHA0mlYqFQCIIAxAWYEAVgkdk8hlIjHp/qt9jWAmGH07Pt8lqc3i23fzuadMdSng3znKFPJOG0K6AmKatJymmS8VvVMrROh9f1kCjsSgKnAsu5086/0y4qR0kr25U1nZqaNukdlLQEJS1BSW+jpLdR0kKU9DZKWoJX1uCVDWRNRyNYV4otFwwoLAmPIx23h2LOQOrPL084+xFKe8JpX+i/vYeTnkj8/t0bSrjDMU8w7gxG3IGYIxB2+iJ2X8TtTzgDiT99/6jncftTzkDqU9sT/8X72ryBYCxjcXkjyX2bN0ABODgKKZp0R+I7SLdrf2jTH94IRDaDUdM9cYgtf2jbH9r2B63+gAODJshluu6uAR5XzOWIxsem3W5vJBLah9OpdDQc8Xl9uy7Ptttr9getoYjd7bMm0qF9OBmJB5bX5nVdap6ADXGYaq1CKOaptYqNrZX0XjyeCq6bFgdH9c1tJTUNN+qa8onUOqmSKlPRSLT6qrpcT2A1mrTAsNdkGV9cNfpC697gGtJA0ro7n4W9vqDJ4V4JhM2b5slgZDuW3HV510JRy8bWRDRhg+EADWj77e9+trA8sLw2fKfimraLC8OB6bleDh+fV3B6e2d2YXkgvecORrbtrmUYDoSiFottJpbaXtkwwLAThp1IenHLOuILLX9CXLXy0Ty3+Yno457/B5WYSBY1mjQhkb/79V9wLQK13uCKN7jiC60GIuvB6MbHfc6Pn//9cH3U4cHYUiC24AvPe0ML3uCSL7QeCJuCEeuH9gXdh/f6x4z/z1e/ePbqqSyczMLJRDIMw5lsJpFOxdKpRDqVSKUSqVQimU4k06lkOpVOplKpVCKTTuxlEvBeGt6H92E4C8PB+M70Eqm6ueTydZ1CldjLRGHYC6dSMJzIpMPJaCSbSMJ7CXgvBu8F4XgETkThRAyOJ/bj6b1oNhvdz0T3M/FsJpX5sPVR3+sff2U+VJlM6kP1sU//mOuTev6P1sd7zo/7NH80V8URrjpx5VReVQEWIoj6JEKjmKVjiwclxuUhzWivZrT/fq25bVyd4szNnBePvVWGapw0rThTkU3nlsux6rMv3q+tlaE+LZtFbQZIDTxmuxBCS3l4hYwCQC0UZh3Aadb2MldMRm942RdZcfjmXIEFV2DBHVz0hJa84WXkuj9iQuNQGBwWTySQKGQag85kgSw2xOZyQIjFYAIgxJIrFX1GQ1dPN8RhozraODwWhw/eLxIVNzzW73Dv9PV31dRXtHU0SeQCnhDiCSG+iM0TQmweE+ICAjFHo1cYBroNA90SuYAGkGgAiS9iK9QSiVzA4QNcAYMjoLL5FJEM7DbI55dHnd6teNrr8Jic3i27e9PhMQWj9mDUvro53dMrlIk65YI2Cb9FyGvicRvZ/EZI2ARKmkn8WpygplNQ3SGsRolrOuT1aGUjVt3cKalGiyvRknK0pBwtKUNLStGSUrSkjKisJyqbqRpME1hXhqsQDsgsCbcrHXWEIm5/4s8vXyj9CSic9IWTvnD8fnlDMW8o5glG3YGIOxBx+cNOX8jpC33az//p/twCsf/ife2eQDCW2nF6I8ms3ROgABCeTIomXZG45X9xVWgzEDYFI1sfnjcJ7ojFUiFfJRGrFXK9WtXV29M/Pz9vt9sczh2H0+pyWz0+ayBki8QcibQrlfElUv5kKhSOeLYta2Pj/RqtVCbny+R8Lg8QiqDhkT6f357JRjc2FyE2raKqAOLiARaKxelUapiGAbFSw+zEVuQVnAxFzchUlmTGHk/ZYNiXhd3pPafdteoPbcNwyBc0Oz3rMBwKx2yJtAuGQ/GUcw8OWGwLoegODIfItNbfHfzFpnk6Et9lgJ2TM70wHHJ5N/qHlBXVeRtbU2ubEzAciibsdtcqDIf24EAgbIZh94Z58G4hIQw7kUF1nxxX/UXyjx95/t3EK8JVyGzjSOIjg1j3llv+Qekl0iEMGTjjCy3f2zXjT//5fDRXLX2oPvz+yNLH5SrDeN8Xv/a3p6+dyMDxNByPp4IwnM5m4sloKBkNJeLRZCKWTMZTmWQ6m8lkMnupdCaVjqdT4b1UYD8V2kvF06m9RApOwfaZFVxp7e3zV7vV2hQMB2HYD+9FsqlILOyPBHzxUGg/EYLTHjhqTweCcDwEx6NwNAZH03vRbDYMZ8JwOvrpc9WHr0+KMz59rvpk1meFqz64dCKvqoDIoyiGVPIRJbeHLx2WGZeHRlanR1Zn79eqy8LTyy8V571+5lh5e8Pg0pQl7N50bu3al9278/drc2WwV8dm0VsASiMXbBew0SIuViomCqV4tqRTqCIMTEq2XZPRve0EvBPObPkT64HkRiC5EUxthtKmcGYrkjVHMrZ2XEsnHo0l4Yg0EpVJA9hMFg+C+GwmB6SzGEwOKFZI9H1dmm4tiwd14NohPggJgPuFJXcYR3ps7m3DcHd1Y3kjqlak4CESK/kiBY8vZfMkkFjJ1/YqDcPdvYN6iUoAcKgAhyqQcRQ6iUQl4IqZXDGDI6bxpAyphtM7pJpfG7P7TOGUK5hwhJJOf2zXF7VF0u5oxmO2L49OaMWiDomwVSho4fIamexaMrMCSy9tpxVTJY1ESQNWWo+W1HXI6ztUjWhNM17bipXX4WQ1OHkVTl6Fk1feFVndSFa30rTYZlZ9Ga5COKCwJDwPuOoBV/1nrrLOz89KJUoWyNVqug2GfoVCodVqZ2amwhF/LB5MpcPZvVhmL5xI+cNRRyBkS6XD/oBjfWNheKRPq5PJFQKFUqjWSMgUjFwhMG0tw3AylQ4bjLqy8sK3331pZt44M9+zuNK/ZZncNI/3GASNLYUnTr9MA1pAdodKCy6u9O86F1Y3hrv7+BAXLVexVjfGU1nP8Jh2aFQDw6FIfNe6uzgx3WPanomnnCPjOoUaUmrYFy6/99OfPzIzb/QFzVQGanBEDcOhtc0JbRe/tDyHwyeOT3XDcGh5bZTKQGn0POOgYmxSZ9md1HQxeoxsgQTT28+BYWcGtiHerM83V92LQeH4xkfpo875/HKV8Ytf++Lpq6cycDINJ+OpMDKTeH8vda/29lN7e5n9vQycSu2nU8m9VBhOB+BMAM5G4WwazsL7eysTU3W3buecPqtVKuJwOgTvufaiGTibSScTiVgsHY3DyRicCsJxTzYc+g+uiif+g6v+bPGqD18PuOovw1Wnc84W1hdThHTlsFo8IKUpGAw1IB6QGhdGjPOjxvnxP9j7FyYoIvBySf77187U4VFDy5O7cb8z6nS51+/6ou7dzesjvV1cNtAG0Jq5YDvERHGYKA67QyDDc6RooYrQO8Jf2jLu+uccwQWrZ9rqmd7xzux4Z2y+2V3/nD0w7wguOAIr7biGDnwrhthJoGEoAIkOkZkcBovPANh0GovEgGg8CaTQyqRqIcCmo4kokEf+UJEYnZoeycLahLZX2tBW0Y5rEMpZbCFNKGeJFJBIAfGlTI6Izpcy5Vq+rk+m7hYLZCAdwtMhPEdER25gCchsERUSUtgiqkDOVPeIBie65tfGNqzzdp/JGTDvejctztVd76bDv7VsmuofUQCseia7lsWtZ/EbaNxaIlTZyShtoRXRVW1kdStB2YxVNnWqm9DaFqy+Dd+FwisbCIoGgqKOoKwhKGsIymqCspqgrKFqW6madoaO2Ao1l+OqEK5yJmOOYOwBVz3gqt9r2x9wjY4OCwQ8iUSk0agUCplEKlCqpLt2i8friET9qXQ0mYqEwl6Hc9tiXbdY1xeXJ/oHulQaoUTKFUlYQhHEFwIcLmNkrDca88Fw3OW2SuWcuvry2yU5Lu+aN7AeiVuSGbvLu6Lv4d4uvXDwpcdPnjny5ju/PXb8kFBCWlkfkinptQ357x57/uSZ1yEufnrOUNdY1NRaanMsm61zum5BWeV1oYS2sTUFsrEFRRdy8049+cyPv/O9h0cn9GOTXbduX5QqmHbXKp3Z0dZRUVmT/+obvyVRWzx+E53ZcfClX1+4/F47ukosozWjbt2+c7qxNe9K7pt3Ks+vbw1EEpsu3/znlavuvefe+NMDrro3D3j66pkMnE7DyWgqvA+nM9k4DGfg/fT+XgrOJPdS8Uwimo5H9mIROBjZi4QTiVhoP+aFU2446YOzUTjjCflmJkbb6+orC2/1dekDUb8vHXFFvfBeFk4n4XQim0mks4nEfiKyHw/uRSNwPIJw1X48vRfPZKP7mfgDrvqzrc8KV10tyilHVdElTGm/HNRCbWB7E6MZJyB0gNgOEN/BJPzBDqmFzdSOa2U3r5XnYyDy6Pq0PeELZoMu74bXs+Jzr/zBvrUx2tfLZ4PtAKMFYqKYQCuD2kRjNJGBehxQTWTVsSQdil5G1zC3a5irNoKafpZ2ANIOQLpBtn6I0zXM7R7hdQ+LOskNaEozltpGANrJIIbKxtI5BIBPpEI4MgtNYWFBIZknY3JlDBobj6Y0M3g4Bg9zv0AhXqCk6wfEQhWjnVhDZqEESjoBaIHERI6UzJGSWSICg4cB+FiOlCxSAwIlnSnAkcA2EthG56JBIR7gYylQO8DHM3g4Bg/HFBDYEopYw1L1CvQD0u4hed+oqmtQpuoVaI3i7iG5TM9hcDuwlDtERhmFXU0X1DPETTRxI1lUjxfVMbvQ9K5Osr4d34XC6tuw3Sh8bwext5OobaNoWiiaFoqmiaJtuCtGVztd18nsIrexWyrw1aIBtSXue8BVD7jqP2srlfE7nNsDg90Qm8blATq9XKmSMACyWMLXaBXDI/1Ly3Mm04bZbNrcXF9bX+ruUWl0QrmSJ5VDEhlbKAYgDoUOYCam+ncd6zAcT2cDUzODDCaWROkQihn+0FYkbsnC7n3Y6/atavTQzcLTB174GYePLSo5/9a7z3X18uIp28i4SiKn1jcV/PzxR1GdlT0GycUrR3PzTm3vzFtsC0IJ7cbNM20dFWodF0uoR3VWMsDO85feferZn1hsC3IV691jLyrU0JZl9tr1EzdunmHzCL968kd3KnKNg4qikssHX/p1B6a61ygdGlUdef1Xx0+/0NBy49S5F0+cOdhtgDyBxWTW8v8HrkKahyH6KH/Vf6HPKVf1f+kf/t+zV85m4EwaTkVTEYSrEvFQIh5KxUOZeDibiGQTETgRhWNROByHw1E4EQtnI044YoFD23DIBgfdCf+u0zLQ29WjkLnMW3A2mcrE4f3UfjgMh8NwJLwfDSdjwWgiGEoGQ5lwFI5H4XgMTiT2E8m9RCYbz2YS2Uwi84Cr/izrs8JVBZWFtdgGQMYSG6Q0BaOe0lhDqm2HOusIDXWEpvuF55EbSC2lbRU1uAamkj24PLri2jD7tjbM0ybz+P1aWunXdbEBsI0OtLDYHQDYRmM005jNVHYzmd1AZjcwBK0cOYavwnPkGFDczhC0MgStgLCNKUKB4naWpIMl6YAkGCoHRWV30DiddC4a4R6Aj2UKcHQuGrkO8LFsCQkSE+lcNBFsBgSdHyqhmgpJcCINjSsnEsEm5M9Yeh0owrCleLYUD4owdF47jYsCBJ1sKZ4jIwCCTgq7lcJupfPaAUEnnddOhlqYAhzAxwJ8PIOHAfh4UIiHxGS2hAQKiRwpmSUiUdkdDB6OLSExeDg0tRbPrCKwq8iCOrqsGVShQF0nS49m9mDY/USmEU81Ykl9aEJfJ87QSejHkA0Ysr6dpkPURtO10PRNNH0TTdfC7MEAXThWDx3FQVXga0UD6u2Y35lMPOCqB1x1L1clM+501r+1Pa9QcXgCmr5botaKyBQMj88SS/gajaq3t3dgYGBoaGRwcLi/38Dm0PlCulgKyhRsmYItkbFEEqZQDPgC1kTKuweHfQGrcUBNoqBwhGYOjxyJ7yQzdhj2wbAvHNseHlO2tpecvfB6FlbXqCcAACAASURBVHaLZZSjHxzU93A9/jWFGhidUPcPSX/5xA+pDNT0nOHGzTO3bl/0h7ZD0R1tF7+57U5Z5fXW9vK2joqxya5U1sOEMIdfeToU3YG4+IMv/Vqj562sj7348pPHT72KWKwo9Dalhn0l54Nr10+YtmdC0Z3BEeWLR/790rXXOYL2hpYbRaWnjEN8f3gFhp2fV66628oLQSKk9z3SRvVj8Mo9Exg/X1wFD4wOfukfvnT28vm7XJWFM+m9eCYbz2bicCYBZ1NwNg1nk3A2DaeScCQJR5JwKgnDyRic9MEJJxxzw9EknIThZNLnSjl24VQSTifhTBLOJOFAAA5H4HgSTibhRGw/FdvbT2bhdAyOx+7hqnQ28Xur+F+GPx5w1V+Gq27XljQQmkEFWzagALVQBxuN5mGYWhBQAoACvF90GYDnEbEcPE3KEPaKlcNqzZhOP6rpG5H3D0nv18i4SiQlEyn1FHoTxEWzeRiIi+YIsSINha8h8jVEoY4s6aZJumkCLYmrwrMVWLYCy1HiuCo8T01A7hFoSXwNla+h8tQUrorMUZLYCiIkJ0ByAijFMSVYQIwBpTjkClOCpQvbITkGUnTeL1EXCVJ0Snoo4m4yhd/IVqKlvVSqoImjwvC1eIGOwFVjmVIUQ9zKlKLYSjRPg2Mr0aCsHZS1s+QdkKITlLUD4naOksRRkLlKGldJQXaOgspRkNlyikBD56noTDEOkpFFOkCoZYJSHFeHh/Rolq7zLlGx+nBgP4EzSgVHyPRBAmUAR+7HEgewpEEcZQBH68EAXRigGw10dwDdqLti9eHAHgLUy2jntlcSGkQDmu1Y0JGIP+CqB1x1ryJxSyK9G4xsrW2OGQcVChVHIGJAHIrB2NXTq9PpNCqVSiZTiEVyoUAqFAqFIkgqZ8mVbIkMFEuZai1/eFS/uDwaT7pDkd1QZDcYtq1tTAnFjJq6oryCs2brjM0x7w2sh6Jmu2txZFxFZTSXV13bgz0yJf3VN57mCnAaPXT63Kt4Uq1cxXjq2Z8wIczc4sD1/NPX809bdxdtjmWhhNbQXFxUcrm2obCptXRssiuZcRMpzU8+8+Nd5woD7Hz+0C8lcmBkXPfrpx57853ne41SqYI5Ntk1PWfIuXHy0tVj1t3FaMLeaxS/9taT5y4d4YvREK8NgJrWTP3+8MrnOF51l6sQqHL7F5Ax2E7v3Ifqo+Ytfi65CobhoZHhhx7+8rlLF7PwXgrORNKRDJxJ7iVgOA3vp/ZTkXTIG3fuhqymwMZ6bGkZXjbDyxbYsgv73alMMA7HonA8BseT6QAcDybMpj3TFhyJw95AamklvbwKm63wrhP2BmF/EPb79sJ+OB2H4XRyL5HYTyT2UoiSe6lkNoNY4x9w1Z9hfba4iqXkKIfVAoOIpmBAXWzNlJbfw/tQiY0iXjeX38OTDkikAxK2DiKLSUQumiuj8GSk+6Uz8gFeZwexCk9vYAmxPBmJLyeL1TSRnibsooi7qJJeuqyXIemli/QUvo4k7qKKuqmSbhpyXWYA5H2A3MhUD0DKAZbCwJL2MSTdDGEXRaCl8LRErorIVuE4SgJbheOpSVwNgasiQkosX4vl6T5kF+rxXC1GN8JSDzPpoiZQgVIYaTwdVtxNlBoocgNV3EviaTCQqoOrRvP1OGkvWdxLEnURBF14ZBfocFwNTtwFiLtBWQ8k///Ye+/ouK773tf33XX/u+vlxc59ie0ksiXZsRPHdmKlW25yZEsiJapQtEhRpMQqiqRIggUkWEEQvReiDqb33jGoU4DB9EEHBoM2vfczvez3xyFhGDPDS9jky1XCvT7ru4CD3+z92wdYC9/12/vsIybyxCSOmMgZJbDHCLQBFHuMwBrGkQQI2gBKME4dGKcxxzAiLYmjxjLGEYSxTsxIO2q4DTXWgRbfJ6uQeCUCLe9BjHf2ye73jN/vnehEjHchRzoxw52Y4Q7MSDtmpBUz0owZacWMtOJGO3GjvYQxTAu57U5nLV0q2ogGHfFn9apnvmrrOYrGQGTZG1yMpSxp4FxeVVDoPQhkC4uDZ3ModAaJSMRjMBgUCoPFEElEGpVKHRrhDI8xhCIqnYWk0PqHRukra1OJtNsfNJttcw6XMQP86WxgUiW6dv3sL3/1jwIRYWiULJOzlRqhTM5msPuaWm9cvX7C7ppjchAfHnqdJ8QQyO0//NFffnb2g/bO8h/+6PnWjopRCevDQ2/u2/+adIInneDVN928cOnorfLzSExLc1s5jnh/eIxx5tyh737v64vLSgK56+33XqEyEGIZ5+Wf/eA3B14XiEi9/Q3zS5P+0EZp2ak97/5iQiGMJhyrG9pfvfH3u/b8Q0vHNTy5UTiEcvtnnd5ps139n9tXbRarNh2V3a0vSDG/9Z/VV8nliq/8yf977NNTGQCSIBtJRtMgHc/F46lIOOx2WlaNUyrtkHCMguf3dYmaWoxNffZ2jJXIsI2MOBZ0fvdaLOEG2aB7ZdatUy2z2FYWD6ins1KFEUOaQ2DCI7KkXJ3RzyRn5gOzM+6Fea9pNeC2pzPxRBb2Vel4Nh3PZuPZbCKTLWatnoiZeER75querq9KpbPxRMoXCju9Pj8UjiSjZo9dNa+9ePtybU8DWUQTKAbYci5ljEYaJVMlNNoY+fGhjxEZgxhWIbgjeN4oQSAmCSVkoYQsEJN4owT2KI4jwbGlGI4E85hKH0bQRnrzlTWGYor785U61Ekb7WKO9bCkfRwpgi1DsCV9TEkvY7SbIe5hS/rYMgRHimBJ+5hjPfSxbpa4lynpfVwV93EkOLaEwBETtilrFMccw21TuhjDkqNok/3U8T7yeC95vJc80UdW9FOUSLy8FzvZi53sxUz2YiZ70YpetKIXM9lHkqOoEzD9VDmCKu+lyhFUOYKpxFHHcaJpYT8ffa35LmtiNACAFYKK+aon43uKE4hkngBQKgClAlAin4LmwxeOPe15PV2K+0iHNxhJZGA3mcgC44aVRGd39fUGItZgZG3TVPmCxkeeT230BheDkCGa3EhkbNGExR9aszkXN8xzGFw3Do8gEDEUColOp7PZ8FuYuV09DThiu3CQrJ0a2bDMBMLribQ7A7yBsMnlNTg9yyHIFInZjGtqKgNRUXWx5PLHFy4dvnbjZH3TNSSmAU9q6+2vaWy5Pr8k6+qtrKm/wuGjOHzUzTunP79wsLnt5v6Du27eOYfEtCBQTbfKz396+sDZ84dv3jl3/dZZOgspEJGqaq+eOvPhpdITZ84deuPNl+cW5Z09NXcrL9FZSOkED4lpuVNRcrfy0r3qKyrt8OzCRNv9e5U1pUrNUCRms9hn71advX772PXbx5rbr3KFffOGUbd/9j/QPz0p//G0fdtOx/2P8lXe0LQ3POULz/gj8/7wYiCyEoysPcpXTaj+5Ct/duLkadhXhVLRJEhHQdwX9gQCjtUFHZ+Earl+5daRQxf3vlP6y1frfvCThu/8a8tP3xgou+2Xj4NYACRDwGNdYNAGKirxR08JzlyermicvFZx//X3TnzjO93vHzL0YILCEWlLB+HWbSWdFlpdiXvduVQ8lYknssl4Nh3NZaNZEM2CeAZksuCJ+IZn7f+f9of6qkt3rtT1NlIG6UKliDPJo4zRyGMUmpRKl5DoEsJjwhAT6CNYxnAB2GMEjpjIk5L5MgpfRuFJyRwxkT2G50jxHBn28aGP9tNH+/KVJUGzJMh8pQ530ce6mZJetgzBGe/njPezZQiWtA++yJL2wRdZ0j6mpJc+1s2S9u0ACYIjw3KkeI6UuE1ZYjxLjN2mDAmaqUDTFUiqHEGZ6CNP9FHkCJoCSVWhiPI+oryPMNlHmOzDKR5AkCOociztAWiaHEmb7KdN9tPkSJaKSJsgiqZFSAGurOXeA18ViTmCT7Oe9MxXfdF8FXzAYzi2CiVM4eiGP7Tm9CzbHAalelShGptUiCfkYqlsVCweHRsbGx0TqbVj03MS45ra5pz3BlaCkQ0Yb2DF4V50epbCUXMq6w5BpiWjQjrBwRFbMfhmIqWDP4CVK3ka/eD4JGdwhBSJmeRKnmiYuLg8YViZ5ArQRErHiJiKI94fk7INK+rFZaVYxmGwURw+bkzKHhqlr5unHW7DhEJIZyE5fByDjepB1PtDG9IJHleAn5kft9jn1boRDh/H5mHxpM7VDb3Tszw0SufwcWbbXBYE/KE14RCGzr5PorXwBhCaKb7NpQvHjLHU+jNf9V/TV02Oq//kK189cfJMBoA4AMF0PAGyURBP5uKZTBjymM3TyrkhgZZBlvR2jZZXUF99n/mzt4X7j5k7+8CyAYR8wLwakY4udXXLy26PnDinL7nprO90N/foSu+wDp0UHP/c2Nq73ocV3axg3767IRoEfh9IpUAynkknE5l0PJuNZgGUA1AORLPPfNUXrP2hvupyeWkDopk6xBCph3hKAU3CoEpojHE6Q0pkSAk7QExgFYItIXJlZN44RSCnCeQ03jiFKyOzJQTOBJEzgX98GBI0Q4JmSLDblCnFMaWYfKWO9dDEvUxZP3sCxZGj2RMo1jiSKeunS/oYUgRrHMmeQMEXGVIEXdLHGkcWhCnrL8jDxIjblCXDs2TYfGWrsEwFCrZWVDmCrkAylCimGkOd7C8EkqHAMyaJDAWeocAyFOhNOBoyXU4amh1CCfFlzVWsCXEAAEs4/sxXfZF42r7q4YHsgcjKw4+s+YLrvuC6x7fu8qw5XGsW2/L6xpJxZc6wPLdo0IWjVihujiWt8ZQtmrAEI2sev8Hhnvf4DS7vosu7GAivxlO2dM6VzDhiSevyqmLBML5gGF83a+FdVr6g0e6aA8DnCxptztlwdCOasDjc8+tmrdUxs2aa8gXX0zlfKuv1Bdct9nmbc9EbWHN6lpMZDwChYMS8YZlZWdetmabWTFPJjMflNZptc/7QRiLtDkEWi33euKbV6Ee9gbVY0mmxz29YZmJJZw4EQ5DJF1oy29VLKxLDqtTm0gUhQzS5BiVWn/mq/7K+6n99+esnT3z+wFelknGQhUA8DVIAxEDcD4IuEPYCrz2pVTkJJMIv3hx47YPZCzcAVwTcXuDxAqlsubVDcurC2KFTsv0np05cWi+rWrlVIzldQtx7YOjoGWXJTdnlm4Jzpcrm+0m1DoTCAIqBeDyXSqbS2XgGQDkQyYFIDkA5kMo981VfpPaH+qrSimtNyFb6CGtIOyJQDzBkLLqMwZIzWeMk1gTusSEwZUSmjMSSkrYpW0bmyKk8OY2vZAgUDO4kjTtBZY2TuHISZ5LAlRMeU1kyPFNGZMmI25Q9TmKNk7brBIE2hqTLkKxxNEeB4ynwHAWOI8ey5BimDMWcQHPkWI4Cx53EsSexrHE0YxzFncTBV7YpewLDkmPy9fEz58oJHAWOr8azVRiWEs2YRDImkSwlmq3CcDU4lhJdCAxTQWIqKEwFiakkMJU4phLDVGKYShxPS2cqqMNzo+gB0vWWWvaE7Jmv+uLx9H0VvPXKG1hx+5Y9fqMvuB6MmCMxWyBsCoQswbA1GLaGIrYw5AhDjkjUEYlZoLg5mrBEE5ZIzBQIr8KOyhtYhsfy+A1u35IvaITi5mTGEYmZ/KEVj9/gD63EktZ0zpXKOmNJayRmgj8Om614ygbFzW7fUiBsisRssaQzmnCEo9ZgxByCLJtfxJLOeMrlD21YHQse/2oq6/X4V+EfwU8OxlOuSMzm9Cw73AZvYC0QNgUj5nDUGk04QpDF4zcC4I6nN+A3N28eN/AE/cEzX/VF8lU5oJRp//SP/+Lk8fOwrwqkk1EAIiAOpSNQzJMM2EHYBeIBEPJAsjF9Q2P9D/5J+M5+X2sn0E8DpxMsG2IE4uy1mwvnry6fvrJ66or18h1PVdPavRrO8eP1P/uF9MQ58ZGzYyfPT92tSwhHgNUNQhBwuEEsDpLpNOyrsiCUA6EciDzzVV+09of6qmuV11vQ7cwxzoh+bEA7yJrgMCdYHCWTM0niKHCPyySBO0llK2jcSdo25cipHCWdr2TwNSyhmsVVMXgKOmuSwldRuWoyX0V+PKU+on/WJDVPKXQplj6B5UwSOCoSX0XmqEhcBZGlILAmcMxJPFdB5KhIPCWJrSSy5XiGHFdsdM4kgaUg5CtfReaqiXw18XGUryYKtUS+GsdTYTkKNEeB5qmwAjVuQEsQqHECNW5A9TsIVHiumspR0zlqKkdD5miIDyEL9GyOijW6IMaIyDda69gT4wEALOHkM1/1ReKp+6q1cNQaCFk8vnWXZ9XlWfUF10OQBYrbXV6j27fsDawEwuvhqDmasMRTtkTa7gkseYMGX2h582W38Kv9nN55b9AQiKx4gwa7e9bqnHZ45jyBpU3z5PEbAuHVcHQjEjOFoxsmqx5OzGybsrvm4ilbLGl1uOehuB02SbBPisRskZgNtlawT0qk3bBzgt9ms26e9oc2wlEr7KXCUSsUt3v8q7Gk0+U1Wh0L3sBaCLJ4A2sOt8HuWoilTOGYEd5/7X94fMAzX/Vf1leppPo//ePnYF8VAyCQTkcBCIG4L+4PRZwJvxUEnQDyA/PqBpXILTnf8srPNWXXwIQUuOxgeSFOI89cvyE7fAz04UFjd/ROfbS2FTBYYELq41FVdRXOujbDuZv6z8u899FAPQc8IRCMAn8EROMgkU6nQDwDIjkQyoEgeOarvnjtD/VV16tvtmHvsyW8sWmJSDfEmeSx5GyuisVTkngq3GND4KroHDWDq2JsU46SztUw+RqWQM8R6jg8LYunZnKUNJ6GxtNQHhsaV8XgqlhcJWebchRsjpKZr/RxInOSyFZQeRoaX8PkaWhcFZ2jorAmKWwlmaui8zQ0nprBVVPZCipLQRJoWQIdI185ShpHRclXnobC05DyEego+QzoSIM68oCWIFLjhUqsUIkVqfFDasKIljSsIQ5riCPq32FIQxKoGFwNk6thcDU0rpbC1ZK4WhJXSxHN8HgajnhRhhukw77KD4A5lHjmq75IPH1fFYk6g2GHL2B1e9fd3nWvfyMQNsGlHfiD3qDBG/ztv7cg9GDdEHZUsKnyBg1W57TLtxCIrISia/6w0RNYcvkWXL4FOBPYV3n8Bris5Q+tmG1T8IOKdtecy7uYSNuTGQd8BLzbt+JwG5yeZY9/1R/aCIRNsM3y+B/YPn9ow+U1BsKmVNbr8hph++ULrsMWCnZm8DKi3bXk9q0EI2ZfcN3lNTo9S57AgicwBz/OFtryHuJnvuq/rK/6sz/6xqfHSmBf5UunIQBCIB5IBtPZMMhGQDIAQi6wOLOKRbIvfk47c9xJRgH7CnCuRVgk4ekTiFde6f+nfwvdqDR9WjK+54PRDw5aO1rAogb4jGBBAfAUy6Vy1dHzq3fqw3g6xB9JKfXA7ATROIj/1lcFAfADEHrmq75o7Q/1VTdrb7fjOjlSvnhGOjQ1wlXwOQouX8Phq4l8Ne4x4aqJfB2Lp2PzdextytUwuVqWQM8RTHGFU1y+nsPTsrgahkDHEOhojw1DoOUKNHyBRrhNuUoeV8nJV6acwpqkcFUMvoYp0LIFWhZfw+KpGWwFjaui89RMgZYl0LJ5agZXxWArqAN67oCek69cFYOrouerQEcrbKGmaPkMTlFGdJRhHWlITRhU4QdV+CE1YVRDGtOSYSRaskRLlmoeMKalDGhYfB2br2PxdQy+nvYAHWNwls/XciVL4/ghxs22+me+6gvJU/dVG1DME474giGXz2/3+i0e34bHt+4NrAQja4HIij9s8IUWPMEZd0Dv8uucPm0ouhyEjP6wwRda8gYXvcFFX2jJF1pyeGac3llPYCEIGcOx1VB0xRdacvsX4aHhlOBkYF/l8i6GoHW4mhUIr8L1MChudrgNm7i8RrdvxRtY8wXXHW4D7LFcXqPdtQT/yOE2RBOOYMQMF7eCETMcHI5aw1FrCLIEwqZA2AQXsQJhk9OzZHNNuXwzsCGA39zy6PcQP/NV/7l9lUYyXdBXeaJuACCQiYCEH6wvBUdEurYm6rmTk501UZUIRMzANL3Q14z84O32H/8r5t9+Inp1N+flf+/+3t/V/90PGZ99YhkkRa2q5NJEuLNv8WjJyLsfKz+9JLtQRvusRFhRs8QbANAzX/WfoT2+rwLRZMoXghw+nx+CQqm4yWtXLujL6u6043tZ4wOj8xODM1KOeoCtEvK0Qq6GyVMzHhOuhsnXC7j6Ab5uYJtyNQKOTijQi/jTg8KpQd6UiKcVcjUCgY4n0HMeV3UCgVYk0A7lw1UNFELAnGSzFByums/XCgW6Ab5WyNMIuGo+W8nlqHg8jYCvFcIXOSoeW8kV6QcKwlNxC6Bmi7RskY65iVDPFOrYQh17YJo7MM0VznCF0zzhNI8/w+PP8IQz3KEp9pCOJdIwBtT0QRV9SM0Y1bLGdOxNxNrfMqblDmoEQu2AUDsg1AqEOt4DtILhmRGhRiRbVBMG2bdaGznj4wEAzKGYIxh3BgrgCacegS/0h2ogkvFBmXzdOamCeMKJIjxqXl8EEu7IlulEYjA236avghJZYNywkOisLkT3TutVUMwTgbxhyBUI2X0Bs8f3oK4TCK8GIiuByHIgshSAFoLR+WB0PhhddPnmnN5Zp3fe6Z11+Ra8wUV/2BiEjP6w0e2fd3rn3f55+Fgst3/R6px2+5b8oZVwdCMc3YCtFeyrPH6DL2jcPFvLFzQGI2uRmMnjN/pDayHIEo6aQ5AFPrUhlrR7/KvJjCuV9XoDK/BpDv7QxoZlKpF2Oz1LFvu8L7jqD22YbTMblhmP32hzLgYjG9GEIxw1R2K2RNoZgiwW+6zVOe3yzQUiy6HoSiCyDLtDX2gpFF0piD9s2BHF+nlS/T+pcZ/2fJ/UvGDvnk+R+EVvaNYbmvaF5/zhRX/Y8Lu+CvvQV6Vj8XAyGQc5oJFqv/ZHz3127HwuB+IA+DJJeB3Q7LVkslGQiQGv3SWXapB9zKtXWw5/aBAx0qYZkHADz9oiE88qu8T87JT4XAn5zb2cfR+R3/ug5513qVcvzPNJpjmJVT60VNUoP3h26IOTk5/fYB87X/Hve2r3HWbVtYJIEsTSuSRIpJ/tr/oCt8c+FzQNoGTGG4rafAFPNBZIp9d8bvnC7O2OxnYqljIxLJhT8OcVTL2Yqh2haUY4mjFecfhasVAvHZiSDc5MDM3Kh2YUAzOT/KlJrnacqZKwVBKOdlwwNSmcUbLVUpZauk3ZajFbPcrWjOTr8IJyeFGxXReUgqkJvn6cp5NxNBK2WsxUjjIUI/TJYZ5OxtVK4Yss1Rh8naEYYSqHC8LTSfIR6CQ81YhAMybSS4dnJkZm5SOz8qHp8cEpmVArHtBJRHqpSC8d0En46lGucpgzOSBS8IcUPNnMiMYon1iQ8Sa5NAmDNckdnpeKFqTChXHBopy/KOcuyblLk/xFOUc7zNcM5jM4PQYzNLUVyahWLtYoxBqFWCvfyqhKLpSNKeZmuGNjVW1tDNGQC0qYfSFnNO2MZvOxhVP5OEIpdyTjjmQ84e3qjwJvNOcJZ1zhtDuUdkcyPijniwFXMOUMpfI1vwdY3VCBZIrlYwunzIFoQWzhREHMgXhBCg76CIrlUyzeAWUKUizeHQeuWM4BZeyRtD2SdkAZVyznjgNbOGWNpDan4wjHHOGYMwytOlz+WMIbgrzhcCyVXFoxkum0PnRPOOaANzCFoHXYYG16rIKEIMsWTA9Zf0B07SHw/8u1B9uqQiuPpTsHXi70+I2Pqf4QfOTpdi0W/7uT+t+zuY1sG0FotSDF4j2BpYIUG3en8TvNf6fj7pRi4+70/hQDXmXOJwgZA5Glh8VU2Luvw76Kyycp1aMAxABIxOKhVDoKQHpaof3bF/7m06OnXC5PIBr1xMLhbDIOMmmQhaBwKhzMeH1GyTi+vLrh6OmWsxczbmfM54z5nEmPM+N25lxOYHcCqxN4w7MkZu+FUmZ1g183DXyBlUk5raahefdHq3VoycXq7neODpXV827Wtx8vId9tBN4oCEQzoXgiEoei8VAsGYolQ/F4MpVJPWtfnAYAyOVyAIB4PC4Sib761a+eOnUqHA5v91XxDICSWXc4avUHPdG4L51Z9flki/OtJDxubHBoaXbSaZp0msbMxqGNpeF1g3R9dXxtPR/xshFGYlyRrqxKV1Zlq2uy1bUJk1m2viFeWR1dNo4uG8Urq7L1jQmTecy4UoCV5aGluYKMrSw9GvGqAUaytgwjXjWMrSyNLC8MG+YHF2dFCzOihZliH1fYTPmobBtSw6xsaVq2ND1umJlcmVetL2nNRp1lRWdZ0VtXYbRmo3rDoFhdmDTOzG3Mza5NLVrm17yrS06jdn1aszE/61nT2I1Kx6rCsT7hWh93maRuk8RtHneZJu1rKtvKY6K1rk2bTHPrlnzUC8sTU3NLFse4frYTQxieVEcBcMezgRzwFSIMCgABEAUgXggoByJZEEqDYAoEUyCUBpEsgHKFg4sRBSCQ3UE+YQBCRSgW704XpuCgj6BY/8Xi/aAwxeIDAPgB8GaBJwM8GeDNAj8AgUJzjAIQBcAFJeIARNLZUDKdBsDksPGHRBQmKQvCuQfduOGH71JZZzLjgN/Ql08GuHdEsX6KASfw+KRzrh1RLM+dxhcjCzw7Yqfzetr5F8tnp+PulJ3+3hNp+46IJa0FSFmywJ0G9lTOkcjYEml7KutM5zxZ4NPqJSRKn3RcmAMRABKxeCCdgQBIiYUDL3ztLz49cszv9UXiMXfQb/N7LF4XlEp4/b6AyxO0OqeHZah7jQ2nr7RcvpUKRCKRCBSOxMKReCgSD0VSgUg6EAma7EMUVvONu5iG9iWJMmIwzw3KGLX3Ow+XrCA44vLOpvdOIk9d7zxZeu/DU7i7jcAXA4FYLhzLRGLxaCwWi0XjsWg8lnjWvlDN5/M5nU4IguLxuFgsfv7550tKSuAih5Od1gAAIABJREFUVr6vyrjDkNUf2OKrlg5dvHSutq4Ki2vj8No4vDo6o4pCq6HS66msBkoBWhi8Fgavmc5tpnObaJxGKhumhkCrxlMrseR7GNI9DKkSS67GU2sItFoivSAtDE4Lk51PO4dXkHIUphyFqcDgKnGEagKphkiuI1PrKbRmBquZwWqiM5vozEYao4FKb6DS6ym0GiL58aklEBuw6AYMog7VW4vsqUf3tRDQ96mEHialHt3XgEE0YvubcMhGbH89uq8W2VPTdx9JwXRjezrQnfex3U3Ijsqepnp0Tyeb1ELDN9KJDXRSHYNUy6BUMylVLFo1k9LIIDc9Nq006n0yvZPEzKeDQG/BkAnC0VYs5djlG5Wd/UOaWZZEyZ3Qc+TT+bDG9fmwZXr+xExBBPJZ3vg0VzbFlujYEh1XNsUbnxbIZzlSfUGK9cOTz3AnC8BTzBakYPLF8meN69kTUwUp1s9O+y8Wz1fOFaRYPDw19sQUU6ZjynRwhjzFLGN8mj4xzRjXM8b1rHEta1zLkak5MhVXqhzTzQ7IJnljsjGlmsjm3q6tu1p+Y1TKHZXQRiW0ETF1eIwyNEoeHCENjpDGpPSCDI9RdkSxfooBJ/P4SMaZO0IsYxSkWPxO51vwZabSCdZO57vTfJ5U/sXy2em4O2Wnv/ehUfKOgP+qtzNKFI/Tx2SUEQllWEweHqOMiKljUqZYxmJxcE0td1kcPBRzAZCIJ4LZXAyA1BCf/8LX/uLcqdPZdCYHQBqAJABJANIA5AAAWQDSILJhnxVJVTTBtFD84Acw2QcBIA1ANGWdNaiEI3Nj8siaDfiikRXrhlg9j+eDBVdUPCNtxcg6CaMd2MFunHlcB+IPh8nCIz3o8ln74raJiYk///M/P3LkiNVqzfNV2SyUSm3xVblVb0i2sPKDV17/+f6Pf1Ny/Wh5/dHyhg+vV/3mWuVvrlUeKKstyMEb9R9erztQVrv/Ws0HV6v3Xal8//K99y/f+9nhz3966OxPD539yUdnfvLRGfjrnx3+/NcnrxTi0nsXb7136Wa+7r92b39ZRb6+fPDkTw6d/OmhUz/7+NTPPz79iyOnXzly9pWjZ94tufnuxRt7L91+/8rt35Te3V9WcaCs8sMblfuulO8rvZOvBcfdd/H64dJrR65c/uTylU8uX4L1yJXSI1cu/+L9fb/8zb5fHfjw9Y8O7jr88a7Dh3Yd/njXoYOHT596/+ODuz/Y++t97/xsz+5/fuNXP3vvnV3HPvmo9MqBq1f3X7u6r6xs7/Wy965ff0Bp6d4rBThw42Y+B6/f/PjanU+u3jlaenebHrlS/tGlG5drOz4uvf2jX72z58TnFV3Yi7UdF+u6L9R3X6zr3abnqjrPVnds03NVHSXV3SU1nZfy9Go94nJ9z+WaHvjKxdqu0rq+Kw29JZWd56s68jW/B1gvNyAuNvbm66X6vpKGnnwtqe05X9eVrwXzP1vdcaWx/1JTX77m34FHa7H+i8Vfa0GXtiLztVj85QYEPLtztZ0XarrP13Vdqu+72Ig4U9MJc7a642x1x7nq9vNV7SVVrdcaO+91Ia/Wtl6+V3+nufN02e3X9x189Z09DW33mlpvNLXeaGy53tBcVt90ra7xal3j1dqG0oI0NJftiGL9FKO57eaOaO24vSPgyeZTLH6n8y3WT0v7rYLsdF47HXen+RfLZ6fj7pSd/t4bW67viML5t1xrvX+rpeN6U9v1xtayxpbrTa03WtrvtHaU9/U337x9AU/s8QctsK/KgTgAKcPs7N/9zd9+euy4xWR2ul12t8sXCUGpRCKTjsVimUQSpAEIxWMmZ2rdCXzRXDSRjCfS8UQ6nsjEEplYIhdNACgB0iAXgCJmZ8ziAn4IQGkQSgBnKDm7AUIA2CHf5FxQvxyeWY0uW0AcgFAchOO5SDwdjadi8UQsDrfYs/aFanDJKhgMer1eHo/39a9/vaSkBIDtm+S+FM+moVTCHQk/8FUpsOqNyObX9xw5/3FpdWkLvgLFr0AJrvdwSrvYpZ3c0h7uld4CnGoknGokfNqAP1mPO16LOVaDPlqNOlKFfOt87Vvna/dcqNsEvrLvamtB3r/a8P7V+nzdf6Nl/43mfH3/asPe0rq9pfXvXal951LN2xer3r5Yvaekcv+Nlg9vtX50p+OTe13HaxCnGlBnmnFnW3CXu+mXu2n5ehPNv4nmbdM7aFYVglSPxDeiSY1oYj2SUNmNvN3Wc72p4+C5K4dLrh69cvPT6+Vnbledu1tzvqLuQkX1uZt3Tl26cuLCxeMXL318ruSD0+cOXyo9fa+mGkeqxFMq8JS7BNodAu02kXGbyLhFYtzAUW/gyPncpTDzqSSxa4icWgKnDs/bprd7yNe7cC3UwbJO7BvHLp6429TNldYSeNV4YSVeWI0TbdN60kgteWib1pOHmqniZupoC2W71uOHanDCGsxAJZpXhRJUYwW1WFEdQdRIHGkgDeVrfg+w1hGHa0iD+dpClzYxxPnaRBU30EbztWD+teShYv3n34FHa7H+i8U3kEfrKMP5Wiy+ljBUiRdWYQfuYnj30IJ7OEE1TlRNHKqhjMDUkkdqySP15KF6sqiBLGwg8rpYw3VYZhWCdJ/Cv9uJOnLp1sfnz0tVQ3Ilb0LBHZ/kyORs6QTr0XWF8UnOjthp3UKu5O2ICQV3RxSrJxWL3+l8i/Gk5lWs/yeVf7F8djruTtnp/XkyvxcFW6kVTKo5chV3XMGGpz+pEio1IhYH19xaweWTEikf7KtS6QgAKblU8j++9N/+5P/546NHj765562fvvKLX+1+4+19e199/bVXX311169fe3/3ngO73v7wtbeOvLn39AeH3n1995u7du/ZtXvPrt1vv7H77Td2v/v67vde233grXcPvvnugV1v73/trX2v7tr/q92Hdr1z9K339//stZO73//41bfe//G/H/r1nqNvvf/JW3uP7/tw72u733tt97uv7377jd17du1+c9fuN3ft3r1795vP2heq/fKXv/zJT36yZ8+e48eP792790tf+tKpU6cK+apcHErF3JGg1e974Ks8Mdm85XhpfWkjvoko6xXM9fKX2phzTfTZBvpsA3u2jlOAuxT1XYq6nKwqJ6vukJS3iQqYW9iJ2zh5OUFxl6i8S1SWExS3cXL4YiHGb+Olt/HifK6jhwtSx1LXsdQ1DGUVbfIeZaKCPF5OlN4hSK4hB8tQQzcwI7fx4gryeBVtsoahrGWqmnj6grSL5vLpGtAjBXKcQIoTSLF8CYoz2kMb6CByW3Gs2j5SfT+lGcNoJ3C6KIJuqrCHNtBLE9Tc76+539+KJCKovD46v53A6qTykEIJV7/MmTIyp4306VXazCp1dp06u06eXafOmwpCmdvIhza3wZgxs6bN7CnrNmVoTUSFQbTkRUlmPm/E1FKHR1aCzCkLVWel6KxUrX2b0nQOqt62TWl6G3vazZ52cqa2K0vnZOhsdLWNqjbTVFaaxsLUOph6O1PrYOhs+ZrfA6zMaTdjpoCyZjzMWVe+0vVO2pQ9XwvmT9XbGFMu+rQjX/PvwKO1WP/F4ovNq1g8Xe+k6m0UjY2kMZPVVrLWQtM5aFNOypQDhqp3UPUOmt5G01sYejNDuz646GBqVmiKhaF5K0mqr0ExavpQsVwomXEkM45E2g4ftgmfjV5sX0s8ZdsRT3vfDJzt4wPFzQUpFr/T+Rbrv1j8TudVrJ8nlX+xfHY67k55MvulilM4/7Q1lXMks9Z42hpLWeCwZMaVyrrnF5UsDk6tFQMAwfurojF/KglJRob/+5e+9N//2//15ptv/v1LP/rGiy9853t/86N/+scXv/2tF1988dvPv/Cd51/83je/9f3nv/3SC9/9x7/63re/8fwL33z+W998/lvffP7b33j+2994/jvPPf+d557/7l8+/7ff/NYPX/zO977x4ne/9tx3vvqX33/uxZe+9dfff+7F737tub/6+nN//ZfPf//5b//gxe/89XMvfONPv/ad51+E+asXXvzWVp61L1T77ne/+8ILL7z00ku7du16+eWXv/SlL33wwQfw44HbfFUMSkfcEf8WX5WQzdn3nrh1vKzrRrugBqOqQWvv9KlvdKvLelVX+1WXUYp8bpGnYW5TZm5TZu5QZ+9QZ8tpc7Xs5QbOSjN/vVVoahWamvnrDZyVOtZyI3e1ADxj++B6QZr4ywW5P2yC6RjagIHja1nztaz5GuZcNWO2mjFbRZ+ppE1X0qZv4VUFKUPL87mFGqvu51Z3k8vbsDebkDca+281oyo68FVdpEYkswnFasFwWjCcZjS7EcmsR9DreilVHZimXjKGMcyT6jnSaRRXep82eJ81xlAbaepVqmaVrFkn6tbxug28bgOn30Dr1x8frM5E0JgIGhNRbdmm7HkfUWsWLId7xPMn6rAVlLGBFYg24yJNuYnTbpLeu02xKgdGY9umWLWNqHERNQ6ServSp/zUKQ9F6yFpnWSNm6xz0fQ+2rSXoHTgVbZ8ze/hQT9zIdpCIF9xaidWa89XjNKOVlvztWD+GI2NPOUjzXjyNf8OPFqL9V8sfqfjUqb9pBkPUefB650ErZsw5SJP+cgzfpTGAYPR2DAaG1ZtxausBJUZr1znLrip6g2qam3Q4CNMLFZi+ff6cIGkH/7Hv/WpwGBkrdj/P/gEhMdnp/9ff/to4dOhWJ47jS9GsecW4Qct8/k/Lf8nNe7Tptj93Nl9jq5F4hvh2GoQWoVfeRmMrIWj5kjMsryi4/KJKs0Y7KsikBeK+lLp6Prayg+//4ODBz7UaDQKlVIik8oVkxqddnnFaDQal5cMywuLKwtLpiWjedG4PrdkmJ1fmnuAYfYBxpn5tfmljXmDaWF5Y96wNru4NrtomjeYloyrhuWpqamlpaX19fWZmZnZ6ZmlhUW9VmdYXNqGcXHJsLi0+Kx9odr09LRCodDr9TMzM1gs9itf+cqFCxcK1asABKUjbshrDXi2+CrnO0duHbnSVdYyWIXUViKmb3VNlXXoSjt1F/u0F/rVJf3qbXqDNH+dNH+TvHCLunSHZrhDX77LMFYwVyqZq3XsjUaepUVobxHaG3mWOvZGNWO1fdBVCEfboK0g7UP2gjQLzS0DllaRtW3Q1jHs6Bx1dY25u8bcPRJv15i7Y9jRLDTXc9eqmcsV1IW7lPmb+KnHpxynvNVBL6vv//x2+4nS2k+vNZZU3C9vI9YjmK1YYSuW34zmN/SzanoYd9sJN5uw1+v629GcfuowTzIzMW8b1ZuwfGU9RliJ5NIUq2TlGlG1QVBtYDVmjMaM0VhRWmvnxMp9+Uq+9qlMvWrTNu1TmZBKc0FIMx7E5AZ51lvH1+2703MZJaLO+9FqK0Jp71M680FqPPmg1B6c1lcQtMqNUrr6Jx0IuR0ht/dPOlBKF1rlxqg9BSnWD0brQ+sK0K92F6Rg8sXyR2o8xeJ3yk7771U4ClIsvl/tRqhcvQpHz6S9Z9Leq3AgVK5+tbtf4+vT+vq1nn6tB6lxoTQujNqB0djujy4SNBbU+ApqfJk16+obmy3tZZa29Tkh57bDq+CTC9y+pYLAB0o9PsX6eVLsNB/YNeaz0352Ol+He74gT2peTzv//6hxi+H0LOyIwv34F71Bgyew4PItOL3zTs+Cy7vo8Ru9gRW5YhCFaRcNMaCYK5uLhcLuRDIEQIrNZn71q1/99NNPHzwz/3APMgRBD3bQQNF0MgXvKs8kkiCd+S2pLWQByORAKgPS2Qf72TMAZLJpkPPHIXgvfCAa8UPhDACZrVvUc79DsXOSnrX/M9vWfesqleqb3/zmiRMn7Hb7trAvRbPhSCrsifrsIZ8vnvSnwYorKZl2vnPkTmk9EztgudIo/vzeaA/H30iy3cOuV7Msl3AzJUjdbeZq05C7ZsB+m2a8SlpoHHRdIy82DbnL2ev32Bs1A/ZjLeLjrZLL/fpGnq1zxF/D3LhNWKxhbrQOuFoHXM0CR4vQ2Sxw1LJM96gr96grtSxTE9/eMeRuFlio07kzbeK3LmEQsiBKHjlaKzzZOIScCDfyTI08U4/Y18gztYnsd4hzDdyNjiHn/WFXI8/UwN1oH3S0iex17LXuMW8T31xFX66kGSpphmqGsUVo7ZX4eyX+PmkAplfi7xr1dAw520T21gFb64CtTWRvH3R0DDnbBx3tg45O0XodauhuO+lyJeJyVW95K7kFI+ihSProktoedk0P414H7UYjprQaWVaPqminNvRzeLKlUe3GmM5CG5luxgzc7qDc6+e1UKXkyXWSYh2vNOFUJozKglZbkGprv8aOmfagZnyYad82Rek9/VOebYrSe/o1dqS6AP0qW7/KxllLtouN75cjTndxURpH14QZofbuCLQugNEWoG/SVZCCwcVA6wKoHbLT/HdKj8JVkKedT8HO+/UBhD6I0Af79cF+fRC+iNb50DpPj9xEmfNh1Tbk5AZt2tMzunADLapAUf2pYCRmgo0FbKdgX/X7nSZV6LyrwvWGJ9X/Tsd9Uvk87Xl90e+by7sYjKzFklYobvYFjbCz8YdW3L4l+C3aVseM2TYVgtaTGUc0YbHYp92+pRC0HoysubyLNues07PgCxrD0Y1N1+ULGuHiky9oBMDnD62YbVNOzwL8Tm6P3wD3abLq7a65QHgVipvhU2ThN04WIGjwh42+0JI3aPAEluDjcEOQKRKzGFf1DBZGLOUn0354HTCZCgOQGh+XfvnLXz527Fg2m02lUhAEgWwOfoQ+mUym0+ksyOUAyIJcLJWMxmMgB0AyDZ+wkI0nQSqTjifiEQhksiCb+x2TlM6kUqkEAFEAQiAdBpk4AAkA4iAbTMaSIJsGud95ADCby2WykUgkGo0mEolMJpN72LIPT55MpVLJZDKZTKZSKfhiIpFIpVK5hz3lcrlUKgUnD2+Eh/3i47d0Op1KpdLpNNwnnAz87WYOiUQim80mk8loNBqLxVIPj8FMp9MAgFQqFQ6HfT6fz+cLh8NwAsXmlc1mY7FYNBqFPUoul4tGo8FgEN4Snk6nN69ns9lMJpPJZLa5Gfj65reZTGYz23Q6HQgE4KcBAoFAJBKBYxKJxOa92rx7qVQqGo3+1u7mcqlUKhaLQRCUfx7VZnvcc0GL+aqPPm+43sztoi8dvkL+zVliI8HcTHE00py3SSuHGof33uGc6VM1iNzNY75qnu0m3dgy4r9JN7aLQ5V8S53QWT/k+uCe4I1L+EMVA7ew8x0iXxPXdo+8WsvYaBW42wfc1bSNOqaphe/qEHla+K5axkYtw9zEtbUJHbXMlV6x750ruO+9ffNqv/o6WvfToy3nOqRETfL+kPP+kLNX7KtjrXYOu5p4pnr2WrvI3jXibhuwtQgsbQO2dpG9VWjtFfvuDzlbhVaYtgFb57CrT+LvHHZ1j3p6xry9Yl/PmLd71NM57OoYdGwGIKSBzmFXLXPlBkZf2jV2vYV2qxl3p4VU2Ult7Oe34QbacUOtWGFtD/tmE7bkbs/Fe933Omi9NDF9ZI4vX+bJlngTBurQTAtWVFqPu9pEaKPK6Mp1ksJEUJhwSgtGZUGrrbCpQmicmOkAajqAmQptU5Qu0K/3bVOU3tevdhakT2lHqByc9Uy7ZG1fBfps7wB2ytejdPRqvL0a3+OD0gXR2gL0KTwFKRhcDJTugWN4fHaU/O9Bt8pTkKedT8HOEfpg71S4dyqM0IcR+nC/PtivD8C/9x65hTQXwGhsSKWZMuPpGTPcwA7eRdOe+apnvupp3De3bykQXo3ETCFo3eM3uLyL3sByCFp3eRetjpm5RalSI5xblMJ/aRb7tN01B79p2xc02l1zVseMwz2/+UH4j3OzwucPrcSSVl/QaHXMmKx6s23K6piBfZgvaHR5F+2uOZtz1uqYsdinHe75wqbq9/JVsgnpH3/ly0ePH8tms+lkKhqBQDaXjCdSiWQul8sBkHl4+AIE0lAqAbI5kExn48lcIgUyvzVSmUQyGU/Aj/XBXieTyaRBLgqyvlzClYJ8mXgYZGIgB4F0MBmDUgkolYilkolUMpFKJpNJ2MzBZgg2RltbJBKJRCIQBEWj0Wg0CkEQfCWdTieTSfjfP1xje2AHs1n4R7AJg80QbFY2W3xLSz9scCTsRaLRKOzk4Hh4UrAL8fl8yWRy09nAPcB1PvjrTWcTj8fhiwXnBbuczU9lHrat/iaTyWxmFX3Y4GLi5rdutzsSicAxcKqxWMzv98OGaTM92Ld5vd6tM4VbNBqNRCKhUCgcDm91k5tzfNK+yh2XzNiPXGwua2LVoVW/Ptz4iw8aKpGL91muvqHwVfTMa5cw/3Coad9dVgVjrUFkr2RtlDOMlayNG+SFjrFABWv1HnP9HnvtV+fRf/3unfdKKedapVUkYxXZcAczfwc7e49guEdcvI6Yut6vqyavdA26Owc8tbSVavJKC9dyf8DWyFrtHXHvOtv77V9futw1UYZQ/fijumt9Sqo21Smyt/HNTey1q72KZs56z7CrHDddR1/uEFq7Bh0t3I06+nITe61TZK+lGeroyzANzJVWnqlDaL0/YOsQWjtF9u4hZ++Iu2/U0zvi7hl2dQ85kRI/YszbPeRs4W5Ukuav9irONo+crmVdayZVdVFaMIIOwkALRlDTQytvI95sQpe3Ea/W9l2u6q3uphIHNKN608SCWzJjRzCkGO5kP2Oippd9qQZ9tZXUw1MPLHqJSjNBZcaqrRiNFaWxIbU2pNbRr3VhpkKYqRBWH96maG0QpQtsU7QugNR4kBpXPrCv4m5k78s29lfhLiCHSfNhlN7Xp/X1av359Gh8+TzCVyGU3oL8Hr4KsRMKJl8s/9+DbrW3IE8qn2LxRfsv4qt6J63k+SBWa0cqzdRZb5fYcAM7WIGhP/NVz3zV07hvm+8dgo0ObIYiMRMAPrNtalRCEw0TDSuT8KGgTs9CCFqHy06B8KrbtwTbKbh2tenP4OVUb2A5EjP5H75E0ulZgM1TOLqRzrngDenh6IbLu2i2TVns0/Ch+U/EV+VASiKX/tEWXxWPQCCbS8cT2XQGPDRVCQAiIB0AqSjIJOMJkHyw6pdLpUE681trlckkUslYIg4l4rFUMpXLpgGIAxAGmUAuGc6lIJCJgWwklwomYymQS4JsMptJZNKJTDqdzWRyWdiIbHog2D3ARgH2HFvrUnBhBvZMW53KZg1msyYER8INNgFw21r1ga3A1iIQbNfggRKJBGxfNgtOoVAIjozH4zMzMxMTE0ajcdOibSuAwReLzQtuW73UtnJUekvbOvet9yQUCm2bEQAgmUxarVadTqfX62GPBVfgIAhKJpNw6SudTsNZwbU9uME9w/fqCfmqDBRJhT1Q4Hd9lXX/Z/cu11GqENKf/ubOP++5fadX10IztXHtZ9sl/3Kk4dtvle2+gi7pU1xBq69idFVs49EG0ZlOSS13/fNu2cmWkbNd0n/4qPZrPz99okpw/B73SDn7+D3u2Ybhi22Sc02jJ6v4ZxuGj95lf944Uk2cr6MYynoUt/q1HTzzDYT8DlrRM2h5t6TnH/bebKDPtbCXd51uu41SoiXOcoy6rFd6oXVo35X+0i5JC3vpdD3/8v2RWsrsfcFqNWn6UsdwWe94M2uxpG348v2Ry/fHStoGy3rH62mzXQOmnkFTp3CjW7TRO2RFjFj7Rx2IEWvfsK13yIyVeTuFaxU47cX2odP1/M+bBFc6xbcRY/WogftEYQ91qA3Hu9uOu1zVeeFuW0lF+51WTE0PpY8+wpcvTCzYxdMm8qCqHS8sq+9vwQpxAlU/V1GPEd7r53Ww5WTFKkltImgsOK0FrbOhdDak3o7U25E6N3YqhNOH88Fog4UIoLVulM6Zr30KW5/KytvIdk6sH6whXMKO0Jai+JkAQufv0/sRusA27dX4erTebdqr8cLuDZOn/UovQuXJ1/zIR2u/PoiY2oHmZ/6I/H8P7VF7uzWefH1S+RSLL9z/bwn/dilQ70PrPH0KG20+hNM50Eozbc7XK1m6iRuqxDCe+apnvupp3DfYuMAFJ5d3Ea5FhaMbsaRVOsFqbrvZ0XVXpR1IZZ054PX4DfCTE8HImjewvPmRTU+26YQ2d/5ZHTP+0AoUN4egdXi/uS9otDln10waf2glkbaHoHV4ZxVc7nqCvur//pMvf7LVV2VymVgCZLIAgGQ244FCRrdtyWOzJsNRACKRCEhmQAakoJjDYjWtrrmdrng8nslk0tlMIpOOppNQKhFOPyABQAxkIZCO5FKRTDKcTgSTsWAMgg8TTWYz8XQqnk4lsxl409VmnWmzwLPpHrathcFXIpHIVisDmxi4srVpFDbXDeGAzbLQZifw8tlWX7XpXbbaLAiCAoGAx+NxuVzwj5LJpFQqraiouHz5Mg6HMxgM2+pAcOloa/1s27yCwSBchAuHwxAEwdmGw+HN6hQ8l806HNhyizYrc/C8YHW5XC6XC3Zp2WyWRCJVVlZWV1eLxeJAIAD7JwAAvHwJTxOu9sG/xE3HtulW4VrdH+6ropFUxAMF7MHAQ18VlcyY3/r4ysUaXA1K/PK+az987cK5OsGFpqETlZy9ZZi/fufyt3aVvH0VcbyBd+Au8XTb4P1R8799UrP3BvoqavLtq4hfftb6wR38339w+7lfnLzeLdt7vvult669/MGdw2WEi80Dn1Yw957v/uQG6bVjDbtPtp2uZpU0io7dIV9uGUaITK8dqz14ra8ap9x9qv4f37nSTNfXk7Qv779+q1dcT1YfKkN9VIbYf7n3xx+UHbjSd61TtOd0y8FrfTe6R9vZs7d6xQdKew6VoW71jR640nf4BvLDUsT7JR3H7hCqcHL0iJk04UCI1vqHVpFDG8jhtf7B9T6RsUdg7OIv1hE15UjJpRbBmVramRpGaYewEjPZSlW2kYY6iPwmNLO8HXMXh5LmAAAgAElEQVSxsv1CRWtZQ++9TnwfY5g2qhmdWhtfsPIn5zuI/AsVrR+evf55eUszlseSzbHlhm7ueC1+oJkpQYpnSdoNvM6M05sxeitab0dN2VFTdpTehdMHCLpQPjhNoABaH07rwugc+do/aUEozYL1dNf46qFq3GXMEGMxQpjxofS+/PXEfr0Pofb2atzbFKFxY7QBjNaH02xXjMqHUnvyNT/y0VpwffP30IL5/x7ar/H1aT35+qTy2WE/m/zO5iqMzoVUWBkLQYLOgVOZmPNehGTxNm6wCvvMVz3zVU/lvsF/TrBD2mqMqIzu0rLjb7/30xOn9lLoXSar3h9asTln4a62PTABuyu7aw6uSMGP9bm8i+tmLeyr4AcS4fLV9NwYi9vPH8AuGeXwgRpwDw73vNk29aR8lfihr8rkftdXZXPJZNLudinnprjjowNa+azfFgYgGAyCdA5kgNtqHxdLeCy2TCI1GAz+YCAIRaBUIg6yCZCDvVQ4nQjFo1AiHk0mYqkkrLCLiqdTsVQSSiUiyXgkGYdSiWg6GU+nUpn0ZhVq0zTADmbTZ8B7leLxOPxPHa64bNaT4E+Fw+HNKhH8Kdg3RLe0redbwjYCXv7b5oc2nVYkErFYLNPT03K5HIKgTCbjdrtZLNbFixfPnDmDxWLX1taSRdqmWdnWbTweDwQCRqNRqVROTU25XK5YLLbpq+DiFrzEuVnl2roaCN+HzSsrKysikUgoFC4tLQUCAb/fz+Fwqqqqbt68yWQyNzY2fD4fBEHwuHBWmy4QrmBtLrZuvQmw6fyDfVUy6oFCW3xVRDJr2vPJ5atNhHqc+J/fPf/Cy4cPXu1//2LPzz+u+vmxqudePfG3b5d8eBd3pIr86pnGwxUExLjtxV+f+uVn9acaWT8+UvEvB299dI/wyomav9l97mbP2C8/LP+zH77/w1+f/fQOsaJP+nkVfc/Jxg/Od76068Lfv35u3+cdn1xD7T3Tdq6aQRyzfO+Xx984ere8d/D1I+Uv7T5dh5PduM9/4ccHrrVxLjbQXvmw7P3PG4/e6Pv5/qt7Pq0+dhPxr+9eeOPo3dIWVjdn+noH79VDN391+Na5GtK/vHP+5/uv/njvxZd2n/71x7dLW1g93BnM0DJ60IAeNCAHFhGC+W7OdDtd00SarMePf1aB/byaeKWZeatLeK9/pBotrsFIajHDld2kux3IG029pbXtZQ3dVd3YHtoAUSQb0hqGdUs8+QySPXS7tf+TizffPHz63/cdKWvs62IM81RLTPlCO2PkHobTwhZjJxfJug2C3oSfMmGmLehpG3LGgZxxoKedBH2AqA2RtaFtSlQH8OrAdtX4CFo3Xu8k6JzbFKUwo1QW4XqyW7byUSXqEnKANufH6RwYvRc95cXo/du0X+1GaJzbtF/txGl9OK0Hr9muWJUHo3bla37koxWt86H0O9D8zB+R/++hSI2nX+vK1yeVT7H4Iv37UPBGugdlKh9G58HoXDidA620sBeCZL2doNpgz3uQ0oVyvKgGR/en/M981TNf9cTv29Y/J/hb2N+U3fz00Ce7f3Pg1dt3z45KaA73PHzAB7zSF4LWobgZPqEKipvhEhe83gfFzfBBayFo3e1bCkc34A3vHr/BG1h2ehYmVXwEqo7F7V9ZV2WBJ5G2w6PDRa8n6Kv+5//68scnHviqRBgC6VwumgCpTCQSWVoxsoYH2gioPgF9wmIIPvBVAGTA6qKBjMW3NrdQyRS1VhOKQg9NFbw5HcC71GOJeBZeK9wsBQGQAyCRScMLhZtvzomDbDybjid/u41p69aigmtkWxfLYGOR/d093Zs/hSsuj+ghf+ULbvDCHxzg9XpnZ2cHBwcpFArsqyAImpub43K5QqHQbDY/ov+t27O2zSsYDMpkMjweLxKJ3G73I+b4iD34cPImk0koFAoEgrW1tc399XNzc8PDw9PT04FAAE5ja5+PyBk8rI3l+6Sd+6p0vJCvWv/NZ9du36c24Ef+bteJv/yX9z+5hTxSjn77QssbZ+u/++an//Jh6WfN1OM1+H88cPlXpyqr6Ypv/froKyfvHqnE/NvhsjfO1t4hSA7e7vvR3vPX2jiv7L/2wr/uf+3w7Xt9w+1U9eeVhFcP3nj3VO13fnro2y8ffPdU7eErnXtOVJ2rIjLl9r/5xcd7TlbUoEfeOnH3n/ecbiLKbnSw//ylPRdqCR9f7fintz47cau3kSA9er1r/4XGAyVN33/1k1cOXClrY+JHDHe6+T9+79w/7zl94lbvX/30wD/s/vSlXSe/98vDrxy4cqmB3MlU93L1qIG5fsFML1ffQVc24CX3EKIbHeyrLfTP7iJL6oi3Ork16JF6nLgGPVLeI7jVQSupbL9Y1Vha217R2d9BZBNEYs64Tqia5k9OY/jDlV2YUzcq9n1asvvwidcOHPv1/qPXmxA9rBGBxsCanG+licqR9CbmKHZykaJfJ06bCNNm7IwVM2tFzdpRs3bMjJOo85G1AYomsE1JKh9R7ctTD1nnIuqdZJ1zm2ImTWileWA13iU2HCzvu9DDJeucyEkTbsqDnfbgpnzbFKl29mvs2xSptuM1HrzGRVRvV4LKjVM78zU/8tGK0XnQ+h1ofuaPyP/30GLrqk8qn2LxhfvXebacPeF5YKq0LrzWgVaaOUsBqt5BUpu4C26MbOEeQVSPYwSSz3zVM1/15O8b/Oe0ufznCxpNVv3i/8fee0a1mWX53r7vh5k10+/0nfXenumu7p7p7prbU1VdXblcdrnKLts4G9sYAwaTMwabYAMmZyGiEBlEjkIZSQiRcwbljBICgVCOCIuk98Pjoqqr7LpDtd3d914/67/OegSHrecctJZ+a+999l6eTst8kJEdWdeYv0jtB477AYE/iWxJIluSyWlKDc9okRrMEoWKI12lCESzG0o2wF4KFWdljbq2wVBqeCtrVIWKI15ZnF0gzcz3cAVTdNZI32Dn1CxBrRPs29Xrmywac5gvnAFCgS+Lq0Zmv+Gq/W9x1f62zWQy8YTLyF5CXkMVFNU6ImXr7HaDyQhwlYDFaayB5YPzMCi0QLi8Z7dv7+9qtkxyvVqi2hCq1sUaxapWadt+arft2m27T00WzaZSviJbXZHJ5XKDyWiybm3v7x4mxetsW2qL0fp0+/Cs3+7urtlsVqlU6+vrYrF4c3PzELCePn26ubkpFovX19c1Go3VagW+v61Wq0ajWV9fVygURqMR8EKZzWaTyXQYKQOAAwi9GQwGnU6n1WpVKpXRaPx2apTVajUYDIBvbGtrS6fTSSSSmZkZLBbb1NS0u7trsVjkcjmDwZifn+fz+Ydp7EBrl/X19fX1da1WCzwzEJT8/rrW1taWlpba2tqgUGhPT49Go9nf39doNHK5XKlUGo1G4A+B4CbwtGaz+bCxMbA6nU6n1+v39/d1Ot3S0hKVSgVO9gGOsfX1dTqdzmQyFQoF4JzT6XTb29vAu6hUqu3tbQBMVSqVwWAwGo3f9gge5qX9WVxl3d0y27a0Zr3CoNds23S79mW1eYwl83yUk1HXDe4Yffda6L+d8Y0p783smE9sGA/I7frcO/VCKDi2pi+sEPXOjYfvOUWHFaE/vPP4UnhBAKjjXDAoANTRMr0eU9Fz3O1JXFnPtSDwKZcnoZntdSR+DYETlNZy/NajG6EFv/vC580vfV2jyoLSWm5HQKLy0YQl7R8cApzugwtaxm6E5Jy8FVmKnMusIf/7CdcH2a13oyEnbj5MqST2LKpAjUP3M5ruPS5990LAOc/49Noe7NxabvPgSeeHH10PCUyt+eRG2EXfpCsBqec8490fFee3jXSOCTtHlptIlEbCQg16Gto+lAsjJpfAH4ObH2bW5sKIuTBCLowIqsXn1OCzqrAZFZj0CvjD9MKYnMJ0aE1lFw47OjtAYQ8ssogzFBiKmFZa4xP15LpP8A2fkNtBEbcDwq97h0ZlQ6oQ5AG6uJ8hbuiZALXgCrv6YINLKJoUQZfB6avtDHkbc6OVudnM2mxjKOFULZKiRS7pvzN2LWi7FtXfHxFUNYKqRFDVfypl29xq27yELNHXjtE8s4tjYM0dVGb9LKWTKW5nytqZsnbmajtD3s7YaGdsttOVTYvyZ1pa+1qylsU1AICeaUn5tRTf3D/7rfZrfXva/0IdS8p2ytHUSVM/Vy0LGy9Fr/p5XjT/ucZbqcpWqrqVAripns3poCjgSxsd8zIiT4+mrSMXpL0cZfskL6+9v7jt1XPVluS50pmEr1Qvet+X9Tyvel3/u++b1risMQi0xmWTVbplW9WZhJLVRTp7OCM7sqo2Z3qOaNle3T1QilcWJ6a7B4a7iL0tPeTWgeGu6TkijTlMZQxNzuD7BjsR6OrpOaJ4hcIVTA2NorH4+sERFJ010k1sHhxB4AhNZZUZ5VXZ5IEOJmeCxR1foPQBZahGJzCtHVACqZnGHBZJF17MVQKtkasx8NR6rsYg+Jqr1oViGra7bWyCZNs12O1PrdtG247lwL77nTjgU9OzOOCOddtsNgulEtxAL6ShpgLROi5kmgCu2rPb9+1CDq8RVldcWNTf36/V62z7e0q9ls5l944OdeIxzSh4CwbRiUOrlSr9hnJjZZVNpQ/19SM74c2NTU1NTRwOZ1kklK3LNzSqDY1KopBzJEIGjwNwFeDU2d7eVqlUYrGYzWZDodC2traRkREGg8FgMEZGRgAWqaysJBAIIpEICLeJRCICgVBZWYnBYAYHBxcXFxkMBpPJFAgEm5ubVqt1fHRsbGR0eHCor6+vp6enm4DH4LBoLGZ6dobJZq0rNoBwm1qpWuYLqJRFg1GjN6jVGsXqmoTJoo6MDKFQiKamJpvNJhJJenp6YbWNdbAmAr6XQedsrKu0Wj2bzcbhcJWVlZWVlTgcjs1ma7VaAI++v67q6moIBJKcnJyWlobBYMRiMZfLxWKxDQ0NcDicTCbPzs4yGAwOh8NisRgMBhaLJZFIw8PDk5OTk5OTw8PDJBIJi8WOj48LhUKRSDQ9Pb2wsKDRaMxms1gsxmAwCASipaWlvb19ZGREKBRKJBJgD8fHxwFTDAZDIBBQKJTh4eHa2trW1lYCgTAzMyMWi00m06Hj6s/iqp1969Ndi95i2DTqNNs2za6dq9oaYKx5PilOrCNntM/84XbC752S0rHLFVMm6Kj2ScPS1ci6zz3zvTKxyQ2Lvjn4926l/sP7npfCquLr5mKrpr70h5wLLI2DzT6unPzMM883B386EHrCu8AzE/uoZtof3HP5IexMUGnl4KZ3dvf5sErX5C7X5K7zYZXe2d01g+u/OOkbkY9LrBz6/G7ql+7pybWjD/O7f37cM6a4xzOxyTmy0i+tPaa4J7KIEJDW4fGk7rxf1pXQ3OCctpy2iWRY/934ymv38zwSqh0jCu7nwQuR8/WDy7B+fgWRWdnDaujj5Df15tYiU0va4vNhsbmwJwV1qSVtmRUd6aUdYBiqqJEAhqGSi1segaqis6ricqsqOwhtPSP9s8wpjnSKKcZPLDWgegvrOy+5+F5w9b3s6nfprv8VN//L7gHX3AOveATG5ULrUH2kWdYQTYwZo2VUw1Oq4MhZAZ6+jmUoMAwlkqlBMHVwlqGTZYCzDHCqFkFVIyjfHdF0A5qh++5IN3QuqDoXNJ0Lus55/TMt6DoXVG3zK50U0YhCWT3Rfzrc7bOgy6HVMRENSdVzhDrKeCt7sZ3DbGVym2mCVrq0nSGvmxO3UNfaGRttDFkHaxXBkyP4q50MWSdF0zmvhy/qERQ9mm5A0bXwJUX7/BqCqkTR1Wi6Acu0YBnbaNo2irKDWLKi6SY0Q/dfF5yqfq6QDN1z9aL5R7XTsaTspKi6aBoEXYuga7tomk6KqmNJeVT7PyzAPpKhQzH1aJYBzTK86HleLAOC+UxIhg7N0GHoGgxDjVxa72FrcZT1HtbmuNjUMc4Ft5LK4d3abQ3gdQCSgoEk35fm/zAJdSbB35SMW6Ij6ah2jvo8GgNPY+BpjXzgpd68bLAIDZa/2r69rP1R6TgGi9C4JTJYhFu2FeuObEPFoLMHi6CJkTFeufmxTM6Y1iAkkJojIj1u3v7S8dapB1H3Tpz6vYfXZZF0gTzQ4erukJx2PyDY+fK1EyPj3VzBzPGTb73zxzdq6gqqYWBoedZnn//n4/jgguKk4yffys2PF6/Qoh/7JafdZ/MmSspSr9/8PCM7MiDYyeXueb5w5kWfT42RpTEytCa2zsTTmQR6s8hglhjMqwIhBY1tGR3rs+1Y7Pbd7afmvb0du31/cnrqsM7Czs43dRYsJrPNZpNvrONJPcWl0NqmhmnqotZs3N7eth/YbdtPuWwODoNtb28fGxuTyWQmi9m8ZUFh0Dedbv3rL9849t+O/eS//zQoJJjP52tU6sX5hfCw+79645f/7z/+5I033vjNb37j7OwcFxfX20dWKDfZXE5za0tZRTkChbTb7UCNAMB1JBaLwWDwZ599duzYsd/85jceHh5QKLS9vT0jI+PEiRPHjh1744033NzcxsfHd3d3uVxuSUnJ+fPnjx079k//9E+urq5wOByLxRYVFbW1tXG5XPnq2jC5/+aVa7/7t3+/dOGi480bH3zy8X+889Z//PGdX//+zYiYKAqDvnewLxGJu9o7asoq4K1NVquKw5uHI+og0OyGpgpSLxaN6YJCIRqNrrCg5POTZ3/3mz/8/F/efPO37ycl5CrWTWurivLy8kuXLv32t7/9x3/8x1/84hfx8fGrq6uHqfQApqysrOTl5Z08efJnP/vZv/zLv/z+97/38/Pr7e0VCoVNTU1Xrlz59a9/fezYsV//+teZmZlzc3O9vb3p6ek+Pj5nzpz58MMPHR0dc3JyCgsL3dzcPvjgg/fff/+DDz5oampisVihoaGenp48Hm9ra4vL5fr7+1+6dOkf/uEfjh07dunSJYCiYDBYQEDAnTt3Pvjgg48//jg/P5/P58Ph8FOnTv3ud787duzYP//zP6empkokEiDZC3Bo/VlctbtnebprMZp1KoNOs21T7dq5ym0yc909HhpVTkzrXDgVCj0eXJnSvQoeMuQPGaNqlq48aD7tXxlRMllCVMRUzr93G3TsN3fCIRPQns1suPB8COx/Xkk57lH8tmPGsd/ceVg9fyG65bh/mVsWMaaBGgAZPfew8f17hRdjWt+6k/P+vUKXDLxLBv79e4Vv3cm5HN340w+93RNbw/IJH99JedcxzjOlwzW+6ZdfBD0qH/JM6bgQDDnlmXPcLf0Tl9Sv/PJvxVT7ZXVcfVD0pW/6ab+MzzwSP3aNc3pcntw4ci4o55R36pe+6bdjK6LLiaCuuTzUYm77WCKkLamwLrEAllgASy6qzyxrza2GF9Sh8mFIUFVnWklTPLg6FlSZVFiXWw2HtnYPLfCGF7mD82zC2GIjmgwqb3yQBPIKj7vk4nvJxfeyq98VN/8rbv5X7wZccw+85h4Ym1Vch+ghTTNH6CLcGD2zCp5WCUdOLxNp6910JZauRj/77jTBmRYE0/SMq76nF3LJoha+qIcvGOALJviCBb5ggS8Y4IvazqU1OE04simvnMCeun/548BP/Su8Aqr984erKxewXaIZ4gaPsCZGLotaGYKGRT6Ct9HJXmuiiKpn6NUzSw0UWiuT2ckSdNE0iCUTgmJEUnUYph7L0mKYGhRjE0HbQNFVaIbua66yoSi7iMWnR+Wq5y72B9b7ovlHtQNfUnZRVEiaBkXXouhaJE3TRVHBl77v+fuzBNhHM4CtM2BZhiNtDvDZOBSaoUMzNFi6BktXo5fWe9hqPGW9l7k5ITZ1jnPzWkjl8G79X4KreH87Mm4tH0lHtXPU59EYOBoDR2vkAi/1Zr7BIjBY/mqb9rL2R2vkAhP0Zr7lqXjLJllXUmmsgZDwO7ddvnoY7dk32MkXzvSQW4uhyflFT6pqc4bHUPcf3PX0uTo2ic0rjP/De794EHXv0tWTb7/7y5q6grFJwuVrn7t7XlugDE3N9ja3lXn73WqHV6FxjV+cee9J0n3e8nwOODYm1n9iujs+Mejj47+NjPG643bu7Xf/NSM78gWfT4HGyNKY6FoTU2fm6Ey8P+Wqtq+5an97ewtIG5qamvpOXVCg2KZerzcYDHw+H4lElpSUdHR08Pl8IJ4FOF3UajWHw2EymRsbG8CZsunpaSBFur6+vry8PCIi4u7du7Ozs4ODgzAYLDExMT4+PjMzMz4+3svLy8XFJSkpaWRkRK1WM5lMGAxWUlKCRCIB7NjZ2TEYDAKBAIfDpaamenl51dfX5+XlPXr0KDIyMjU1FQqFwmCwhoaGtra2iYkJIEhXVVWVmJhYVlbW1tbW3t5OJpPn5uaQSGRubi4SidzY2NjesrbU1H323oc/++k/X796LSQs1MPX29XH0z3Q96trlyKfxA5NjOkMej6X19HU0lwNG+ntMRjX5pfIlTWgtMxoaBmoA15fVV0aHx87PDza1NheUlyTD64IDYq7dvne42jQ0MDc4gKtsbExOzs7MzPzwYMHrq6u8fHxJBLp8Fji06dPFQrF8PBwbm6ur68vBoMBg8H+/v5hYWFVVVVEIhEGg0VFRQ0PD0dFRV2/fj0xMbG+vj4hIeHMmTNvvvlmenp6YGCgr6/vo0ePwsPDb9686eLiEh8ff+nSpa6uLgaDER4eHhoaKhQKZTIZBoOBQCBwOLympiY4ONjd3R3Yuuzs7E8//dTFxcXLy+vWrVuhoaG1tbUtLS1ZWVmDg4NxcXFXr16NiooaHx8/TMZ6VVzlFgsJyuvKRFA88/CuIFIqfi0Jt5bbr0tq4/lkkz0zekBISevsbmbn8umAqp98GJTUxKro10JJysC8oXMhsDOB1ad8y992ygbhZF55/dfi4aHlUyD8akqXwCuv/2JM6+n7sE98oY4JiKROXlInzzEB8Ykv9Mz9qhNeeQ+hfSlNs+7Jbdcjq4LzusMKiTeiawownNTmufBiknNcw2cemW9ff3zSM9s5ri4PSQkvRN+KLr0QnHvWP8vxIeRJTX/n7KZvRotTTNnFEPCNyJLAnI64KnJC7cCTSnxkdg2ATRmlLbnV8MJ6NNDpD1TVmVxUH51ZGpUBTYU0VnSQkIOL5Hne0rJilMLv6h0vrG1/kARy9os443j30/M3XsRVUal5NZ34ninGKEOMn2Bm1yDSKuGIKcHL4qouiqprSdO1pOtaMnQtGp9pSYOiq5BMybBio3y0+0Twlfd9Pr1X5OFR7BXblQMeam7jjfUq+QMaGX5V0snlN1JYxFVVG5NfPDSRisElIDoyCAjIGKl+YQ5O30BQ9AiKFkFVImlKNFOB46jwPBWCJkcxNtEMDZZpwjKtP9pfhaRpnqujzn/NVa+56jVXvbr9MVgE5m2RySrUm/kmq9DyVCzfpFCZ/fFJgfcf3AUXxE3PEQWi2R5yazUMVFsPnpnvebq7UQhJ9Pa7PjKOBhfEfXrizYrqrNaOivjEsNEJPJUxFhDskgWKtWxvGMyraFyjj79TVW0eCttwz9uxGpYvkdHTs6LCH94bncBkgaJvOZ9u7YB2dJXHJwYh0NWvmqvsdrvNZuNwOG1tbcXFxV1dXUKh8DBPCDiCZzKZTCYTkFekUqnq6uoCAgJ8fX3j4uIqKytbW1srKipIJFJ2dnZgYCAYDKZQKGtra2g0OiwszNnZOS0tbWZmRq/XU6nUsrKyvLy8rq6uw/QmhUKBwWBSU1NzcnK6urrMZvPU1BQIBPL29g4KCqqoqKDT6UCZzf39fbvdvrS0lJqampaWtrCwAHCA0WhcW1sbGhqqr68fGBjY2NjY3FBUFpW89z/f+tlP/9nT4x44Py+nIC+rMC8bUvDgyePoxPimjjaBcJlGoTbWwJqrYdSZKb1hdXwKDynNyMx53NBURurFtrY1ZGSkhYSEhQRHJCZkVJY319ciy6Et9bVoIn40LjbRx8fn/v37lZWV7e3tVVVVLS0tU1NTh9U+t7a2FhYWamtrS0pKWltbTSbT9PR0XV0dFAotLy8HgUDh4eGurq7V1dVZWVklJSUjIyOzs7NVVVU+Pj6XL19eXFzE4XBVVVVZWVnBwcFeXl5FRUVUKhUEAi0sLAiFwtjY2ISEBIlEMj4+HhUV5eLiEhkZmZOTU1paCofDBwcH8Xh8dXX1u+++m5ycPDg4SCQSc3JyAFP37t2rqqqqqKiAQCA1NTWTk5NAXppSqXxVXOX6uNgjtSEHTU/spD1uY6UT1yPbeJk9yiyUNLGRmdjIBKNXchDi0KKxSxFNn3mWJDWxclFSCFGRh5Glt/PT2/lg9EoBYb1sSJfQzomqW8olrDXM79ROW8FEeVInLxu3Et/KykCL62af1s0+zUCL41tZOThRYhsFSpZUDcvBWE4GnFqA5xf3CHMx7OqR9doxRd2EsrRPGl09cjOu/kJE2c3YWkg3Kx+5WIylVZH5FSQuBEev6V9GLmrykYtlRHYFiQvqnH0IwfmkN/tntT0shMcVNKUUN2SVt+XVIgrr0QV1qLxaRG41PLEAFg+uTiyA5cOQrcTJvnnBBGttmrfe1TtZ3dGdlFfuFR538Y7PqSt3Prtw68RFpxdxVVh8ZnkLmjhJH2dJiVNsEAyVVgnvmuS/JK7SdFEUXRTF13Rl+FoaHFuHYsqGNzYrxoinwm5+5P+FZ5Gve5FPQNWjmM68/JH2evpAp2ABKWKgxTyMZBm3Iq6YHo/taPItzb1bkOwNTX3UWZLfj+mgibsoCgR1s4u6BqesIOgyHHe9R6hC0KUo5hqaqcSydFimCU23oKhWxJLpWYzyvywAa76vo85/zVWvueo1V726/TFZhVs2ickqBBxX5m2RfJNCYw00txdXw0DE3ha1TrC9s75I7W9ug1TV5gBclZkT5eruQKEPtnWW3nD6ogtVZdneWKQOGy1rLO60lwGlfScAACAASURBVO/NtMzoracKu92I72n75LPfn7/4aRYothiavrLG1BlXvHwd/QKdxiaxsIa8B1H3RsbREtkShT64b1e/aq6yWq0KhWJ0dLSkpCQjI6OlpYXD4Rz2PzksR3lwcAAUdpqdnQ0PD//oo49++ctf/o//8T/u3r1LJBKpVOrc3Fx+fn5kZCQSiQS8NXV1defOnbty5UpCQsLk5KRarZ6ens7NzU1PT29tbT0sjymXy6uqqkJCQqqrq7Va7dbW1sTERGJi4uXLl69cuZKWljY3NwdMViqVQNPfqKgoEAhEo9GA03YbGxtMJhOLxZaWluJwOJFItCZb7WpqdTh1+oN33k1OTEKgkK1dndXNDWUNtXWdrU8yUksqyzk8rlCw3NHU0lRVS5me1OllA8Po3PyE9MzHDU0VaEwHtLQwPDzs3j2vt/7zj//Pf/uH3/77OzFRqeSeaeqiaHaadcf57r/927/93d/93YcffhgREVFbW7u4uAjUegB8P3t7e+Pj4/n5+TAYjMFgqNXqycnJlpaWioqKpKSkq1ev/sd//MfPf/7z3/72t5GRkZOTkysrK7Ozs42NjVlZWfHx8WazWaPRCAQCAoGQlZWVlJREJpPtdjuXy7XZbEqlMjk5OSsrSyKRIJHICxcuHDt27Kc//enp06fz8/PpdPr6+vrU1BQQB8RisQAAkclkPz+/P/7xj7/61a9+8pOfREVFTU5OstlssVgMMOuLoOolcJXLoyLXxNq8bnZhnyynR55JUoTW09PwG8mdgmyUJAspjiifufCg6UP3wvPhDX55gzloaVqnIKNLWEBYh/apIb1KaJ+6asRY0q/OJ20Ukjcrx02wme2qCXPFmLFqwtxGs5ePGgrJm9AhLXRIW0jeLB81tNH2aia10CFZQa+wqE9cPiqvmlCUjaxBBqTF/RLokKxuVtNCMZUMroRXDV5/Uu8QUZLdOQPFUTum1sjcLTJ3q3NaXkPmVhCZFURm3YAA1s/Pg89EFqN9Uuv90hsfgNvTKxBZ5W3ZFe3ZFe0ZpS3JRfXx4OrHORXp0Oa8WkQdeogwyZpky8eZq93jjCb8aGRKvn9UkuO94FNX7nxyzvHERafzTp7X3ANfxFX+UUmQejhhgjbBXumd5eXWodMq4Z3j3JfFVUj6OpK+hqQrkDQVkqpDUg1IqgFJ1XVz9Cjm2vCGqmZy4EKM19moW+Gw2JDaaJ+ySP/qJ/cbMx7BizN6Gitme1ASyqBO2sadzu7tCKzOdAY/vJbufz3T17cqKhlTAWdxMex1PF+J462hWGIUS4hfXiGvbCAYAhRLjGbJsWwllqVFM3QomhHIwToqOrwUveaq11z1mqteKVdZnooNFoFaz9ab+eZt0YaKxuQOR8d6+wbciIn1hSMrp2YJaBysoDghJT18kdqv0vKfJAXfvXeRzZvA9zRddTyRlBrWhYJ1ImoEosWBYbTTnfNxCaFKjXD3QNvb3/XHD/79nT/+KjElAoVt2LPrNHrJzdtngsNcJ2fwrR1QH3/HLFA0rCGvHV4GVMl6pVy1v79vMpnodHpHR0dtbW1/f79arQacWN8pTQ4kYsvl8qSkpAsXLty+fTs2NnZ4eNhgMEil0qSkJMB/09PTA8wfHx/PyMjw8/MrKipiMBhbW1tAHLC+vn5mZubwRN76+np1dXVYWBgMBjMYDHa7XSQSFRQUODk53b59GwKBHNY1ODg4WFlZQaPRCQkJ5eXl6+vrh6ErhUIxMDBQUlKCwWCMRqP9wN5QUX3+8y+/OH4CUlQ8ODyE7SE0dLZVNNWRJ0bSwDl5kCKBcFmv1RExuIpCCKajbX/fOLc4UF1bWFVTiMN34gnIomJwUFCAn1/Alcs3rl5xyskq5nFWt8z28RFaanKem+u9U6dOXb16tbS0lEqlMpnMwcFB4N0Pk6tmZmby8/MhEMjw8LDdbpdKpUgksrS0NCEhwd3d/cqVK9evX8/JyaFQKHq9fmxsrLCwEAQCFRYWZmdnAwf9rFbr1NRUYWEhGAyempo6/F9sbm7GxcWlpaVJJBIMBuPo6Hju3Lno6GgsFstisahUKh6Pb2hoqKmpycnJGRkZAXZ7YmIiLi7u+vXrDg4OWVlZi4uLBoOBwWAMDQ0JhcLDYqSviqvuJtcVEnnFA2u5vRtZvZuh9fQUnDwdKS4hq4p6FCGQ8RO+Ze+75d9NJ4AwK/l4eTp8OamVk4kQgXGrIMxKJkKUjhDmdMsKehXQIW1RnzILK03pEmRhpUV9yuJ+FZgoz0CL05DCNKQwAy0GE+XF/RsVU5psIi+haykdxyoelkHH5Hl9ooxudvGwLJvIyybyioZW8vvFse1z3sV4t6yOEgKznECrIrFr+zjVvZwyPBWCWSpCzeV2TD0qxfqmNfikwiKL0Sl1femNw2m1PekV8HRoM4BTsaDKxzkVsaDKWFBlHXoI3jdHnuOPM1f7F5YbsCMJ+bW+MemXXPy/uuF+4qLTR19d+/js9VNX7lxw9na8F/wirvK8H1tQ04Yfp05xV/sXlvMasGmV8I4xzkviKjWSsYpkrCAZq0j6+tdopUNSdRimposqG97QNC/MuGY+uguKAPWUZRIhUW3poQ3JPhWPPEqiAqoTk3DlMBoRv7FQOtMViyzwLo9yLwl1LvC+nu3sXurzGJ7ZwVzs5q+QVzZIklUsn4dgMdBcNl4oQLCYKDYfzRZhuatYtgLNVKLoP8QxLxKGqX+ujjr/NVe95qrXXPXq9sdgEZisQp2Jp9QydSae5alYqWXyhBOJqSFevtfu3ruYmhHR2FLU1FpcWZNdXpXJW57eVHPLKjOyc2M21VwGe/RxvH9GdmRYxL3c/AQac3x2oT89K6ats9JgXt1ULxNI7d5+t6IfBzS2QGvqCqbnyCzudGLK/Zq6PJmcNjaJjU8Mik8MSkoNKyhOWKD0/QXigPv7+8vLy0CSeG5ubnt7++DgYH9//9LS0sbGxrd9V0C9TSQSmZCQkJKSUl1dTSaTx8bGsFhsQEBAYGBgTEwMBAJBIBAIBKKwsPDBgwfnz5/39vaGQCBA/taDBw+ys7P7+/sPEUGpVOLx+KysrIKCAhwOBxxVu3///o0bN1xcXBISEtrb28fHxycnJ3k8ntFopNFoGRkZ0dHRHR0dFAplYmKCRqNtbGwsLi4WFBSkpqa2tLT09ZIDPLx+8d//v//87ZtgUC6J3NuJRlY21kFqK3tGB+PSkhPTU2kMulFvIKCxsRGREYH+eDw8ryAl5nFIfmFGNx5B7iPA6qqSkxNjY+OTEtPKy2r6+8YYtOXx0aXSkoawkJjUlMyHDx+mpqYSiUQ2mz08PFxSUvLo0SOgZjqwNB6PV1dXl5ycDETiKioqYmNjExMTi4qKSkpKMjMzHz9+TCQSR0dHcThcfn5+amoqBAIpKyvLysrSaDR7e3s6nY5IJAJBUoCrAPqRSCQPHz5MTEyUy+VLS0tZWVmPHz+uqqrq6+sbGBgAQrpgMBj4F5BIJOB5lpeXa2pqoqKiAgICpqamhoaGWlpaCgoKYDDY3NycUqk0GAyvMA7ondlSTBLkEkVpWEk2WRnRzE7CrGZ1r0L6VIUkxZMWVkDRSEDRSEIru5isTIULstASEE6WjZECN3kEeR5BnoYUgvCrAEIldnATO7gZaDEIv5qJkYDwq8DN4X06drl4ZANEXk7HszOJ3PxBSfHoat6AOJPIrV3UFQxJs0n8vAFxwZA0q4eXimNmdTNqh5ZryaxS7FJe5wSodSy3fQzUOpbVPPSoBBOU1egRX+GfXhdfjgd3jOd1TOY29ydD25IK62JBlY+yyxPya7Mr2qEt+FrkAGmG2zcvIM1w20nTudXwgMfZDi5BH19w/vT8reMONz+7cOvkpdunrtz58prr6etuZxzvvoir3IKiwJXN3WOUad7awKKwoKk7rRLePsp+OVzFVKJYUhRLiGLKUAw5iq5C0dUomh5F1yKoyo5FyciGAc6ghZSBoupBLTRCIx1TOFqbRoI8bE/1qYy8Vxoe0hCf2lMEma6Lx2b6VofdhXr71QZ4V3vdAF+7XeQY1vigYhLfRpnHCpgYPq2VMlkzRa6ZItfPDiPYiygOA83lYHliLHcVzZKjGBsI6iaa8cLUqOcKoI3v66jzX3PVa656zVWvbn+0Rq7ezFfr2Qo1XWfiWXekWiNXtDK7oWItUvtHxtE05rB0lbKyRgVqVq2sUY0W6fwSeWK6e/dAabbKJmfwi9R+HKFldAKvM66otKLpOfL6Jm9nXzM+Rayozs3OjesbRA4Mo0PDPR7HBw+P4UbGsVzBjN2u3VCyB4a7Jmfww2Oo0QnMC+tsvTyuUiqVCoViZmYmKyvLwcHh3Xff/fjjj7/66quIiIiamhoGgwF0+QUKHe3u7kokkoWFhYqKCl9f37Nnz3744YcODg6PHj2SyWRisbivry8hIeHSpUsffPDBr371q7//+7//+c9//sYbb7z33ntffvnle++99/vf/97d3b2xsRFgNaA6lEQi6e3tBYPBoaGhb7311ttvv/3RRx+dP3/+9u3bt27d+uKLL95+++3jx4/HxMTMzs5yOJyioiJnZ+dz584dP3785MmTERERZDJ5dHQ0Njb2888/f++99976/X/eunT1Zz/56afvfwirqZ2cnsIQ8bC25srm+uG5qfQ8UDoom8lm7e3sjg0M3fcLPP3pcQeHL959780PP34rMMirrr4Cg+1qaKwtKMijUulVlbDbTm5v/u6df/2Xfzt10qG4sIrPky4viyoqKi5cuPDGG2+88cYbDg4OEAiETqcDe2uxWIClzc3NZWZmXrt27Z133vnd7373hz/84d69e/X19b29vcAqHB0dT548ee3aNTAYjEAgYDAYCATKzc0FetQAXAUCgSoqKigUys7ODtD+b319/cmTJ5mZmUDJrvHxcU9PzytXrnz66adffvllZGRkU1NTS0sLGAyOi4sjk8mHUVc6nQ6FQr29vc+ePfvOO+8cP348MTFxbm7u0Mf2qrjKLRYSkNsJ6V1OR3OewHk5farINl4SZjURLkiG81M6+WlIYR5BXtSnzO1eTWjnJLSyC8mbVWOmvJ71VLggEyMpJCmK+1UZaHEWVpqJkaQhhVlYaSF5s3RYBx3S5vWsAxHAvJ71w/tckiyHJM4blhaMykADouy+ZfCQJG9YChoQ1VD0kMn1ovG10plN6LSiYFRWPCGvX1AX4SgVBGo1gQbFLkAQM6C20YTy7rDcVp/EqmgIEtQ8DGobTazAR+R3PMzriIXAk0paE/JrY0GVT/JqQFWddegh4hR7grU2Sl8hz/FbiZPp0Ga30Ccnrri/c+raf5689P6XVz855/jFVZdzt+6dd/I843j3xEWnT845voir7vg/AJU34kaXZvjyIYr4pXMVmi1Bc4Ro9gqaJUczlYdY07m40TYvGdkwYHjc6LrSdHQ1UTaNXxtrZmMqFluyBoojOxN9q8O8K4NCmh5EdcX41vreADvezL8a0ODp33DXMe/sVdAXXuUemYSK0mF00+JA01Jf2SgSRKjLxFbn4OsR3AkUbw7No2L5XCxPiGaLUCwpgraKZhzNZfWaq15z1d8CN7zmqh9er1rP1hq5Si1zQ0XTmXjbuysGi2BFvmh5KgOa21htctueQm8S603inf1NpYZ3YNdYtlcVKs7W0zWzVabWCXYPlHa70Wrb3NnXaA1S6SoDeFnXWPwoLig7N25+abC3v+usw8cOl4739nfpjBKjRWa3a7UG4coadd+uNltlMjntwK75C/ir7Ha7yWTq7u6OiIi4fv36jRs33N3dL1++nJuby+FwgAlAt5NDJxNQ6eDBgweXL1++fft2ZWUlUIdzfn4+Li7u0qVLt27d8vPz8/Hx8ff3d3Z2vnXrlouLy82bNz08PJqbm00m08HBAVAG8zB7vayszMHBwcHB4ebNmyEhIWAwuK6uDgKBhISEnD9//saNG6mpqWw22263i8Xi1tbWsLCwjz766Pr16xkZGUwmc3V1FQaD+fj4ODk5XbtyNe5B1PnPvwwLCFpaWFRrNQt0KmGwD9PXI96Ut6K6mjraNDqt/cC+KpKkxSV89dkJb6+7N25e8vJ2raoupVDnloXcxcX5oaGB/X376Oh4SnKGm6vntau3goMekHqG7Ad2m213aWmppKTE09Pz/PnzQPUEIK3KYDCoVCrAsbS1tVVTU3PmzBkPDw9nZ2d3d/eCggKxWGy32ykUSnJyspeX16lTpyIjI+Vy+cHBAZFIrKioGBoaAqKx+/v7CwsL7e3th7W7AK7a3t4uKCgoKSk53L3m5uaEhISLFy+eP3++oKBAKpXq9Xo6nY7D4SYmJphMplwuP4xOJiUlOTs7Ozg4hIeHT09PA/VLAQ/Zn8tVth2T1WYymLRKvVazbVPv2flq2wBn805MYXA+IrVjHkQQpuOkT1DiBIwsjahIx61kYKVZWOl3xpxuWVa37DvjDyiftPF9gXtX8/pluYNi0IAop1+Y0y/M7lvOIguyyIK8Yemh8kdWCsdWiyfk5eOrsCF+ZfciqGngUXFXWFZDQGpNYGpNUDqsGD6R2zKUVkOMg6IeFcEfQxAJZZiUCnRQfEFUBhTShOtfWGasmpbE2hGatHeWl13R3kqcbCFMRKQUfXLB5c1PHP54+sanl1w+v+zy+WXnU1fufHHV5dBZdcbxrsNtrwvO3hfv+Fx29bt6N+C6R5DjveAbniGXXf2CH6e1EceYcsMITQqux2TD0O2jbAJVjmeo8CwdlmVA0PVdDCOK+5Qg3EWzTC9Ch+eIrX4RV8FGlzsWV6Y01k46zbcgI7Iut5XeU09F1FJb24TIDgmqcKrEHxZ4Ic3hfMpXjuCLbqU33MquhbTeSx+MyRmPjUR534acPZ98Iqo1MRNXVtBXl4TI9yq875js4ZoTEFwR6wd5FNMIzie1Ny+OY3isboEQyxOjWFI8T4fnmv/yetEWvSjP/UU6wub/KB11XTju1qHwXDOeayRyjESOAc9Q9QsMJIayn6OeklrgE7z81t6XyFXPr8e9JdGZBAaLwLi1bN4WmbdFxq3lvww0vGpOellc9beml7UulY4lWZ2VrM7qzfw9+/rTPZnJKtyyrdjtGrtda9tTmK0yrUGo0vK1BqHBLHm6u7G2wQAa1MgVzE0117K9qtEvq7Si9U3e2gZHoRJoDVKtQbq+yRNJqflFyd5+twJDXB9G+3r53swvSubwZ5UagcG8olBxdEaRSssXryxqDcLtnfWVNapaJzBbZUDrG6DCu8Esse3LdWaO1szQGBlqA1Nj4OhMQqNF+nVd0I6x8X6Aq6xWC3COb2Zm5mc/+1lYWBjwbQ0Aze6Lrxd9vx51/suyc6T5B3v79p19+86+fXf/YG9/72DfZt/ftu8D3Qy3Dna393d39nb3dnbttl370137U9vernV3D9D2M+3adndt+/v2/X37/t53tbv7wkd6KesCyqDv7u5+p9/OUe2/rOvVctX3ldUte66OylXgvhVwvyi3T3goEHkZRF7O6RWA+0UFQ9Li0dXi0dWCIWlunxDcw0mt70+t7n5SgorKb30IanmQ2xQFbosuaEuvJqZU4ZLKsHElXbFFXY+KOh4XwuMK26CtvZWdvfC+uWGqZJS+gh6m1KGHKjt7oS147CgNPUyJy606dd3zrZNXPjjr9NkVtx/HVS34EZpMO0KTFjbjc+owLUMMPGUNz1AR2Po/m6tW0GwRmrWKZq6jGWo0QwNkjjdPr3RRZRMqS8PstFNKlDsoEkyqSesugEyV1zBg9dz63LHsgAbvqzlnr4JO34E6uJQ63Ku+HIX2Ak/F5s/ER2O83codruecDqgKjutIzSLkpWIzw2ofuIHv3cm5657n4wry9YdGP+kohA4j2qhTKC4NyWZ2Url/a1x1VP/Qa656zVWvuer7UuvZOhPP8lRs3FrWGDjmbdGuXW7blyu1XNueYntnXanhbSjZQH9loPOMUsPTm8Rmq0yuYKq0/O2ddZ1RtGfXWbY3tAapwby6vaO07amNlrVN9bJSIxwZ756eI1MZYz3kzgXKkG1PbdtT6oyS9U0W0DNgZY26oWTrjKLVdTrwQ4NZojOKgLdWang6k+A1V/3A/B/FVdvfIardXdvX9u3fp6tXzVXAuYHDdsiH11Htv6zrVXFVKm4lHSf9vjLxsu/rqFyVT1rN7ZXk9i7n9i6DyUIwWZjXJwKUReDm9i4XDkqLh2UFA5IsAjehaymhedInpSY4tTIioy4ytzGuoCMe0plUgkwsRSSVIGOL2qNBzRHZdTG5LU9K4Nk1xIJm8hBtZWBR2L+wTJhkwVCDKcUN0ZmlsaDKZvz4CE06uCTKLGt1cAl678zNj847/wiuuuLmH/QotR7dvyDaHKWvlHaSwY3d9eSl7qVVgKtwbCMQB0RytvHLO0fjKpYWzZKjWatolhzNVDyDKqAO++I6iiEfU+orRga+ivA6G+kSXvvEpzQkHhOf3p+SM5oaj3/oVeN0Pe8Lx/zPXcvP3i455VN/OaHXH0pNLJpPjMH6eNZcc4Vcdoe4RDSEpeNT8odyMntSIlvue0LcbmXedMp0dsv1Ca2KzequaFjoRfMXsQI6ksXD8zR/U1z1ojz3F+monIRjG5+r11z11+WD11z1cte1rqQCxwC5y6NjUwi+aHxNsTQ5ix0eRxot0t0DJeCUMlqkGv2ySss3W2WAv0pnFMnkNKAKw6aaa7SsKTVCuYKrUAl0xhUgaV26ytDoJXOLA+IVmmV7Q7xC21Dydw+0G0quzihRanhAX8JNNRcgKpWWv6Fkb6q5wCdcrRMoNbxNNVehZr7mqh+Yf3Su2t37hqVsL7ZvP9QPbN1LWde3ezYDF0BaR7X/sq5XyFWp3dJ0nPQ7YyZelk6QfWf8AbR6EVflEcV5PYJ80nJBr7CgV1hIFhX1iQEVkkUFvUIQnpuGpMU2T0dUD4WXEu7FQYOSyh5m18UVtiVBu5KgXQmQzvii9iRo1+P8lvCMmvvp1XGFbcVtg51D7L4l+QRno29e0NU/X9LcHZFSdCco1iM8KTK9BDW0NCdQTnHW82HIKx733//q1ofnbn9y8c5Ruerq3YDAmJSqTuIkRzbGkNViRwtbeypwU9iFlW66ksgx4LlmNMsEcBWO//SIXKVDMxVo5vqzCCDdgKab0HQTmm6AL22gWfLRTU3ZcM+pUOdT968GlD1wK/DwLHcLaPAIa/fyb7x9B3r+KvhTx4JPnUtP3iz+1LfxYspAUBk9uWD2SSTKx7P6xr3ym17lzpGtQbkDSfV0aAunvGQyM6ot8G7hDdc8p7v57oHlEanogvqFboJ0sU/OI8tW8DzV/1Vc1c0xPVevueqvywevuerlrsu4tazSsVbk831DLZ3IEhZvaIFKjInzqqzN0pvEdrtWpeVbtlf37WqjRWraWjFapOubLJ1RBIT/rDb5090NkXRBKKHI5CylRmi0rJmt6wBXra6zSX1wWEPR2CRBa5BuKPmmLbndblxdZ+qMErNVpjeJjRap1SZXaflyBRNo2wy0czaYJYfvaLAIX3PVD8z/MVz1AmI56vO8rHUd5vUD/RABC/8HxgFTuldSuqWp3dLvjOkEWRpB9p0xnXA0riogrRaSpMU9wu+rYnAVQhJlIxlPGqcjK4dCIaSgQkJoPvohuDUuvyWxuCMF2pVcAn9S2BYDaniYWfsY3BSX35JcAs+FEapRk6hR3hB9c1ZkrMeNQVvwKcUN/o+yLrqFnL7p4xGelFLcgBpaml9WzfAUhfXoq/fC3ztz84+nb7x/9uZRuQooYVXShB6iLo8zV1vJc5AOcnHXMGZeiqNtEjkGAs+CYZuRLDOCbcVwrUfmKob6Wao43YCmW76WoWNBjmSsjCnVVROk89FuF+NuRbfEBtX63ym8drf8qlftdc/aS67lZ25DT9wpP363+vNbJR/5NJxP6PUrnI/PHnsc1u7jXn7Lo+xmaJN7HDKgaDyxU1hOVDZ2ikpBA4/CGjw8S257QtwCK4KfwNPLJ1pRgtH+DeawYu1vjate5E86qp/pqJz0mqv+unzwmqte7rrs9s01xdISnYQnwXoHmnbtcrFsxtHpRFpWBMBVQOq61SbfULJ3D5R2u9ZglpitMqtNbrRIbXsKhYrT298+NkkQr9AO7Aa73bh7oNUZV7QGqdm6Pj1HRmEb2LwZu924s6+x2412u1GtE65vcnb2NzX6ZbmCuXugtNrkaxsMIDV+e2f90D2mM4qsNvmeXfGaq35g/o/iqv3d3e/o2/Z3v6OjXn/Our6dYnVU+y/reiVcldLzjKu+rzSC7Pv6EVxV2rta3ispI4lLe0QlhGUIXlDczS/u5hfheDlwWkLd5IMScnBed2AuNjivO7wQm1ZFyKzEpJejUqBdCUXtj8FNUdl1DzJqHuU2ZlVhYdgZ3KSwb0lOnJV2DbEbiXMRKRC/mMw7QbEX3UJOXHH/8oa3b3RGbjW8kzw7w1NMcdYL6lAAV737peMfzzgelauuewT5RSYWwOCkWdY4cxU5Si9DDOa29KJmxTjaZg/X2COw4rhbKLYFwbaiOVtH5KrDBswmNN2Cpm09E93QNreKZEomtZq62b7riV5OGW6puJTHiIc+1U4+dTf8mxwDW64Htl4OaL3g33LWv+Wse81J30aHGJxH5khkSl90cLOPa4mzS9GNsOa70Z3uGb1hVUtpHaLCZl5u3sijGLiXJ9TRu/ROYKVfZNOjDFxh1RQcxR/vW1vG85X/V3EVgWd5rl5z1V+XD15z1ctd1/buyuBoOxwFbWrLI5Lr7fZN49byjdsnE1ND1DqB1SZfpPZz+JOzC6SRcbRle3X3QCmRLdGYwwuUvkVqP1cwRR7oeBzvn5z2kNjbodQINXrJ7EI/Ft88Mt69LF4SSaljkwTpKmNnXyOUUOisCTprAo2rn5nvNVqkvOXp0QmMZs+tiAAAIABJREFURr9s21PwhTMs7jgQChRK5hep/ZMz+CXawNoGY3t39TVX/cD8/wO4and397DY/WH9sB9h/2Vd/1tyVWHPanX/RnWfrLJXWkYUQfHLxVheIZpTgGI/rhiOLh2IKCKF5uFDwN1h+YQHxb0xJcTUSlxqGfxJUcvjvIZH4Pq4gqZESFtKaWcFYqSld5EwK+qnrnVPL1ehxhKKW4MSi67ee3DBNdjBJeiCa/A554CLbiE+UenJRfUthIkJ1toEa62gDnXd68EHZ53eO3PzR/irHO8F+z5MAFW24sYpE6w1/AyvEj2SUdeNnBFhqYoerpG0vN3Ns6LYli7WFoptOTJXfUNU22iaDU2zoWlbaLqpc2kNw5FN69UNC72OyR63s+6k4RNjUWERHR6hHc6hHU73u249xNx6iHEMQ1wM6jgXCr8c1HYlAuGS2Hs/gRgV0hzoCrl7O9/Ro/SSV/nZQNilaPidNJJ/BjkwHuMV0XLHp/x6UI17WF1geN2D6OakLHxp4xKBKGH/rXHVi+J0R43fvUhE/tZz9Zqr/rp88JqrXu66JmfRmaDwpLTApLTATFC4WDazIp93cvkiI+fhyhqVzhqpqs2phoFS0sMzsiMlsiWZnEbqayuvyiwoTqitB5P62qphoOs3Pz9z7sP8ouQFytDIeHdqRpS3360sUOzAMLp/CNXcVjYy3k2hj9Y1FmeBYpPTHt69dxnWUAC0cy6EJFLogwazZGK6uwtVNTVLGJ3A4AgNlTXZoLzHZZUZA8NdYtnca676gfk/kqt27M/0Iq46sD3Tq+cqm812WHRqf3/farVqtVqFQnFU+y/r+q9zlcVqMxlMeqVe/zVX7QxwNu/EFAfnI1LbF0EE0ddctZZGVKR0r6Z0S7+mq2/GNMJqGkH2nTEdv5rV/R09OycIJm2ASRvgXvm3VUBagQ2vwwZWqsniip5laDe3BMMqQtILuqg+Ka3+6R0hWYgIMDa6iPi4pDeutC+hjPiksD02FxaZUfEgrSw6qyqpqDm3Bg1p7pnkKMdZikGKDD3CLO/ofwyqdQtLuegWdvqG95mb3hddg5z8opz8om76PLwXnhiRXNCEGxlnrEyyVovqUTd9Hn7i4Pzx+dvHzzt/ftnl1CXnLy7f+fKKy+mrrmeuuX11/e5X1+9ecPK6eNv7krPPFRe/a24Bju5BNzyCb94LuXkvxO9BQm5ZY/fI4iRrtXeeX40eTqtGIaeXcdQ1Ms/Qt7xF5JvRLAOKqUcx9ViWAcfU/ZdlwNB1GLoBQ7NgaFsYqg1DtWGo2xiaCUVT4HmrswZVwzzhWsKdG6lXE1EPotq9olEe4Qin+x3XI7quR6FvRGGu3YdfCGw5E0u4HdF57UHnrQS8XzIxPKLV516pk0v+RcfMj65lvH0t4+3b4I+8yr4Mgl0Kqr3qX3UluPb2w2bvR+2hkU1hEXURSYhU2HwTSbZA4MsIXB2BayBwjASOkcAxEzhbL5D5axmPLvN3hGMavicTjmnCc7ae6U94xfi1DN8RjqX9/iZ/3+zXMvTwzM/Vi/5lR1omnmv89jMTOEYC10Dk6EgcDZ6xOSDQkRgbA5zNaYmpa4KV39ZTAcf+RbhKaNwSmbcl5m2JcUtksABFrV6tjFui5+pviqu0Zt7mlkBhFagsAq2ZpzfxjEae0cjTA7+1cNQWjmqLo7Zw1BaO1sLRWjg6M0trYenMLK2FozP/ifQmHiDAiMnwjalXyVXP3//m9sKAkBvB9538gx2d3U4jsZVzS8Q7d8/kFcXxlqfxPU3hD92DQp3PXfjgtstX80tkNm+iobkw+rFPWIQbuCCut7+9uQ3icvfCyS/+UAxNZ7Cm+waRwaEeZx0+jk8IH5skVNcW5oDjEaiGgWF0bl5S+EOv4FCPC5c/S0gNnZjtrmkAB92/QyC3rW9ycISm3Pz41o6yxpaiwpKEiIeuru6ng8OuV8NSp+bgRhPdYKLoDVSNgaY1MPQmnskislhlIjEF2902NkG27Vjs9l2r1WKzbf8ornq+dv8kv/ubRO+9ffu39f0v5oP93W/ruc6hP+WD/5J/6LkQcLC3b9+1AwK4ase+a7Pvbtt3tw5s2/u2p/s2gKsObPt2277dtv/MX/UNVL3AX3VgA272dm2AgB3Y2fuugJ8fTtvf3907+EbfLPLra29n/9s67DNtt9ttNptWq5VKpVwu92+dq3b3tp/ubBnNJpXepNneV+3aucodMlPhElMSlIdMbl3MJciyifJk7FoCej0RK09Ey5LQ4iS09DtjKm41FbfyvXE1s3sjs3sjs1v+TPjVr08LSrOJslzyal6/HNwnyyFJMgnCTCynnMyr7KGXdi/lwSeTYb0PC+H+KbUesaWhGY0PQG2xhcik0u60ckJKafeTIlRcfntUelV4YlF4YlECGFbaTEQPUkepslmucnhJiuxfKoRhwhOLnP1jL7qEnnMKvHA74PxNn8tOvled/QHdvBvi7h/tdz+BMLgwRRFNU8UNnSTvkLiPv7j2wcnLZy67nTh34+T5m5873Pri4u3Tl+98ddX17DW3c9fvXrh578LNe5ecvK44+1y943vd1f/G3cCbboFXnDzveIbEJOY0dvVM0oRTTGkrYTy9rKWtbx41zSUz14eE+oFlPZGrwjE3MPQNEs9A4pm+LyLH8DzpiFwNkaMjcoxE9haRtUNk7RFZO0T2Noa2iWYsT6rXmhZw1xKunX/0WXj9nWDYFZ/ar3zqvvRvOB3Y9FVwy7nwtvMR7Q4POy48Ql6NRTomoG49QTjFddyKbnaMqLscVnP+XuGHIdVfRDZdCK78yg306Z2sTwOglx+3eETWuT1q8kpBhBX2PakYzygdSc3CRcY1xXQsTGJpkv5l7ZDI3MczExgGHMWIo5gHePZBvn2Qbx/gH/Rx90isbTzNiKNqSTzzc9f7v5L5G3G3SNwtAsvyPVkJLGvf8j6RZ8MwzEiqDknTYJh6It9MFllJQhOBr8XzVHi+krisJgg2cdx1NEM2sW4bXX06INoi8Qx4lq6bqcWz9HimkcTd6uU97eU97eXtEFm2broVQzEjFzUknonE17069fANhyLxdWSehszT9PHUJKZ8dtU8IdKO8BXzKwbCPA8KJ5W1d6nNG3qTGOAqlZb/7JyUivMj0Or5vLUlea50JuGRpNbzn6sXzX/x+x7NW/Yizjiqnmt8c0sg2hUKdpelVoHSzDcaBRYd16xm61Q0nZmzaWXJbcw1G1Nuoyu26SorXb1Fl2umVVsUyx7HciAw7XD020y9lW228fQmltHIMRl4FgPPqhM81QpsGsFTrcBofKX+LYHJKjVuSQwWsd4s0hqXNQaBWs9X6XjJ6WFfnn0HUpbc2lny5dl3UjPDp+bwV298lp0bwxfORD3yfvf9N5rbILCGPKc7Z6pqc1LSw285n25pL9mzq6w2ud2uFUkXvP1uPI4Llaww7XZLF7L+9p1LxSWZCqXIaF7vQja433OEloEIPZ2x8fd7+5AG03o2OD678DFDOJZTFHvb4zydN71vN6FwzVU1BVmg2PTMB7HxPplZgdCyh0mpztGPHEogPhxmh0TYvbk+pFVP6bWzOt2SyciyWJYl4jlcd+PYBMm2aziw72xtm57ubB/Y91/EVdvb20CpJOAYv9Vq3draevrUemDfAcDEsmUAbqzbJrNFv39gU2sUao0C+KHZotdoNy1W8//P3X0Gt3lei6LO/XF/nD33nn333slx4rgnceJuyVavVi8UqS4Wsfcq9t4L2HsHe+8kCBIESADsvRMgeiFBEiB67wDx3h+fzeMkdibO8U6caNZgONDwwwdBM3hmrfWupdablDqTxmA2WoAZAAsAOr1RoVBACRcAjgwapVou0asVFoPGYtQBC9BqTCqlzmwCwAKVuoBer9fpdEajXiIRKVXSb15CajBqDAadVqtVq9UajQZq5dZoNAqFQiqVajSab3cgmc1mo9EsFsjB0ddX1uu1OoPaYNbojIojoLMAo86glkhEMpniyATAETDpgU5n0Ol0ZrPlmDJarRbaoAzN4RSLxRqNBoAjAIBOq5aL+GadGhwZTUat3qgxA5MJmFRHmgMpT2fRmYHJAkwatVwm4hvUCmAxWYBJD/RmYBLJhWZgsoAjHp+7u7trMpmOTBZgAeAImHVHWoXOrDFDdy4Wi/l8PnQDGxsbiYmJ9+7dm5qaYjAYarXabDYbDAZoxhUkHqPRCH18xwaCGPT3d5Xua1dpgdAIyAIjeov/NKTQI6s3rnkNhuSkIXlx/dzoXm5MHy+mlxPbu/PnASnqzyNpkPdNHCQNHiQN7iUhOUnInahuSlw/LQXFgo1xsnD7mdi9dMxOJoqS3b+U3TWZ2jwaU40IKezwz2zwToF7JFZGF3XHFnbH5HdG5bZHZbWGZzSFpjWEpMDD06ris+G5VV2NfePDU4SJVdb4CnN0npJb1ZWQU+MTAXvsHHz9oeulew6X7jlcue9w48HLOw8d7z12hsLmhYetS6CLT8Tg6PzsKm1hg9nYiXLxifjy4t3Pz968fOvJ2asPzn1lff6azcUbjy7fenL1zrOv7j6/du/FzQf2Nx/Y37Z5efeR073HzlZPXa2fu1s/d3/41OWZnWdAaGJ1U+/cGn1xe7djeDaltKllZK5nehO9tYenC/F08QjpcJCwj9g6QFOkaIr8zwNFkn5XiFFkAYosQJGkqG0FimhAEYwoghFF1CA2BQNbjDnhXvPygFXU3RuhJwNqH3rVXLcr+dKu/IuXVaeda8651Zx3qznvXn3OvfpcUNO14JYbEa23IttuRzTfDG24FlxzJaD6onfZqVf1VyPb7oY03PYs+co1/6pv2YOwervUXr+MgcAcVHARNrxsIqpsMqxkPKQQkwif6OtdI+DZh5O7shGScGBNMLylwlHBKOlodBuMboNR0hFm24TZNqC3tSNEFZqs/M73+71BVn4rVGiyClqwjdpWoYiaPw7d0LYOua1DbGv7CcpvxlNJECTZIEXcv33Yt83tJe71kTgI6h6Svoek7yGpnGEqD0MTjjGkYwzpKA3KDAkH1oVDBNkQQTFMUA9taYa2dMgN3eC6dnBDhabIIev8dwSKKkZRpcNfG0uMpojRVBGGIsBQD0e29hb2FbMMwSSFu7wrGVoiF3cgS1rb1WaZzsjV6PeVml2ZkiWRM0RSGtTY++O46jvzWN+3V+T7AzrJJVexIQVKFUyJnPEXUmt/IX/203HVoZbGBhwSYNBVpH0JQSEiGYQkg4CgEmzqDXSlmSYBFBGgSAFJcUTSGkl6I5EvmxOqFsXqFal2TardkGo3ZDqCUr8tUxKVCqJaTtFKKQYxzSyiHQlpJjFNKf/vdZVczYJmpn/7QxHL6AXF8VY256trM6fnEMlpQRPTfQeHhGe214vLkvZ5WxlZYTfvfDGArEOiGtMzQ7cp01m5kU6uVj391QBIoGBzVl3cHyYkhfCFLADUWDzC1f15eWWOXMkFQD2K7Xd2fZqTlzQ80lVQlEbYXjCYpPHJr9ILIjaY47nl8fYeVkT6ohmo0di+1vbqnNy4/MJYGMyvvDwENZKHQqV1dgWjRxJp5JY9Zq+QNyoTTsols3LpolqxqVGT2ez5gcHaqelhg0luAXqNXvGXXQUAgE7vH7vEaDRqNCq9QQ2AUa2RCUVcjVZuMKpVaqnBqDYf6ZQqiUotBcAIgFEmFxKIaxNT4/Ut7ZMLa3yJQmO0KDR6qVKj0xstAOyw2CIh36hVgSMjODJYDBq9QiQV8I5MwKAHJiMAFmA2AZVSp9HoAAAKhQKAIwBMeoPaYFSLJYci8QEARp1Oo9frj6EDANDr9dCe5uNi2dHRETSbQKcz6HUAWMCRGWg0Oq1WDYARAD0AWgC0AOgBMGq1aq1Wb4HsZfnf712hUCiVSshwUql0dHQUgUDg8fi9vT1oHLlerzcZ9Xq51KSS61UytUqqNSjlOhl5l4KZHavrathiEEzAKFOKxvGYzpaG+XGsVMAVK0QClUh7pN0X7svUcq6Q19HV3tndJZfKJCKpTChVy1R6hV4r02pEKqVYbjKYj9/axsZGSUlJeHh4RETE4eGhXC6Hxt8fFwqhTxM6Pwh9msf/Gv9qrvrfmao/ylftRLQRY3vIKUhG1ignF3eQg+PAMKxMFDmqdiSyoi+4oN0vq9E3o84PVh+U1RSc05IKH04s7Y/MaXuVVh+YCA9Oqg1Pa4zKbMyvHazrxg5Nbs0TD5YpfOwirbFvPK+6+7Fz8AN7/xuP3C7etT978/m5Wy8u3rW/ct/hprXj3UdO95+4HLvqhXOAs3d4H2p6epmytMVu7R31DIw9c8Xq87M3L9549ENdZfvS56mth5tPeGFl8/QyZZV60INZTCtvaRya7ppcR23s4mgCHE00QjpEEg8GCdwfy1WDW0IEgXnsqushJ/xrbDzh114UnbQtO+lYfca17oJH3UWX6rNOZV/aF33uUXnWq/q8P/xiUN2V4LqrwXVXg2uuBNVc9ik/HVR3JbzldnjzveA6K//Ke/4VNoFVT9L7AzIHX2UNBaUP+KT0emQNe1fNRrVvFhcOVbfPT+GYjAn2/jCBhVjlYMmK5QMwtm0YJRgxWwYoxrYNOLIBRzN8n6swVMV3B0X1Z6HGUNQjJOUISf1Hsa0dJql7NyR9BBmCJEdSFEiKAkEW9RH5PYT9zg121xarh8jq3Wb2kVi9JEYvidG3TYNPzDXPrfSuU1AUzijjEE09HNo+RGxyh4hi5JZkcFOGWJcPbqiGtnQoomFkW/tDXYWhSr4zfixXaY7kehNPaziATqdDWSu+iPxTcxX0W5CroG/uv+y/fxZXcQGPYWGx5NuHgi2jiAokDCCiWATbJgVZpyYpdESFjqjWbunVWxbFhkWxoVWvSeWLh+LZQ/GsQLYkVq9JtVsyzZZMSVQo/9RVhv9+V4nltG8DFzKWXMXOyY++eeeL5LQgDLa9taMEWgV4+96pjKywTeJ4Zk6Elc35usbc7r6q2oYcjX6/vCrNxd06vyhug4Ankqf2eVuLKyOuHo/cvZ7NzmMMJkk/otnJ5XFeQfI+l6I3ilvbq5xdnxQUpfYNNMUlvOobaFpdn3zpYhOZ6D27jsopiXv68vbAUOs6Yba4FAbLii0qTqqqTE1P80xJcejuSpiayBvHZ8xMZ7PoHbxdhJiPlYumjl2l1VD+BldBz3wbKCqVAgATAEbzkc5k1lqAAVIUAEa9QQXNJTeaNAaj+pC/h8WNFJUUVtU1blHZ3xTfgEpnNB8BCwByqcyg1wKLCVhMwGIEFiOw6IHF9LVmvgm5TK3V6r8hwhEAJgsw6g0qiZSvUosBMEKJIo1GI5PJVCrVn9ywVquF9hgePwld1mwCKpVGr9dCrjIdKUWSPbVGcnxBYAFqlUkkVPJ4fGip37dTX2w2e2BgAA6HDw4OKpVK6LXkcrnlyGTRqoFODYxaAIwWYDQBI18pmF6fjYXFTyxNmoBRa1BOTox1NNcvT0/oVXIjMKmPjCYA9BazGYBDkbC1va27t0dwyJeKJXq1BkpZgSMAzAAcAaPeoNVqlUrl4eHh5uYmFovFYDBTU1MCgUAqlUokErFY/O33CxHq67dusRwdHf249cGfkqsG91K/ftxLGeSkDu6kIFkJvdQkBC19mJmBZmagGEmD23E9G7Ed857ZLd6ZtV7ptV4ZcD9YfVBOY1h+e1RhR3R+Z3hWU2BKrX98RUhyXXxee071SFkzDjlBGFugzmxypjd2Efj1wto+v6isx87B52/bQnHhjt2lew5XrByv2bjcfOR6+6EzxCCIVtbP3Z87+Tt5hXUi8JOLpBXibtfguH9Y8vlrNp+fvXn+ms0PdZWz+6snL9xtnfzS8ypxs1trNO7g+Hp2TVcdYqIdvzK0xh6jHOJoIjSZP0ziDW0f/liuQhJEg0TWvGi/eXngfuSda8Gf+8Gt3auuOpSddoKf9Wy64tt23b/1umf9JZeK0w7FJ14Wfu5YdMK95Euv8jN+lecDqi8GVV8KqrnslPuxW/EXvlUXX9XdDKl/EFxrE1j1yL/iUUKHZ0qPb2KXR3DNU6/iu69qrPMw/u2bRTmI3GpcZ9cKHklcHSaS0KSdCaZ08cCMp2qxJP0oUY/e0qK3tKNEPZakx1P0mO9x1ShN+d1BVX9njJCUfx7DZEXPhmCAJEYx5KM76tEdJYopGSBzuwnsjg1aH4mFZHAG6btdBHLd/HIZfqIQjY6qr05payocGmiYmerd2BqmsEYZ3DEmH0MToiniYaJsiCAb2lKhiDo0yTBKMfxQV43SpN8ZP5aroDogJJX/ljrgj+QqKCMCpdOObxKapv3P6yq+hsIDu3smhkBJ0ctpQLkLFLtAzASH20BIOBJvGqSbJuk6EK8DwSrgrQL+KtCTdKo1sXCWz58WSRYlilWJakOkWJOqvnaVRkYxiGkmMc0s+nu4SiilHLflQaKCpkNVwjMeP7vqF2hbCc+oa8zdpkyvrI9a2ZxPSg0cn+otKI53dLmfWxBTVpkKr8sSSqjosbbQCJdXoY75RXEV1emjuI7xqd6E5ECbx19VVOUsLGHhtQVePval5ZkM1oZAxCosTouI8h1CdYxi+1zcngaHepSWZ966d84/zGlmZbi+vdjZ/XFWXkJpeZaP38uAQMee7grUELyoMDgo4GZayqOmRr/+3rBRdCJ3p0/ERclE4wrx9LGrdFrq3+Yqo9EokUj4fL5MJtNqtTqdBgCTTC7UG1QQp1RqqVQm4Av2KVSCVCYwmjRqjUwi5bN3aIPI3sTkhOr6ptmVLYFUKZKrZSrt16VAgx5YAABHMhGff8ARHOxKBVyzRgYsJosZCPhyzi5PLtMAC7AcAb3eqNVqFQqFVqveP9jh7LGgl1ZrJBIpX6VSqNVf9+B/O1/F4/FUKhX0jMlkgvYQa7V6HleiUZuBBVgswGIxA2A0GJVi6T4AWrVGIleItFq1Wq2VSlQ6rQVYgFyuhC6iUCjUajUAQC6Xb25uVldXw2CwioqK1dVVtVqt0+m+lp/JAI6MwKRTKsRCCY/D312jrKNnRtMKM8YXJ4zAYAHGQx6HvLUm4LCBxWQGgCuRiRVqiVJjBsAMwOraxsraqpAvsByZgOUIHBkVYoGEz9VKxQa1wmwyQEJSKBRcLpfH40Fpqm9Kq0CtVgsEAoVCodfr1Wq1UChUKBTH+bx/TVcl9X/dq54+sJeK4KQjdlIHWekIVuogI3tkBzbCzEDSEvsJ0e3LQQ2TPhUYr5IBu4Ryl6RSn3R4YHZ9aF5LeGFreF5reH6LR2yJV2yJf3xFeHpdWmlfZdtEF5owPEMfX2Fj5sjd6MXSxsHItLIXHhGX7788cdnm/G3bi3ftr1g5fmXtfP2h641Hbjceud185Hrnkcv9Jy4PnrlBrnrwzO2Zo99Lj5CWHsz4PHGNtDeAng2JgV2+9eTEuVtnrz74oa7y8Al/8sL9sa1HbGr+EHZxmbyHmiaUtg1V92KbRxcQy4xRMg9LFaLJfBT5EEUW/FiuGt6WILfZC+KDY1f5VFm5VV55WX7GueacV/NVv/YbAW03vBouu1aeeVly0i7vE/v8T53yP3MpPOFR/KV32Rn/ivMB1RftYL9/mfuJe8lpv6qrwXVW4Y1PIpvso5odC0ejirExOajg8AZbp+yvnHMvR7U8L8JG5iFTcvpziobKG6a6hojzEyzGOIMzStqfoMnHKRocST1GUI9uab4Oovr7XDVGV/2gwFBUf57cGqHJBsn8IboAsyPF7suw+zLMrnCIsY+g7fSRmSM7+zjuIYq927SynDmICK2F+xRnO6SHeuRGhlRlpHZVVuAGutYXMEz61AEfv8PHscRjdBmGqoCKjxiyHkP5wfmqMbrsO+PHchVXsnu8S+T4C/JHXL38I9YBj2l1nKz6Z89XidSUPQ2Fr6PrNGygZAMRC3C2AXkFbE4D5jJgL4KdRcCeB4xZQJsBpBlAmQFygkW+phUvKUQLcsmyVL4ikq0KZCtSFVGmJEL9VVBz1T/WVRT6XF1jbmlFSkNzfldvJZUxT2ctFpUmdvdVkagzE9N9NfXZnT0VbZ2lfYiag0OCRM7o6a8uKk2sqE5vbClYWEbRWYsYbGd6ZmR7V9X8EgaF6ahrLJyZR8lVe2IZexTX091Xu7tPYHM2cwsSCoqTG5qL7V7eD430JNOXtqlL1TX59Y0lDY0lRQVJbc3FayvDh/vzq4tttZWB5cWuTQ1eAz1B0/g0MQ8pF44ppVNKyYxMPCOXLmqUW3od7Ye6Cuqskkqla2trOBxubW1NIBAYDDoqbRuNQW5sLsvkws2tle6etsqqkuSUuKLi3OkZvEwuNJm1ao2MziC1tNYHBPlf/OrGYztnN2//8JiEQRTGaAEWAJRqlUGnn52Zys5I9XZ3cXF4EeTrWZoHQ/Z19/UgSkvg6WnZDfWtNCrLoD/icPbRaPTIyEhDQ11MbERRcd4BdwcA48LiZGFRzoMH90NDQ7u6uohEIo1GGxoaiomJefDgQXR0dEdHB51O53K5MzMzRUVF/v7+L186ZaTnjaDwQoEMYoYFGLQ6mVTOBUC7vDKTAUt2dXW2s3MIC43GYWegOqBarR4bG4uKirKzs/P09AwLCwsNDT158uTJkycvXrzo6ura1NS0u7sLXRAcmYBJz91l9nS3RcWGObjZP3J4bGVrHZ0ei5ke1Vm0JotuY31poLsdO4Qgrq0NDo/ml9VmZJfkFlUQSEy1zjyCHm1tb+PzDgE4spi0C7P4zNR4b3d7P3eHkAAvDBrF4/H0ev3CwkJqaqqXl1d4eHhWVhaBQID64aampjIzM0NCQoKDg4OCgra2tnZ2dhQKBTSdAeqW+7FQ9ZNx1cBuOoKTMbDzdSBYGQhGBoKRgaDnotkwJCW+cy2kbtK7dMQlv98hq+tlRpNDYplHcrl/Zm1wXlNYQUtoblNQZl1ZtxTpAAAgAElEQVRQeo1XbMmrlOr4vLa8WlRt92w3hjA8zcQt7najl2s6R5Pz650DEq4/dP3i6qPPL1l/cfXRhTt2x666ZuNyzcblK2vnrx443nvi9uCZG+Squ4+crJ66Pn3p6+AeXN8+hJvd2qAcDOOWopLyrt17ceLcrdOX7/8Nrnpq6/HohXt4fGbX4PjsJnN0ntwwOFHeiW4Yme1fpKG3D7BUIYYiGKHwRyjCH8tVKJJ0iLSzKOG2rCDuR9756tVn3pX3XSsu25V86VB5yqX2vEfjZe/GK+61F1wrzziWfuFYdOJl4edO+Z855n3qkv+5W+FJr+JT3mVnnPM+cSv+wqv8nE/FZb/KW6H1j5K63bOHX3URi3vJZa0bObkjr4KqH7nkXfEuvRXRaJuFCE1sC45rCs0fzO1eHRxjLA8T1ztmlzHbe2MkIY6sGKdoxila3LZ2jKBGbym/z1VYhvqvCyUUGKoMQ5X9SXFthC5Es3go9sEwa3+YxRlmcYZZOyj27sjuzjCbheXu43gHfRRi0dhIcE2ZAyzpcXzQ4wRXuzRn9zy/EHh8em9J5XhP5/oUkrI5Qqdj6PtjDCGOJccy1GM0DVR8RFO+O9X0fYFlyL8zftx8FfR1CH0jKjW7Ki3np+aqP/l16D6Vmt1/aldJVJRDOVGhpgE5w7KzpphC7XXW0WtKKNUFzNZyelspva2U1VrMbSwS1xVpqorEdUUWwqhhdwoIVyyydZ10TSZeEktWxPI1qYooVRGhY4BQ37rp79K3/n11QGii+iZxfG5xaHVjTCSlafT7rN0V1u6KXMUWy+gM9hKUxNog4HmCbahRfWV9dH0LR6LOQGuS2ZzVTeIkgTS9x93mHGyRqAtCCd0MpCIpQ6Xlrm+N8wRUpWaPSJ7jHGwRSLMR0d5hEd4M1qZeLyYQ5gmbMxTSPJ0yq5bRGJQxYKIaNWtMcvvqXCFuJBY7EklcK1SKMRrZhEYxq5LOysQzMsnC3+YqpVKp0WiYTObAwEB9fT0Gg2GxWDKZZADRk52TPojsJW6vl1cUOTnbPXv+8Oatq27ujlXVpQwmGUomsdjU8ooiOwfb/+c/fv67j09+9uXZc5evpcKyuQKxBQCFSjk9OZWTnfnY+v6pE59++Lt3P/jtO1fOnrR98vD+Xevbt6yvXL5h+8KxrbVrj8ObmJgKCQlxdXV9+vTxqdMnrB7caW6pm5rGwTKT7ty9/tprv/j444+trKy8vb0DAwNtbW1PnTr1+uuvf/bZZwEBAQgEYmFhobW11dvb+/Tp02+//e5nn56OjEhYXFjTavUAHAFgPLJodQYpa2e7tCzvvtWtjz764K233vn4oxMR4fGLCxtCoXhqaio9Pf3Ro0dnz549ffr0pUuXbty48dprr73xxhvvvffe1atXs7OzmUzmsatUIv40fjQhPur2veuffPnxbz/93VsfvuMV6oOdw0H9VeVlhbZPbLydXxbn5j966njtzvMr123OXbqTmlGAwU7HJ6TY2jlwdtkiIY9EWCkuyHhic+Pi2Y8vnfng/OmP4NXlaDQahUKlpKRYW1ufPn363Xff/bd/+7fOzs6lpaXZ2dmMjIzbt2+fOHHiww8/fOuttyYmJohEokQigZquIFf9q/WtJw3sZgzswAZYsAEWbIABQ9BhCCoMQYUhyEnda1HNs/4VGJfcHrv0Vtv0JofMVpesZp+suoBMeEAm3B9W7ZdW6ZNS7pNY6pNQklbeU1CPqu+f68MRhyepg3hSF2qtuX+2qA6RUtDgGZp287H7pxesPjh9+8uvHl994HTq2pPT159+3Vb1ja6u2zjff+r+4Jmb9XP3Y1c9cfCxd3sFbx7Azmxu0XiYybW4tKKbD+xPnLv15cW7P9RVbl6hz+w8H9t6BEenNXaicIvb2EVqD36ltB1VNzzdO08ZIe5DrkJTBRia+Mdy1QhZNkzePXbV1aBPvSruuZRfcqw461h9xqX2vHvDJe/GK96NV3zqL3vXXXKvOONadsql8IRj3qeOOZ845X7qmve5a8EJr9IvfavO+1RecCk4bZ952r3wWly7cxE2smEps32zoH0rr2IqNr7D2bv0lnPuZZe8K4mdTlH1DpG1zuldEbUTld0r/R3zI/VYdO/C+uAKfYwomKar51iGWYZxiqrHkzXf5yocU/M9ofrjUEAxSpeM0iWjdNEoXTRKF0CBZnLH9vaG2fReMqGDsNJBWOmlbA7vUEcPGOg9GmafjmAQqmfHYlrhLnlJz1LCn6X4OWQ5uxU4+pZ5hdWHJXSkZfQX5A3XFo60tixOdq2tIUmMUcYhnq3AMVWjNOUIWfZDXXV8w38SP5arlEaJRr+v1u0pNbvQVlqxjC6W0X9qrjoUkvgiMrT6Dbo96Pv7n9pVMiVFraQBFcPC2TgY6RpNiKh5al1+51q11Y2G5w/qXtxvfH639dmdvod3UFa3Jm7fQlnd2m8vFc51g715IN86Eq8rBYtS6apSS4RcBQ1Z0MhoWunf6Tzg9/WtAyCxALFISmNzVoUSKvR/TKPfl6vYIilNqdnV6PehWZ0iKY0vIuuMXLGMzheRxTI6tH1Zod7hCbYV6p2DQ4Jctas1HAjENImcodLu73E3zUBMos7scQlq3Z5UwQZAwhdRs3JjY2ODSKQVk0HC59EkQoZBzdEpmcC8w9+bPNKu6uVTgr0eDq1mYSJxFh/FY9fpFViDakanmlfL5o5dZdDT/4Z8lVQqXV5erqurq66uxuPxVCqVwaBVw8tj4yJQIwgyZSshMfrO3esBgd7JKXGZWalV1aXzC1PmIx0Axr19VjW8zN3T7ea9B0mwvLLqutCouNjEFPzULF8g4uzvlZWUJibExUdH5GVlZCTHv3zx5OKpz058/MHZ0xecnbx8fYI83H1r4A0M+s7ICObFixdnz551cXHy9HJ1dnGIjglLS08MDvH18HTu7e3Ozc11cXG5deuWlZVVYGBgRUXF4OBgXFxcSUlJT08PEolsa2srKyvLzc3Nyck7e+ZKVGTi9NSCTAY1whv1BoVEdoAc7srOSY2Lj8zJyUpOTvX1CcpIz5sYnx8fn6ysrITBYE1NTXg8HovFDgwM9PX1BQQEuLq6+vj4lJSULC8vK5VKi8ViOTKZ1Ura1npHc31WZmpOPqyosjAeluDs7xqaGD6zNmsCRolcUFSYY3335gsbq7iIqI8+Of/MPjA8KuuFvW9KWuHgMD4qOsHqgQ33YG9rc6WjtSYpISQ1KRheCaupSEtNCu7qbO3q6iotLY2Njc3KyqqtrY2Ojj537tzIyMjU1FRfX19aWlpkZGRaWlpMTIydnR0WiyUSiceN/FD//r9a33py/y5sgJXdT/8mqNkD5OwBcvbAdjh8PKB02CWz80Vi3dM4uF1ynVt2u39hV1hJe0henV9GlUdioXN0nktUtnt0vld0XiNioQ+3hVvZmyfwJ1cP+kc3KpvGMks6M0raojMqXAITrz90/eT8/Y/O3j178/nNx+6fX7I+cdnm1LUn52/bXrFyvPHI7c4zr/svvO8/dYcABLnq/hOXJw4+dq5BVY19Y9MbBPrh2PRGQkbJLWuHE+dufXHhzg91latnyDM7z6f2Xq+iUuHNA+iZDdwSDTlLKG4dqkFO9syRR4j7YxTBKFWIoQl/RFehKfJh8u6SlNeygrgXcRtylXPZRc/6qx6Nl72ar/q0Xgtsv/mq83ZY193w7ns+NRc9q865FX/hmPfpy+yPHbI+csr+xCn3U5/y037VF7zKzz1P//hu5O8eJ54IrnmaOxKS0OGZhQwuwUcXjoUldbv5Vdx1yDz/POVERMOD8DrrmIbnKZ2+xUPJcHx5Pa61ZrSvGYftml3BbOzMMJWre8blPfMS+2iaYcCQv/vc31/hKgWOqcCx5DiWHMeSjjGEYwzhGJM/xuSPMXlQYNgc7AFzkLXetjVduzhauzjatjU9yFof41HQ+4ShnfXWzYms4Rbf8nTb9DC7jHC3wlCfCs9Xta6RLQHxnREJnbGxrfER9Ykh1Umlo921U6Nda2sjtB38jgjPlo3SpCNk0Q9C1d/BVWqzTGs4gBI/AjHl4JCwu7/O5qz+1FxFYy7QWYvMneWdvTVomS4krX9qVynlFKDbAQq2ZXt+vSy78NZVr//6d9f/8X8H/Nf/m/jBe8kfvJPywdtZ779Z8u6btW/8uv21X8Pf/PVmWthufyWgTgLxFhCuqw8XVNJ1g5H69VwryGp/R1cptd99nmBnb02l5YhldIGYYgZCvYnHF5ElcoZSs8vmrArEFIP5UKHe0RoOjoDoONEFXeHbdV6ZkrXH3VSod46ASCSlHQpJEjmDc7AhlFBpzAWZkmUwH/IE29Da5pranOLCNAZl3aQWSvl0nZxt0e/JBavcHSwwb5rUkweMZvpmCX0zdw4XsjIdZlB0GVU4o3pWr174P3SVxWIRiUTj4+OVlZVNTU3Ly8tUKnVpaSE3LzMiMnhyCrvLYcTEhj96bNXYVEOjb6+tLyKH+jCjQ3zBPgDGQ/5ed09bSlpyTGIKhX1gAmAIg4uOTyoqq5yYnF5ZWw30D0iIjx0a6JWJ+FIBt7mu2ubOtXff+JWrs0dPN3Jqcr6+rgU5OCLgS2Zn593c3C5fvlxdXTk1ja+prYyIDPYP8EpLj+/r7wTgaHl5OTY2FnJVVlYWiUQCAExMTDQ2NkZGRtra2tra2oaFhVVXVw8NocLD4hobOogEqkKhOjoyGU0agXCPTF1LSon08nYOCw+qr6+tq2uIj0vJyy2dGJ/Pzc1/+vSplZVVWVnZ7u6uVqvVarVmsxmBQJSWljY1NXE4nOMGLI1aqRTyp0ZHivOyqqtKt7bX5DrZGmW9vKkyuzx3cnlKaVAIJbxBRE9yXFR0cGBqfOLnJ7/KL2nfIHCb20Z6+7GbRGZVdX1wSJhcJpmcGMtIjYmO9B1CNChlTKmANI7tdXdzTEhISExM9PPzi4mJaWpqam5uTk5OHhwcbG5ujouLc3V1TUpK6unpgcPhXl5eeDyeQqFotdpjV0F7mn8qrrIJyHGDdce3rGcM7ib170V27UZ07cX08RIQ3ISBvfh+TlzfbkwPO7qbFdXFjOxkxPXtHkds7w70fEwHNbpuOaV5LbubmN9PyezaiK2d8s9Huqa1P4mseBFb5Zhc7w5r9snt8C/s8i/sCixqD8qte5Vd5ZtW5hGX6xGXH5VXV96NH5gmThF4kxt7uEV2H2a1oHogJqUiOauhtB65zVF2DM/5R2d/Ze385VePoThx2ebcrRffblqH8lU3HrrcePDylrUDJCqrp67HDeyFla09Q5Or25zVbU5t66CDe/CpS/c+PX390s3Hl24+vnzryZXbT49R9RdcZfPE2d07zNM/ytEzOCIhp20QP7vFmSHtZ1R1FLYPd04TxxmiSZZsmMgd2ubiWPLvc9X39BUp0FQRmipCU+RosgpNMqG3zehtM5qkQxJE0HnAxsW+O2E3rwR+4ll+17nsYmD7He+Wr1zrLjhWn3GpPuvdeCWk43Zkr1Vsn3UC4lF8zwN/+EU72AePk95zzPrYp/ysR/HJJ6m/fRD/ztPUD5+lnrBNPxPRaFczn1IxmRjd7OJecNe94LZ7wS2HzPP2sHMehZdimu7ENN2JrLkfAX8K6wiqxRc1TzTB0W0JFUXZze0NqGnkEm2aIl5gqRcY2mm6eoyqHKOrcEwNnqXFs7Q4pmaMrhqlKaHWdRxTM87WjbN1WIYaTZEPb0vG6AosQ4lnKcfZqnG2Cs9WYJmSMYYQyxLgdwQ49iGGvj9EZqKoTPzuwayI1741ntxf5pD96lGSp3N+WEJPcQcJu6hlYvlbJROdPuWJ9pnBjjlhniVxr2ozYjtg6UPxka3unqVP/CpfZqOSG1fqSvGVkQ1JD6PcnDMi45vgLQsL01zBqlQ3uSdFEg9wLPl3OmliR/2D4jsvMsZSjLFUoyzVGEs1xvrakXimFM8Sj25zl7iqeZZohs5f25ePrNLKulFl7Z0ynVBrOOCLyFAhJic/OjbBJyjkJSw7HIlqpDLmAZBoDQcM9hKVMV/XmAvLDp9bHNKbeMYjPvTlJ5bRoT53CGd8EVkkpal1e1C+4eCQIFexNfp9SDZaw4Fcxd7nbUGrSzT6fYhHWsMB9DNzZ1mt29MaDg4OCTzBtt7EkyqY61u4G7dP1jbkrG1iYxN8wqPc2JxVMxAqNbt8EVmmZG1TpqGtvVw+UaPf39lbM5gP+SLywSHBAsRSBZO5s6w1HEiVDJWOrdazNAa2Ssf8P5n8/oP8JFVS/mTWPDSD3qBhAhNPuzGOg8VmX78Q9tavY379q/T33s16/zdp772R8s6vij74bfe5U9gL5yc/O7nw/qcTn38Z+8Z/1ry8d9BXDQ7WgJio2p0W8+Z1ejLkKokK4hpNI6PpJTSt9L/dVVLlj9OKB3HqO0JO++tDImUKeQwJjy07ZCpFDI2EbJATzcr1I828UTEmPWhnbOWtTEetTAYzCQl6aTkAwyYN1qydN+tXjJoVjXJJrVw1aElmE+uHuspsNh8eHmIwmKKiotra2sXFRQaDsbGxll+QHZ8QtbQ8SyCuubk7+vi6b26tCIQHq2sLjU01qBGEVqcAwCgQHszNT7Z1tKZn521SWDK1fgiDS4Vll1XVjKBHceN4Hy/vpsZ6/gHnyKDdWJ7PSI63f/LA5t7tqoqa5aUtndYMLMBkBIc8ERI5HBsbm5SURCIRATAJRTxYZoqr28v2jgbo+N7U1NSLFy/efPNNZ2dnIpGoUqmWl5fhcHhRUVFMTIy1tfXPf/7zn/3sZ//5n/957dqN/T0hZ5fPPRBqNDoAjowmDXuHMjuPtX548623X/vZ//Wzn//8P729fbFjkzyuRCbVjo9P+vn5vfbaa7/4xS9cXV0xGMz+/j6fz5+bm6utrYXD4VtbW0dHR9CILwCONBJRX1tzQnR4YwOcy+co9HL0FCYmI66mo26VvGYCRrlK3NPdFhroGxnkX15YnJldhZsiyVXAZAE6A6CzePUNrS6u7oe8g/q6qsgwv8b64v3dDYmQMjfZW1OVHRUZEhISYm1t/Ytf/OJnP/vZH/7wh8TExImJCYFAMDw87OTk9O///u8/+9nP3n333ZiYmImJCSqVKpVKj5vWlUqlSqX6J3BV/MDBn7sqqouZMsRLGjyI7+fE9LBjetixvTvx/ZzU/p2sHlJOxwasZSW5fjaqHBuUh/BK73RNarKNqngZV+WWUu+T2eKf0x6Q1+aX0+KbVeeeWOiVkO+fWhJVUJ/TgGganhucJWFX2TMELnKCUN2Kic+s8QpK836VnlfWhcITtncUHcNzATE512xcvrj6CHLVySsP/4KrIAz9iatySxs7BnDLhJ010l5Dx7CTV9iZK1Z/g6sePnVx8wp18wl3cA8KiYE19mKmN3bmKNzc+r7izpG2ic0xyuEEU4ra5g1tc7FM2Y/lqj/przruW/dtvuHecMmx+oxd+ReOFafcay8Etd4I67ob1X0/rt8mtuu+X/UF24w/PEp81wH2oVfpaY/ik0/Tfvcw6Te2sE9tM760TT8TWve8fDKuYSkztdfPt8zGo/COW/7Nl1kXXmZd8Cy+GNN8I6bxejj8ZljV/YwOvzp8XttMQwO2FdZYXtDeXjs02jO1Prq+M00RLjAVi2wtjiofpSm//aaOj/6N0VVQE9UYXYWhKkbIMhRJOkZXYBlyPEs5vqMc31Hi2TIsUzTG5I0xubgdLm5nf4y1g2Eyx9jMiX3OtHAHPt8T3ZFml+XxJNXJuSAgojW1dLqxjzmWOVIR3JDkVhwSVJuUiigtxDfCF3tbCX0NG6Xls8mw4bBMVFT9Sskgq7uD0FE4Wv4swc0xPSSsOq98bAhFo8zw+OOcwyHSDo4l/Um5SqLhHwGRTMnSGg6m5xBRsZ7ZeVFQxzG07gPqfeHyiRT6XH1THgbbLhBToAlD0Ok8vYkHgATKHBwBkcF8aDziAyAxHvGPn4QyFtDPEKc0+n0oTwa9NAASMxDKVWy+iAxloaClvDIlSySlSeSMG7dPVsIz1jaxsOzwjKwwvogM3fYREAEggRb36k28Pe6mBYih29CbeNDzUPoKAIlEQRdItiUKskJDV2oZx8qRqaj/EFeZ1HSgO9BMDWEiArLPnYx94/XUN17Pfved3PfeTnvjtcy3fln5+9/0ffH5xKlT8x+d2Hjnk5n3P8l5+1f1D6/TKmCAMA4EBHC4ouIvq1RbEjVRpCGK1BSJiqJQ0KCU1b+Kqyh/5aNERhdzGTIuU3XI0AjJesmWQb5kUkyaFaN6SY+QU0Fbj9+Y9d9e8OdSo43SPGBqlfO7FSKsSjatls0pZfMqxYpBSzoys3+oq+RyuUKhoFKpSCSyr69vfX1dIBBIJKKcXFhqWsIWYZXBJEdEBsfFR+7s0o0mzdz8ZGlZQWtbg0jMA8AolhxicSO5+Tlt3X3MfYFYoUGNjReWVjS2dgwNj3T39gT4+dfAq5hUkk4lJ64v52Wm2T66f+3S+Yqy6sWFDb3uCBqIIOBLIFclJyevrCwBYBKJD2tqK8IjXtU3VDJZFJlMMjU15efnd+rUKV9fXwKBYDAYdnZ23N3d/f39IyIiXr165eTk5O3tXV9fz2CwiAT65MQCBo3f3CRA86v4As7C0vj9B9eePLWKjAoZGhoUCEQSsXIcP5eXWwoAEIlEY2Nj5eXlhYWFPT09UPoHi8VWVFRA5wGhqVFqtRpYzGqxcBKDKi3IaWqsoTFJGrOatk8fwA6mFqRPrUybgFGllbW3NXq7OQV5uZfmF8bEZSHRywo1MFmA2QJYu4LKqrpnz233ODvdXa25WUlDg20yMUsqove0l7q7PCopzk9KSnJxcXn48KG/v393dzePxwMA5OXlBQcHP378+OHDhxEREQgEQiAQAAAaGxsnJia4XC6Ug/z2DpyftKvi+vchVEHlP4hW0d0sGEaUhuInIvahv4rv5yQNHsCQnKJBem7HalwlLiC7xy2pySmuxjm+1jWx1iO13iu93jujwQdW751R55FW5Zpc7ppQ4p6QF5BaFF/SWD2ARy/TZim8yS0OZpHahpwphPeGxBe8cA6998jjpXtkWU3/4sYekS3vGJ4LjM29/tD15JWHJ688hGj1fa66ae0IzQW1euoKNbBDtErNqWzqGlnYYK6T99v6xjwDYy9cf/j52Zs/1FWPn7u5eAQ7e4a8cPbzD0uuakWMrzAW6fyKLkxpN6ZhdHlocxdPF0NzFsYY0h/LVaM0JZq2vyLnt68PWcfcvxF6Epqz4Fl/1Ql+1q78i+cln9uXnnSFn/Nv+iqk43Zk173YPuu4bisoX/Uo8V37jA88S055FJ98nvH7Z+l/cM4/5Zhzzjb9TGDVo3xMWPd2ST46IrjmuXvBbeecay+zLjhmX/QouhDdcC2m/kpY5dXQstsZbV6N43k9C00dU52VA01V/T01iKHmkYm+qdWxNeY8Tbi8q5lgqCA5fdtSUMkPy1BDPUzHdc8RsuyPXSXHsyVY1uEYkzu5Lxjn7I+x2RgmHcOkjrIpOA4de0DIRBUH1AXZZtvb5Ti4l3n7176K6khIG8q2zXKxzXLzg4fn46q6aSgkBz+8P4Xm4dpI1c1b+VXzGZVzme1EOOZgcIQz3L7Z7Zzl4wQL8CmMT+2saVmcHGXRcLvsERoLx/ru0t4/ylVCJRcAiUrLkavYg8MNr0Id6xpzVzfG+gdrI6Ld/QJtNwh4tW5veQ0zNNKUmhFMIE1ClKGzFodGmsbwnUTyFGt3RSCm0FmLC8uoucUhBntJrmIfCklb2xP4yZ65xaHpOQR+smeTOC5XsSFvrW1iSdQZGnNhg4CfmO6bnOln7iybLALjEV8gpsiULAAkYhkdO97VOwCfnOm/dPWj0ooUNmcViWpEohqVmt3d/fWJ6b75pWHOwcbu/rrWcLDH3USPtS2topdW0Svro1w+UWfkQnclkTO0hoOltREaa5bDXRbJtuVqmkxFlSjIEgX5H+WqIxUdCKn87rpux2fpH/0+9ddv5Lz1VsE7b+e+/Ubya/9V8Js3Gz79w8DJT8c/+XzpD58S3vpw5s3f1/3utzVfnZ0O99GMtIGDTaCgmCSbEsmKRE0UaohCDUWkpsgUNChlpZH9k7vqazCR/spHmZQm4VKVPLqGT9EKNw3iJYMEb5AM6aUdCl7FAS2ZvORLmHdhb/lIOBE6UYJemr9Dqdpj9h7uj4gP8RLhlEK29Le5SiaTWSwWsVg8MDAQFxcXEhKSkJAAg6W7ujn6+LpjRocWl2bCwoMSk2IYTLJWp5ieweflZ8Jryvf2WQAY5QrRCHowOjbqmb1jXGpWfklFCiynuLxqYmaeTKEtLi/lZGUXFeY31la3NdUXZGe4O9lfv3j69IlPK8vh83NrGrURchX/UIxEDiclJaWkpExOjpuP9Cazbm5+sqQ0H5aZVFyS19TUkJWV9eDBg7feeuvChQsZGRmtra2lpaXu7u6JiYm1tbUNDQ0wGCw6OrqoqGh4eKS4qKqyor6nG7G+vqlQyCzAoFAKd/co6bC4xKSo1LSEysry3t7+7q6BgvzykODoqamZiYmJ/v7+/Pz8qKio3Nzc2dlZnU6HRqOrq6trampWVlagHn/IVQaFjLq51gCvCA8LiowJzS7KSspOdgvyCIgOGh5HGYBeqZG2NNe5Odr5u7uU5hcGh8V3I8YliiMTAGYAmDu8svLqx0+eaTWqxYWZonxYdERAdkZsVVlWemKws8PDjvbmmpqajIyMsLCw+Pj46urqgYEBFAqVlJQUFxcXHR0dHx+flZVVWVnZ0tLS1dWVn5/f399Pp9P/aIjXT99VsX17x6g6plVMDzt1+DBliJcyxEtGchMRX9srqYee0rQYXzH6KrPHNa7WIaz8ZVS5WxzcK6U+NK8jMLvJJ7XGLbHMNa7EJb7YI6nMM7k0paqzoOKQu1cAACAASURBVBXZMrowtsacpfCwq8w21FxZEzIgKts9KPmlR9Qzx+BHtv6uPnHFFd3jc9QtprQTNf8qPv/GI7cTl22gw4Cnrj35PlfdsnGCklVQ97r1c3eIVtHJ+VWNfdPLlE0qt3d4KjAi9eqdZyfO3fqhrnpq6+HkFvTSLeiZo49nYGx+ddvIDHGBdtiKnq/sx1UhZ7oXKFB/1QiFj6aKfnRXta0hraLuXgv+3Lvyvkv5JY+6K8eucij7wq3mfGDL9bCuu9E9VgmIR4l9NsENXznmfPIs9XeOWR97l53xLPnCNvMDu6yPPUrOuxZcsss461v2IBMZ2E+tKMXHhdXbOedct0u/aA8755h90SXvTHjN1Qj4pVelF4NLbmW0ebVMFSJW2/sWetvwfY3oAfgAorp/qHEY2z+9Mk5gzTHFcxzdFMc4ztZBlhpn66Y4xuk9E1QQRJGkSIJocEuIJIhQJCma8k2+iq0Y35GP70jxOyIsizfG2l8SS7E7Oz0bK03zE80LE+2rU10b0x1bo+EtUa5lL21zn7iVO/rX+XhXe7mUODsVOVsnPbTPdYrtTm7a6hjkjLaT+8vnGgrHS+J7Q1MRwSkDIWmIiLKpnB5K6xB7sJ+KfFUV6ZEX4podEgbPrMD1DdHWx/cZeA7nJ+gqKPGj0nJwE90x8d419dn4yZ7eAXhJeXJZZSqZNju/NJyRFZaQ7O/h/Tg7L2ptE7u1PZGcFmTrcCsrNxKFaUGiGheWUfC6LB//5x7ej4vLksbwnShMS1UNzM3zYVJqYFyir4//89KKlH3elkrLWV7DFJcl1TXmtnWWFpYkOLs9ePriGrwuCzpHZjAfQjXBMXxnakawt98zv0DbL8+8V1KebDAfSuQMqLbY1VsZFPIyOMwpMSUgMydidgG5ujFWCc/IyArzDXgRm+AzgKwj02Yr4Rmw7HACaXKDgC8oiVtYQZJo44eiTchVYjnpH+gqi5IOSHPk/PSK65cS3/417I03it99p/DtN7PfeC35tf+oO/nh0NVz6LMnsR98uPTbDwlv/GH6l+/2f/pZ1clPuh7eYVdkAfoi0O8AJYnPnxdpiHwtka+hCDUUqfJrV6n/dVz1V4VMRlFwKRouWccnGoQretGEVoDU8JtVh+UCdipry58wb09eesGje6i5QWpegJgTTVjJpGw17TD6D/cwIv6EXLqo12z/Da6CEhsqlaq7u9vOzu7DDz98++233377zQfWd51d7Lt72rC4kfiEqJzcDCqNKFeI1jeW6huqu3vaeIccAIxKlWRmdjyvIPd//M//ePv9j89e+srOya22sYUnlEDzq7o7u+LjYu7evPbh+795+/X/9eYvf/7Be298+dnHXR29qytEaHiVyQh4XCEeP1FRUVFeXj4zM2U0aQEwKZRiNAaZmBTl6GT7xhuv//KXv/zZN3/ee++9jz/++Fe/+pWvry8cDl9ZWVlZWamoqHj+/PnJkyc/+uiT588cCwsqSNt0o9FsNOoVSrFOLwdAS6Gt19aVP7C+8/rrv3z77XcfPXxeXFSFHZu2tbW/efPmyZMnT58+bW9vX15evrGxoVKp5ufn+/v7BwcHKRSKRqOBFsUAixnoNErh4fBAj73d0w8/ef8Pn/3+N5/89n++/v/FZyWOTKIVerlUIezv64wJD06JiWytr4dlFyBHpwQS7TeuOmhpbQ8ODRELRTQqubGu6pH17Y/ef+fcqY+f29x2snvS1dk+NTU1NTVVVFT0+PHjEydOnDx58tKlS/Pz85ubm3Nzc6WlpQ8fPnz//fd/97vfnT59emJigkwmQ5O3oE8WahH7qbsqumcXKvMdB9RTFdPDju/nJCO5qcOHiYj9qC5mUCMxqGrRI6XLM6HBPbbWObrSNbrKPR7um9zgn9Hon1bnmVThEl3kGJ3vHl8UlF2bUNENaxzsHF9FL1NnyAeTRE4XdikH3hWYkOfkH3f7ifv9p55P7APsXEIdXMJ8g1JKyjvRuI0NurgTNR+aVAT1qn9y/v4XVx+dufHs+1x1PBfU+rm7zQsPmxceEK0CwlMKKlrwcwQC/RAatXDL2uGLC3d+qKue23s5ugY6uAY+c/Rx9Y1Mya/uRi9METlD86Qa5GRRN7YRv4be5uEYEgxN+BfmV/1QV0F964sSbtNS/52wm5f8P3IrueVQdNaz/qpzzTn7ii9ty046VpzyrL8U0nE7qu9BbJ918tDTNOTTiNZb7kVf2ME+cMn9zLfinFfpl/bZH73M/cy7/JJ70RV72DnfsgcZCP/u7ZJSfFxona19xuVnyWftYedeZl1wgH0ZWHYhuORCYMGl0OL72R3+nbOlqI1u5DICsYDuGkc3DiPh/QO1A0NtmPHB2ZWRVdr8nm56zzTFMU7uGiZ3DRCqZvbNGKoCQtXABn9ggw+5CkOV/ZmrBFj2wRiLM8XldqwsZfW1R9eXxjWVZfTU5gw2ZA9X+VR5OBTavCx6/KrFM7YvNKjJyzb38f3EWw9TbZyLnRIGEquW4OXz1dFd8U4FHk/Tntkk3rGDPXDOe+Jd5pjQFVm7WNlP60fQhxM7MgLKo5wzAwPLE4oxbUP0xWkBZYbPwbGFPylXqUxSqPNXo99f3RhLSPaPifeOivUMeGXf2lFCos7wReSK6vQHDy+EhDsnJPt/8vmvK6rTu/uqHj65fO7i78sqU7cp0/NLw+mZoWGRrg5Od5++uOYb8AKWHZ5fFJcGC/Hxf15dm1lQHO/gdDcpNXBnb22ft1UJzygqTYyJ9w4OcwoKefnk+VfXbn4eHee1uDKi1OwCIBFJab0DcFh2eG5BTEFxfGJKwOlzvy0sSYDqj1rDwe7+ekr6qxu3T4ZFujq7PXhhf3MAWcfaXRkcbsgvinP1sLl198vCkoS1TWxYpKuH92MCaXJ6DhEe7YrGNq9sDB/w15RahkJD//r7+B/kKqCgSzCd48FesE9+H/faL3Leeqv43Xfy3ng98/VfwN76BerBNaKHw8ydr9C///3su+9vvfmHmV++izlxquL931ac+mwpJgisYoGWDVQUAW9OoibytcRDLUWooUhUNIXiX8ZVJLGC+FeGXEpScrd1vG2jcNMkWtCL0JrDdtleqWQ3nUMOpK7ZE+atGOvWQpaDiusm2bHf3fbYWkwjbzbuMgcEB2NQvkqv2TYZmX/bXFAAAIlEam5uTkpKCg0NffUqMCcX1tAIJ1O2WGzqILIXixuRyYVHFj2XtzszO76xuazVKY4serVGxt6h4Sdwfq9CfYMjQyJjC0orl9Y2j+eC6rW6iXFcSkKsq6O960vbYH/vrJQ4eHnJxhphjyPQqI1mEzAaLFKJkkqlz8zMzM/P0+lUvUENDXxn79C6upvT0hMDAvzCwsIiIyOjoqLS0tIKCwvT09MDAwMvX76ckZGxvb0tFouXl5fLy8uDg4NdXd2TkzJHMZPGr8eIHmm0cqNJBYBWq5csr8zkF2S5ujq7urrn5RYvLW6qVaba2vqEhAR3d/fg4OCmpqbt7W2ZTKbRaDgczubmJoFAEIlER9DeaYMBgCOLVg2OjNxdJry6zD/IOzA8ICIpMiA6aGgCtUnfUujlKq0Mml813Nu1PDeNm5wi0Jkytc4EgOEIHIrEyytrA4MIjUoNwJFKJp3AYkrycxJjIgM93V88tunv64H2AG5sbOTn53t7e/v6+kZHRysUCoPBIJPJoPlVvr6+4eHhubm5fzKDXq/XazQajUbzU3dVVPdOdDfrmFZxfbvx/Zz4fk54Oy2ykwGVBcPaqL41605FM46Z6IdBZXbBRU4R5R5xcJ+kev+0Bv+0Bv+0OvvQHPuwbKeofJ+U8uiSloLO0WbcGmKBMrrKwG2wRpYo9YjxmOyq514RNx65Xr5nf/+p570nHg+eetk893li6+/pl1Be1TMxS1mjCjtR8+EpJbeeeHx6weqjs3e/uPro3K0X3+eq47mgNi88Htp6PrT1hGjl5heVkQ/HTK5tMwXYmc2kzLL7T1xOXbr3Q11l+9LH0TXwpVuQnWuAs3d4ZGpBXfcYZpk6tb1fj5rJbhmuHJ4d3tofZ8lG6aK/MG/9b3PVgvigcbHvduiNC74fuBTdsCs4DeWrIFc5VZ72argc2nknut86uscqCfkkDfk0su22R/GXdrAPnHM+9S474112yiHnY8hVHsVXHTLP+1fYZA0FNS5nFY1Fh9Xb2aVfepZ81jn3smv+VYeMLzyzvvTLOxuQdzWi7GFBT0jfUjWGMDC8ihxewQ7MYjtxY02o4bpBZB1iuAE5UjeMGyUJoRZ1qJUK6lgfIcv61w+hGNjgD24Jh7cl/z97bxkdx5Xue886H+56Z84590yGIZnMZCYwQSdmxjhmGSRZshgtsGSLLVmSZZHFzMzMzN3iFnNLzd3i5q4u6Gqs98O2e5Q4zp3kZO57Pry1nrVXqVSqqr31oX7r/zz1/DtXZV1r0h66tJcp7WdLBziSAa7oJVdxyihjkbVldlEhd4Me2Ub5e+dGB5Ym+ZeH26db3Eu8bJt5J6jFPY4cHNziaZN+93rIlzfDrlok3vMqfxTWHupfG2CRYHU92OB60PVbIddMwg3Mo4zskyyCa/wLJ/Obmc0tzI7nzfEeOQHW0a4P0gKSu4vbmCPDgpVhPruPvfs/iqvUBKbW8YGMNDXb7etvb2NvcNvozCf7/piUGry+NS+BmBFRXmcvfBYd59fZU3763Cc19VnTcz1PQ91s7A0qa9LZvOmVteFrBsf8AhzyCmNy8qMio71Dwtyj4/xS0kMaW/J5m3Or9NG0zNDYBP/egeqG5jwXNxNQgX7b6MyTYOfcguj4pCeJKUH1Tbm8zTmCEK/SR/0D73t4W41NtClUWxvbC6fPfRId5wcqsQTitem5Hv/A+3eMzza3FT6P8XFxM+nuq9zcWSQN1bd1lpRWJJ+98FlqxrPNncWAICcXNxOhhDa70Bcc6lrXlDk22bjFn8VUHARniSGqULr8A5Dix+KqhczoSsNrT/70+6Df/jLhz28n/emtqN/9KuIPv0j+6G3qI3t1YhjN+m7b39/re+sv82+/P/7m3wY+P5z+9tvx777T7WCGdVUT/CUCoooFE2JkaUextIOt7qKrYpgmhWiIlIZIadJ/IVT9T+QqeHtJubOgFkxrRYNKQbN8M1/EjtyhezPmLdZmbq1NXWIvXtplGAhYN7dXr9BnjRlLsVx6DX+rSyYcBPVVCmTph/UFBe9jnU6HoqhEIhEKhQLBLptDF0t2QZOqzS0OX7AJ9lVqdGOTLZUJCEKl1mCYAlLg8h3+tkJD7EgQJm+Lu8WHFSoNQShw1Q5/F/Rbl0uEcolQhUIqFNIpIEKjRGFciRNazQsXPyWuhWFUIpEoFAoEkSOoTKXGwC1E4i02h/bCdoYgUBTd2NiYnZ3t6uqqqqo6e/ZsbGwsnU5Xq9Wg7TifzxeLpbs7UqkE03MVQag0WlShlMgRPopJFLgc9FuH5TgCqzFUSxAEhmFisVgsFsMwDPwBpVKpQqEQi8USiQQIe1qtVqVSETqNSi4jtCpCp9rdWafSFrk7HAkulWnkOzBfhIlxQqEjVLBcvMVl7nJZsEQoRWSQSqEktGqCUBM6TKWUySGBSKjTaBE5vMnlLc3Njw8O11VUBXh4Xzp3YXhwaH19HcAKDMMQBIFW8jiOwzAMrGwgCALm0KC1uh6qgEsgMOT5n85VvtVsv2omQCsAVaClgm8Vw6t8za1w0SFz0iJxyDiq91ZYh2Fwg+GjTEvPVPvH2c7B+Q+eFT14VuDyNMcpOOPeoyg7/ySv6ILI/Mac5uHaocXOWXb/8nplDyW7tvNpcr6N19Mr9+6fvH7v5FWT01dNja3cb5o6Xbtjd+Wm9TUDaxt7n5T0CvLo2vQqv7pj3Cc09StDh0+PX/vw8KUvTt889pXJ67jq8m2bq3esbxjb3TRxuGXqCLjK4K69qY17cGRqW9/ECkswOEGNTMg1uGt/6NTVH8ZVVg4eFg6PrO57u/lHJOXX15NmpjmS4q6xsPyGpPr+ljkemQP1MEQtS9s/Flf10GGQByydarrsfRHoVfcSD1tnH7+XccA4ZZ9R8mdmafvt8088qrjoW3fNs/yif9314HoDz+Lz1vH7jELfNQ3/wCbhc6f0Q2YxH5vFfOqQetw28ZR51HH37NvxXV7Zw88Sunx9i80tos6aPz/tnH7JOf2SVdRRi5BPHSMOu8WeD8i8m97k3zJd2LvU3DbZ2jbR00YhtYwO1pNIZR0d2bX1icWlkTnFxQPzpcPM6on1+pnt+pnt6on10mFmwcBq2QircpxbO7XZNM9/CVXQt3HVbi97vYfNjqgud02KuuPvbvTkwcOMsKjGnMSO4uj2FIfMexapl5zyjaIHfPMX45LHQj0r7M2TblokGTlkWflUPQppCfKvfexW6O5V7h3eFv6sMfhZfeCTiseBlf4p/UkNtIau9Z4WZkd0a6JHzmOrKKcH6X4pPYVtzCHy7uzA5sr/NK7CdJCOEPFFqxDCGRxp9PW3Dwlzj03wv/DVF8HPHpCHG7b5y8lpT7+6cjA+6cn4ZHtUrO/MfK8c5VKmOhJTgiKjvQtL4lvai65cPxIU4trUWkAebmjvKi2vSs3IDo9N8B+ltILa9vmlgZz8qMCnLh7eVq7upjpC9DzG5/K1w2GRHqSh+s6e8saW/FFK69buEkGIF5ZJHt5WXr42NOY4EKjOfbkvIsoLqFmAn3z97e0cbw0M1lXXZWblRk7OdJGHGyKjvcsqUyamO0+f+yQpNVgCMUEKUgIxxyba/IMcK2tTRij1u6IFlW5DoeYCrhJD1P+vuKr7iXv6qcM+v/l5yO9+nfLOX+L+8Ptnv/qv0D+8kX/kYzQpnOiqFfm5tXz0ftsf/jD3zgfTf/1w4LODGX98K/btt5pNbvIrswnGKCFeRKB5Ifr/c9WSTLqEbi9odud1wkmdmKTk10O8tB16IG/FeXXqFmP2KmvhK97Kl5srF9aXT3PnT9CmbgrWs6X8bkw+qsamldgMhsxi8OIP8AcEqsZefxgAIhotrvcERDEZ6FaFYjJQUwV+BO6BBKFCMFhNEMqX5oAagkCVGjmMwigil0EyqViFwf/wB1TChEYJvGvUKkKjJtQqQqXUaTR6Yz4trkRQDHrpooMThEomk/D5/OXl5aqqKjc3t3Pnzh0/fvzSpUthYWEDAwMoioJsJtghiBf+gApMg2G4RqMCPjYQvIurpOCCen9AtYpAYPXXp08AxxhQfKZUKvXUAvSqF/6ASozQqfT+gEpChRMqjMBhLaIkcB2hIgiVRgFrUTmhU2kINU6ocAJXEkoVoVbqVBqdWkcQO1vb7a0dQY8DLUzMjW4YGV43NLtlan3PksVgi0QipVK516+QeOGKjSIIot2jTgHcxDBMoVCA9B+O4+CE/9tcpdIocJVCCiO7MljPVV3zuwYPYuwiagJLpyObuCENXL9qtm/1ekD95uMqWkD16pOatcBaWnA941k9M7SBFdbIflZPf1y24Jw+ZBbZejuo5oZ/2c0nVcZPym0D8pyeZLsEZ7s+zXF9muUUmO7gn2znl+gUlOIbWxRX3FbSSWkZX+uaYXdOszonaYmFDZ6hidfMnfefv7n/7I2TV00uG9nduudsbOV+557Lzbv3bxjaX79jZ2HnFZtQ2N43PbW6U90x5huWesnI4ZNjV/5+6OIXpw2OXzI5etH42Fd3j18yOXnl3ulr5mdvWJ4zsAJcBRgIcJUerYwsXAJCE1t6xqls4cg0LTq54Jap4+HT174vV921cDazcbO572Xt5GV139vV51lMRlll59jipry8azwsuzKpsrN1hjnKkZDowvb5ja5VUeeqpIsq+8bYS4N76NCrY9eqsHNN2EWVdFLlXSuKzhVl17KykwqT2HAve3MO5lfMtl73u3zGfZ9D6hWrpFPmqYdMkvcZxn98J+4jk6TPbLKPPCg551V9+UHhGe/KS49rrrrnn74X/ZFB8J/vhPzVLOojp8yj96I/MX3+mV3ScZv4U+ZRJx/lGib1PE4nBSV0+fqXWdnGX7RNOO+Rf/NR3nX7+FMmjz+xf3rkYfSl4EyLnJaQjpnS/sXWDkpL+2hX1zi5d3K8a2ysrqc3p6o2Oi3LPyYtqZac0jKV3UstHGQWDDEz+6gJrTORDeNZZFreCLtsert+UdyyKm+nox00tJ0GdzGkvUzxS64S9HO3ezmcHjbdJzfJJsrXMNDePs4juiWlYr6ujtpUulDqlGNlk3bbvdgqeTi8mpFXuJAW0uLnkmfjWerqV+UR2hIc2/s8uvt5bG90yWLJgJjUxGqpXK7NHMlOHkgtnivu3Oro3umqo9dGtEa45Tw0i7JyyfBM6sttYZF6tye72Av9LEE/A+1noP0MuJ8J9TNl/UxZP1NC5kBkDkTmwGQOTOYgZA5CZmNkDkLmwCQuROZAJC5E5sAkLkzmwCQO0s+E+pjQy1HWx5KB8UW8JCoSU0JiisgMUc/yxvQGPM4SjtB359ZlXVO0jOrOjPIaEbJDEGLQBKGnvyokzL2lvYi3Ofc8xic04lFhSTyLO1VclvjVlYO+/vZ1jTkl5UlDo02gl2NRaYKJ2UVLm2tJqcGOzoZevjbRcX419VmTM11Ts90FxXEPHt6ra8wZn2wHHdIrqtNuG50xNr2QlBpMEOLYBP9LVw/5BTiUV6WWlCd191VCCAfFN0BR/LPwh/6B90lD9TTmeFtnyamzH4c/9wRfGopljJ7+KrdHZpY214rLEpvbCnsHqmnM8ey856fPfeLz2G54rHnf/j8FP3vA25xzcTMxvHuOzqLU1GfZONwor04aodQLJEtaYhvX8CTyVYFk6V/MVTSJnAYr2BDKlCEMiZwhkTNkCAtC2YSMWeVsHbv/M49fvhHy5pvx7/4t9A+/9/vNzx//6dfZXx7T1uQQK6OymMCazz+o/uNvx99/f+bvHw5/9GHxb3+V8cdfdRhc3M6OJma7Cf6sCqZK4JVddHUHZewiTCHMlEJMuZQtlzKlEAM8wMt45fHglb0hla9+j4BoUoghkTOk0P85IJl+n/bqKJbSxNLVbxllS2LZwj85yqQLsGAGF05opMNqqAMXlUk2YrboHpwli9XJK8z5S+srV9dXLrPmLzCmztEnz65MmCLiagym6NSLhG5Vo1rGsGUEXoFhGptFaWwqIA+1K9UyHaFCFfLv5iq1Wo3jOEAHpVIpl8shCEIQOYpBGi2uVKFSmRDFgA2zGpKLwajWKAhCrdUpdYSKINQyuVQiR0UQKseUuIaAFSqJFFLgqhcJKUSuwBANjuIIJJcItThC6NRaNYGhaliuQBElAuMwjGIYrtFoFAqFRqMiCK2OUClVKIpBClyuUmMEoVUqFQwGLT8/99Ytgw8+eO/06ZOurs41NVUcDgtYFguFfD5/B8cxgiCEAtmLjw0JAkVhiVQAIxKNFiUIXKvDEVQmkYhEIolMiigwDbBnFovFAoFAIpHspUzQYFMPMUqlUqFQaNRKQqfGIAksFem0Sh2hVmgwKSaV4DIRJhHBIkQJ6wg1QahxBFIiEKFVKZSITCGDMBmqQjA1imAwqkCAnd/s9Fz085jb1+988sGnh784EuIfMkOZFewKwU0VCsXu7i6fz5fJZAgih2HopT+zFoKkAuG2HJZotWrQrQo8HoIgcrkctFr4v81VakKD61SQQsGHUZGSEGmINaGmd0l40zXKLrwyqIjyvJ4eUsP0K1n1KaEFlK89yh71LxoPq1mIaV6LbaZGVM0GFAx5pffYhFVYPyuxCC60DMqzCs63Cy10jqx4GFXxOKbEJzzbLTD5vm+sg3f0fd/YB08SHj1NKagn906yZpjS0ZWt1uGloiZyWGqpo2/EsYuGJ7+6c/qy0blrJl8amF26bXnF0PqaoY3BXXugM90ydbx00+KmiUNEbDaZsjKxskGaoaeXNpne9z504RaIj499deLK3RNX7p68anLqmumpa6anr987c8Ps7HWzizfNwfeA141sb5o43DFzMrJwMbZ0vWFs5+wRXNHQO0vdGJ2h17cPPQlLOnr2xt6moGcvG5+/avLl9XsXb5h9ZWB+6aaFvgQeZBVvmTreMXMCxjjWTj53rR4Ymjs/9I9IL6gfnGGQp+mdwwuV7UOlzQON/ZOji+sL6/JBuqyfCZEY8D859tNFvXRRP03SS4P619BeGtq/hvbSpV0rG70s9qpSWLfUcdXz4hG7j2zjrlgnnrVKPmKdccg264h1xiGL1P0WqfvtMg7fzzlumfyFeeI+s4TPzOI/NYv/1CJxn1XyFzYph2wSD7pknbGOP2bw5GOL6FPP6hxi272CKu/HdfiWz8WnkQI88gxdMi7bJpy+G/65VdQxn7RbPvF3/BKMowpdS9tj20aLO8eq28g1pMm+QcpgD3mgrau3s2ewt3+ipWUgu6Q1NKclonIosWU2qWsxtnM+vHUmuGXySfPU0/a5p+0LT9uWnrUthbYuh7csRzQvRzUvBBV3xjeQcvumaqapfZytMYGgi0UtofR6ZD9zTfP2zPdM6HnewChq3ygpmIkOa/a4G2Fom2j/pCqoYLqgl99LlpAbmA05lJyMkfS29dZReKR9oy1/Ki97PKtiubSZ3VpNbe/YGBmGpoeg0UZOfcZ4YkiLl0+Vo03abcPIywYhl22SbSLb4utoXcPS5SlYMMLFxpjEGIsYY6vG2NgYBx7jSse44jGeaIwrHuNKx7jQGBsbY+NjLM0oBx/hSYc2RCProqF18QhPOrQOjfDgIR46voGPbuIvxk1sdBMb30TGN5ERHjTKk45yoVGedIwrHeNKKRzpBFs6yuCv7CpmOdJZtoTJV40srOfX9GaWVInhHUSxriNEMpjdT65NywytbcjmrM/wRau+/vZmlpeb2wpHxls8vK2MTM7HJQZERnu3dZaMUlrzi2J9HtsFBDmlZYaWVaZ091UmiQcDpAAAIABJREFUJAc6P7jr6WOdWxDd2lFcUp4UGe3d3VdJZ1HUOv6ukJqTH2Vlez0oxHVwpFEGsydnutIyQ90emTk/uBsd59fTX8XiTq1vzaP4hkK1Nb80kJz21MXN5MHDeyFh7hcvH0jNeAbULND3ITXj2cXLB/wCHJ6FPywsie/oLisuS/QLcHjoaRH+3PPzA2+nZjzrI9WEP/e0sr3u89jOy9fm8vVDfeTKuaWuXdECruEByQrBWQjO+rG4ClYw9wQbVrBhBRfGeLtC6o5glS+iSSCuHN2Uynm7AqaUtRBx5YLvu++4/+73YR9+HPXZfs+3/mzzm1/a/uWPLQFuaH8dwaAISxJb7pwt/eTtpvff6nnntxN//TXl3d+MHvhr18mPSNbXVB3FBMTQCBZhiClCOHxkg49siuTbUmhbLt2FpZsCIQ20ruCLVoXSNYmcJsdYoHeXFKFK4BUJvCRFliGMCitXMSUdQdYQhP5qYBjzWwNBmHKEiewJFP5HKOT/CFzOVMB0tYqtUjJwBQNFqLCcisAruIKhVjEh2TIkW/y2cRGSLbw6IvAKAi9/c0QWcfU8jA2KxY0bm1lcVghj9QFzyZwxf5O1cJW3dGNz6RZr9hZ9wog3by/nBqiluRr1qEK5jGLLcmxFjlJhjIEqOBi+sbG53NZRPTzao1KjBKHGMEStVhIE8TquUr1mUyhQHMdwHFMqFSoVrlLharVSHxqNSqNRabVqnU6j02kIgpDDqAJXaXWEVkeo1Fq9wKN9qZrgClSBIRq1UqtRKXFMrdZqNDqtlngZWo1GszeZpaeHl6FGUJkMEilVqFanVOAwjEgxhVyBwygGwYgUxSClClVrFCo1huMYDAP1SgHEG6VSAZ6cILQqFS6Xy+RyuVKp1OkIjUaH4yqwGjiOg+njOA4eRp8nBVCFYRg4jqEwrkA1aqVOpyEIMG+tjtDiKoVSjWt0anCc0Gm0GpUGrJtWpdGpQejnq1AoXuTsdAShA4bOGhwDoKvVa1U6nU6tVipVKCg70+pwtQZRqWG1Vq7RwVodhiBymUwmkUjkcvk3Fv9bN5A91J8AWjN8h0/zP61XERpcp5HiX+Oq/iXBLZcoh7Dyp8XjMY2M8DpWYDktoJz+tJrxtGw2rHIqonoqvGIipHjIN7PDPb7OObLMKiDTKiDdOiDVOiDVPjDNKSTLPTzPIyLfOyzjUVCCs+9zJ5/IR0EJzxIK04pbiuoH2gYXh+d5w/O8+p6p1KLmwOgca7fgr+7YnfjSELQ1P3/VZG8Dz29wlcFd+7DYrP7xJcoylzSzllXRbObsfeiCwcHzNw5dMPjk+MUTV4xOXDE6edX41LW7p67dPX3d5MwN07PXTV/HVdeNbB3dn5TWdk0v88bnmM3dYyFR6Scu3Dp2zuD4+Zt7uerCNVOgVH0rVxmaOxtZuACuMrF2M7Z0fegXnpRVPjC2NDbLGBhbqmzsK67uaOubmFrizrPEwzQJiQH90yHrp4v66YJ+mqSfJu2nQS+CLupe5fWzmCuKneqZ5q/czx22+tAm9qpN4gWzuP3WqQfu5xx3zjvpkHXUJu2gdeoBm7SDNmkHrVJeuASaJ+6zTP7COvWAbfoRm8TDzhlnreNP3AraZxVzLrTeMbHbL6ze7Wm1czopKKLJ9X7KFceULx1SztokHH+UfTW8yCEs2yky2zWtIrCmJ71rvKJvrL6TXD9E6RsaHxwYGOjs6O3tGib3TbY1kXKL2oIzmp6WDEQ3TMR1zEW2zwW3TD5unvZpnvJsnPJsnPJqmPWpn/WrnfevnQ+oWQyqmQqt6Iuu6U5qGSgenu5lr1NEu+2M+WxyvV2cu32C44MshyfVrs873MPbHb3L79inXjUNN7aOvu9TEJg1VNC1PjAkGmvndJfNVtSt1rWwmqqXKxO6Y4OqAsKbnmYMJRdMFeVN1DQwSQPiibatjnRKkk/1fYec27ZZ1+7GnzVPvmybYXg/x8arzC+uN7OBSaLIdkY5OIVBUJgEhaWhsFEKB6JwRRSugMLbpXAFFK6IwpFS2CiFpaIwtWNs1ShPPLKxO7IuGFkXjfCkIzxohAeP8ODxDfwf8RKqxjflY1yxPigcMYUjnmKLp9hiCo1P3VEssKXzLAlrVzU6v15Q3ZtVXIOoJDKYDfpILa6Q27tKh8ead4VUlXa3rbOksCR+brGfxZ1qai3ILYhuaS+qrsucXxpg86YHBuuKyxKr6zIHRxqn53qYnMmu3oqc/Kii0oTBkcaVteGJ6c6W9qLpuR4Wdwq0/ZyY7iwpTwIdsBSqLRZ3qruvsqA4Lq8wprmtcHGFzBetSiAmOJnNm+4dqC6rTCkpT6qpzyopTwL5R5V2V6XdlaPcmfnekvKkypr0usac4bHmNcbY5ExXZU16UWlCc1thSnrIKKWVuzE7NtFWXZdZWZNe25BdWZtGmW5dYw4KpcsKNRfX8ECDUFjB/JdxFRfGeDC2AWNbcnQTRncUSiGuEiMYXyDiSdlUnzMn7r/1ps0vfu3xzvveH3xs9fs/3vjFL2689TtSZqx6eZiQ0GQdRV2Ot8pP/L1h3zt9f//91Nv/PvvWTyc+/HXX528NGJ1RN2YRUgYhpqmRdVixK1EKJbhUppDBqEwByxSIFFPwEcU2jG3B2AaM8VDlOqbaUKjXIZQuQ1elCFWKLEuRZRm2LMepMLaKIGsoTH81FCjzW2Mve704c0/g8hehhOhKiI7L13a2KWLJLIZScSUNRVaksnmJeFYsmYVkCzJo4dURgZdhZPnVEUVWEHTlG6NcMacjVpTEuAxvZG8mzM67TowbL0zfYCzd4C7f4C4asGcNmVOm7GnH7RV/ZDNRJatVq6YR1ZpcsQphaxBKl2McRLGO4jvrm9S2jtrhkT6VGiUILYYh4C37Hd8DfusG8EKpVOI4juO4QqEAOSbFyw37+qZQKIBkAv4K7O99Veu/PXxJCWqAL+BqAGiAfvZtx5VanRJGJJBcpFKjOkKJK2FMAak1mFaHqzWYSo2CfR2h1OpwjRZXKFD9FfZucrkcQRD904Kn0mq1II+2N98HPv1DURRwD9DSEAQBKTb9BcFSgNwcgiDfSNtpX5a6v26++uvoFw0sglKpxnGVQqHEMBzDMIC5ShUqh8VyWAgjIgQTYrhQqZZodDItgajUGIZhgCX1xVU6ne51awtuuncFfkS96gVXSXBCoiFoAk3/kuCm8/P74RXPSicSWjkxTZyQGmZwNTusnhXdSH1ePf20eMQ7o9slts4mtNgiMPeeX7pVQKb1kwzbwHSHoEznp5kuIVkPQrPdQjOd/GJc/KIe+Mf4hqXFZFaVtwyTpllzTHHnyEoreaGwrj8kvsDBM+y21aPT1yw+PXbldVx108Th6h1rg7v2t+/dv3TT4oaxXUhUevfw3Mg8kzxLy6tpt3J7fOiCwf6z1w6ev7Hv1OXvy1XXDG1snH1zS5vG55gTC+zuwdmopPzzV00AVJ388jbIA567cheg1eu4ClzN3N7D0tHL1Mbd1MbdzSc0MiG3pWd8YoE9OkMvre3KKqpv75+cWVmfXN35sbiqZ229j8lYgDdKx2vPOp3Yb/aedcwV26QvTaL3WaXsd8476VZ01jnvpG36IcBSjtnH7DOPWKcesEz+AkCVXcZhh6zjDqlHXbPO2yWdNg7db5tw/lmdQ0KXb1TLowcZhqH1Tt6FJpYxpx2SzzlnnHfPvRheb5Pb8Sy7ISK3/nlZe3LrUGnfZBOJ0toz3DI43j84NkQiDXZ19vd1D5H7JtuaBnIKWwISa57kd0fUjEa3TgOxyr952rdl+lu5Krh6Kqt/PrG5P7SsIaq2uYxC6V9ndDDniihNfkUhTyqeBNf4PKl29S61cM01sE+/YJN0yTXDyS3D+0lZaOZgfiuru3eLVEdtyhnJK5kpKZjIi+uM9sh/cD/V9mGu0+MyD79yv6Da52nDxRXUhpzpbN9qd5P4r25GHjOOO3Xr+VG77OseFdZuxXYOmY4+5UGFs3XjsvVRLkphEhSmlsLCKWyUwpG+hqtwCkszxlaNcqGRddHIuniEJ/0HV3HRH4ur1AQqljFAw3S+aJXJmeRtziGKddA+irc5tyNYkcpZwJlkjTG2sEwSSemIYp2zPrOwTAKONwB3NrYXZhf6FpZJwFcE+I2AlutSOUtDCBDF+sb2glBCAyVTYhmDsz6zsja8vDrE5EzuCqkymI0o1oEv766QurW7xNucY3Gn6CyKWMZQaXdx9TZftMoXrYKG72IZg8mZXGOMbe0u4eptGOMxOZNU2ghvcw6U7KD4hlrH54tWQZMtNbHL5I5v8Wel8BqqZKNKNvgq8Dvqon4oV71Uql5ylRzdhJANCN6C0V0YFYilm+ubtE3qTNDNK94Hvnj40YdBR489O3H64Wf7rD/80Hr/p0uNpQR7lpCx0L4qkrtZyfEPKz54s+3Pv5j6039O/eF/Df31f9e/94vmS/vhyiRCyiBgDg5xZMiWEBUIMJEYEcvkYjkkRSARgghgdEeObEPIhgxel8FcqZwjlbMg9EVeUgqvSeE1KUKVIlQZTNXj0Q/mqlfpSg9YCnhti0+R4UsEwdMRPILg4QRDoaUpCDqiosJq6qsjrqMrCPqro0JLw3S0V8YVNbGCEeMirHGNGz8x5UIZM12ZN9liWW6smXAWb9Mm79AnLDaWvCBejEZUoIFblKrZH4WrXvce1ZMBeJXqlS31azY9LYG+lGBfL//sJSr99b9x2W9oJ/o/1Ol0QK/SaBVa3YuqLx2h1O+A0OpwrQ7XaBUarUKjxfV17uBh9PNSKBTfQB+9fvOtB/VJQDAjpVIJ5gKuCTBFD0Z75wLuCyYCEovfOl89eIEraL+uMGk0OqUS3BQUhKkxBaTAZbgSUmkgtVamJeQ6Qk4QGEGoiZf2NQDd9M/zcg2/trZ6YtZngbXfWY/1PbhKqdWAPOBLrlINLO3eco5wiigPL5tMaufEtXBCaxjBlYzQGkZ45UxgweDD5DbbiHLTgOy7vqkmPqkmvinO4YXOYXkuoXnOz7JdQrKcgtMdA1OdApKcH8f6hKZGppblVnU39E73TzLGljYnV3fza3qjMypd/KJumD04c93y+CXTwxeMDpy5+R1cBcY7Zk7ALzkwPLltYJI8vTY4Ry9p6rXzCDx0wWDfqcsHz9/Yf/baD+Aqc3uP5OwK0vjyxAJ7cIKalldtcNceQNU36qvOXzV5HVfdtXpgauNubu9h4eBpZvfI0tHL1SvkcUh8RUMvZZ41ucgpre1Ky6tu6RmfWuKOLq7/WFzVS9voZdBnZdzC4coTdoc/N/2bdcwVu+SLFgkHbdMPOeWecM47aZ95xCplv2XyF1Yp+x8UnnHKPWGXcdgqZb9Vyn6btIMOWUedck+5553zLLrkmvWlVewJh+SLAeUWEU2uoXUuNrGXfYvN3bNv2yVecM+5+jDvslfR1fgOl6bJ3MahkkZSSetwVe9EE3mme3Cyu3+0izTygqt6ukkDvSODAxOtTb1ZBQ1+8eX+uZ3h1SPRrdPP2+eetc8EdywEdSwEda8Eda887VwL6VgLa6eHt9EjW5lRrSsNS1uFg5PhlfU+WTkR1eVlk6Q2xkQLnZw9XJhOTo3tDA2uc/cqMXcvMHxUfNu71CKsISS8ISa+M7WAUlK70lg+V5nQleRf5u9T5PWsLji86al/uad7zn2XDBub+HuGobfMY23c8r2CGp7613k7ZN81jDl9K+rw3YTjRnFHrTMvOhcauhSYuxU5hbaFVa42UuTsUS5EYWopLBWFjVE4EIUjfj1XqcbY+CgXfolTkF6s+ja96gVavcgq/tNcpSRgsYyhZxqpnAUhHA0hAKVOwOJNAjHBPl+0uiNYAT4zQgmNL1pF8Q0NIVBqdoCrzI5gZUewIoPZoFu6HOUqVFvA7gZXb2sJIcAmFN8QSeliGUPy0hgOGPcCe7gdwcrmziJftApjPFy9Dcx6IYQDyGmbvwy4DVdvg7It4KWj1vF1hAhMARRpgWuqtLswxuNuzArEawQhkshpMoQmxxj6QnIpvPYDDG2+k6vYezOAMLYBYxuIYluObMvkWxC8DcG7YunmxhZ9k77Qm53UERHSGvRkIDJiMDqu9emzmsDA6vDgrfF+YmeVkHO0Yy2TT1wqT39R8t6bLX/6xfyf35h/898H3/mvyj//R/WpDwX50YRojUC4amQdwnfFSrFYKX1RgILIUUQmle1KoW0IBrElk29K5TwJxJbKOTKYLUNYMoQlhekSOU0kWxFJl38srtLT1V7GQpA1uYYmI1YhgiZQL2zIp9bhCYFyUU7QBMpFvmr+1VGsWRFpl14dv/V8gXJ2jd++uF42uZo8uRS6uOrP4fmKBX6o1GeLYc1aMKVOmDJnHEWsULUol4BrdFiXUjX/o3CV7vWb/mX5qo4FRI69gALqu1EUVSgU4FcqlQpY7AG6Am99CIKEQqFIJAIvfr1gBthCoVB848ov81NKwFUAp9QaTAYJYUSiI5QqNQqOa7QKpQpR4HJcCavUmEqF7wVB/fODy4I2BDiOg3vpb6fRaGAYhmFYf6ZeQ9qrw+l/BNqPHraIl/Xj+qnpz3zdfPcKgeCEb8U+fTJURyh1hEJHKLQEotbKcJUYwwUIJkQxCCwy+OcC4QrwnD7H961rq5+UHpv+W1ylJXSAqwRyVIoTUjVBF6gGlnZvu4Q7R5ZFVEwktzFjGhmB5Uu+RfN+RdMPU7pcYuusQoqN/TIMvVKMfVLM/TNtg3IeRBa7RhQ4P8u9H5Tu4J9i55do4xNv6x0VmV6VVd7R2DdDnmEPz/O6RqnlLcNZ5R1hScX2HqGnr1l8cuzqJ8euHjh7+/gl0zPXzL+Dq64b2YJEGygVfxwS39A10kdZHl5gVnUMOvuFHv7y5ifHLx44d/3QBYPvy1UGd+3vWj0Ij8tu7aUAyaqkptPS0evUxTsAqgBXAbQ6e9n4dVxlYu1mbu9hbu9hZvfIwsHTzvWx06MgZ4/g3NKmwQnq9DKvtpWcWVhX00IanKAOzXH+1VzllH3mfs5xh6yj1qkHzBI+M0v4zDr1gGP2sUelF1wLTutJyybtoGP2Mee8075lV/wrDbyLb7hkXnRK++pR7h2fIjOfIjPb+Es+RaYeeYZu2dcelxt6FFx+VHAxttWlb6Whb7arb6qrf7qbPNM3OEManBggjQ0MDJPII8Nk8lBvD5nUNzo4MN7S2JWZX+sXX/4kpzOyejS+fS6uZzmqZymyby1igBZOZoaTmZEDnOf9nJg+XmwvL75nI7mHXjHFqJqay+knRVRXBpfmJrSXFo43Vsw1FlCKkvpig2q8HuZbueYYu+cbeZYY+5RZP6sLjm6NTxvIyh8vzB7Ofd7y/EGmi0mYkVHIbc8Ct5iOsKi2p/7lj9xz7e0S75k8v3M79LZxlJF54l2r1DtWadfMks/fTThmFH/ANuesadIJo9iTtpkGT1u9ChezuwTdo7Ll0XUBhYVT2BiFDX9NrPoaV8EUNkZh4WNsfJSL6llqT0AvWeob8b25So6LgG8uSAUKJTTQEl0gXuOLVoUSGqATsC9HueBMCcQEnrggZwfwSAIxAWyBkwGQIYp1kZQuEK+BPxRKaFu7S9v8ZWAjKHlpkCyD2UBhAtgEfiuVs+QoQBPe5s4iMLQBdrzAQmdzZ1GOcvmi1W3+MngYRLEuR7ngpuCCgAX5olWRlC6G6ErtJqbiABMbAFU/oHnVd3LVS5nqBVS9SAISBKzSSFCFAEYFCCqGEZFEuiPjcxTcNXR5Bpud1iwt6Japirl52ey0dHkG5SwTEi4BrxPLw+yksHaD83X7PiB9+Ffqe79dfeeN8fd+Vf3n/1165D1uSjDBmSV2V1XwhgzbFeESIS4VY5AUhWAYhmFILOFLZQI5LEYxCYaLUYUIRnflyLZQzBHLOFI5B0J4LxZfRhOKVxCE+b24au85r1ZlgYP6EyBsTU4w15CR7qWK3M7nCVVPUhqCS/uTmqbz+qjVvauVr449y5XdK+Wvjp0LZR2LJd8YuxeKcxr84wvt4nKNK9scVthhCk0GQSSrkFAe3ZG1ZM+Yc95c9Yd3UgmkhsA7dAqyUrX4L9WrvjVVpNPpYBhGEAQULelfxgRBKBQKkAvTUwXQcsCvQJUSgiAsFmtubm5hYQGCIH3GCkAYiqIQBMnl8lfzcXK5DMUgBJViCkgOizlc+vTM+OzcBJO1iithIGLpCCXgKlBYJpNJQG8CgHp6piEIgs/nT05Ojo2NsVgsFEUB+YFPI9ls9sjIyMjICJvNRlEUSG567gHSDo7j+uwn+nIDC/KNXud60Q7DsNfNF6znN7KoOI6DR95TX6VRKhUKHFbgclwJ4UpIoZQgGF8KbQrFnF0BhzIxwmAw5HI5YF+AjF9fQ/k31lb/kHvR+b/LVTqdTq3RyTGlCPoHV5EXt40fhD94Xva8fDypZTW8eskrZ9QpmeSU2GPxtOzekxxjvwwj72RjnxQz/3TboJz7z/LsgzPtnqTaPk6y8Uuwf5zkHJz6KDTLJzKnoX++a5RKnmEPznI6R1ZKGskxmVVPorKfJRSaOvp9fsrg3S/O65tOnb5q9t1cBTDo8i3LSzctvAOjq1tJXSPzI4ushr5x98Dnh7+8+eGR8wfOXT/61e3vy1WG5s53zJz8nsZVNPQOTa7OrW42do489AsHRLWXq0C8jqvu2T60dPSycPA0tXG3dPS6/zDQwS3A3N4jJaeyvX9ycpHTMzRXXN1RVNXe2ksZnGX/q/OAbgVfuuSfss88Yp64zzj6Q5PYj23SDjrnnfQsv/ig8Ix95hGLpM/NEj6zStnvkHXUOe+kb/nlgKobAZW3fUpuuWVfc0q7fD/l6v2U6w8yb/uXWXgVGD/KM3hcbuiadd4583RUk/MAtYM8Pzo4O0KeGSZPDZMmhwbHh8ljQ31kEnlkdJA82t83NDgwOkSitDR2ZeZU+0SX+Ge1R1aNJLbNJfZS4wZWY8jM2GF2eD89vJ8e0cuK7GVFd3NiuzhxnbzErrXEdnLl1FQLdblknBTXUvqsKjWoIsq/NCh1IDmmIyy41tO7xPZRgYV7/l33fCO33HuP8lxDakKTe1NT+lNC60NdM5zvRdy9HXzdOs4sqNo3ZSA6vicsuNbbr8zVp8T5YcH9e7F3DJ9fuxXxpWH0+XtJ58xSThnFHzCI+vBh1RXLjJO3og5Ypl181vGoeCW9ebO6Y31gdGOLwoYpHOibULWXqzgQhY1S2NgYGxvlYCNcbISLjrwALKBaScc35eOb8pfpP+QHc5VIvg1jPOCLDIyKBeI1OcqFEA7AIwArYF+p2QGCkEC8JpTQIIQDfgTeyYClhBLajmBlLzwBHgJylEC8pncA1AfQq2QwWwaz9bAlg9lAvgI/6k8WyxjgavoQiNcAOYllDKBsQQgHZAb1gKhQbaH4xubugkq3hSrZgKVAswPQdf1H4irmt0IVjO4o1WIptLmxRWeylxjMZRabymJTOcylHdaSiD4voS7KqUvwyiq0TBWvLAnXFrdWZ/mrUxhtCqf0MBMjmq9dqPjovf4P3qG9/0fWe7+b+/ithnd+WfTFXxZCPVQTPfw5MmuFskSbmWMsTDOW5+jL8zTqyiqVSqWurCytrq4wGDQ2h87m0BjM5dW1+ZXV6a0d+q6AKZbyZPC6HN2UwVyxjCWS0H5ErpKj3wwxThUQtB5e3bMKT8MnFy+6Hr7mdcos5JpdjNHjfGe/AudXR68se89s+1dHz0w7jyy7b4zemTbWgeduO3142/EvwYlnR+cew6ocpSpNxA+mrbiwqO6bjEDpVpIKqiAUbQTer1WM4qqlH4WrXle3/m2SyYvX8LcKKq/WFen3QS8otVoNWnd2dnZ2d3e/7vp6UPv6i1+t0eKgrYNYsjs9M97YVNPQWN0/0KXvAQF6a71szaBWq5WAEl69xfLyckVFRWlp6cTEhFwu1x/HcZxGo3V0dHR0dNBotL2Q9OqU9z6nVqtVqVSALL9xGqhMf/X4/3H7uhpIEIRWp9NotLhShajUsFqDqDQQhgtl8i2+kLW1w0xLT+rs7NzY2ACzBpT29TXU7n3mb+QHwSx+BK4itIRGo0NQpVimkCkISE0w+Ury4raJe6R7VOnzspH4hoXg4nGnhPZ7z+qMA0uNH+eaPs68559l9jjD3D/T0j/D0j/NOiDVwifR0jvO2jf+fmCyb1RBVE5DTi2pvGOSPLfeObJS0TqSWdaeXNCYVtySV91T2jQYk1ll4fLkwNnbnxy7evDcncMXjA6dNzz6pdF3cNUNYztDc2djS9fLtyy/MjD38I8sb+xtH5wZXWK3kKc8nsYc/vLmB4fO7j977fhlw+/LVfdsH94ydXTzCc0paewbWVhi7PYOzwdFpOxlqb2M9TquAhXrFg6eJtZuVve9XTyf2rk+vmXqmJBRWtnYNzbLmFzkNHQMp+fXlNf3/Ihc9bq6dZfcc855J+/nHLdOPXAv/lPTuE+sUvbbZx4BXGWbfuhe/KcmsR+bJ+6zTT90P+e4e/5Z75JLT6ruBFYbexYYOCRftIo5bx17wb/MIqjK2i37hkPyOdesL63iD9qnHIltdetZ6ByYoZCnKaSp8f7xsd7REdLoKHlsrJdEJg2PDZJHB/qHh0hjQ6Sx5ob2jJyKh2F5PilN4aXkuObpxK7l+D5qPJkVN8KJ6KNH9H2Nq+I7eUmd1OQOUuXUeMvqXOlEX2xLvm9BmF28853gW9HtoWmDMQVTSVljkRGtnh5F5o7pt+yS73gXPYxqjcwazkjojvXIczePumseZeSYYhFc45PUH5k3kZQ5Ep3Y9yy640lw7SP3AmvT2Gt34y4ZxZy7E338dvShO7FfGMZ/ZpTwmW/jzYdVVxwLvrTL+cql6PaTJqfEkZCC6YLRTTaFK/o6UW1/navEL9EKHmNjoxx8hIu/QCvAVevikXXx+JYRNVF3AAAgAElEQVR0fEs6viUb35LtBazvy1VieAdQFEjAgdjmLwPVB1GsA8QBlACoBTRZEMsYMMaTo1y9hiSS0gEhgeoooDzp830SiKlXxfiiVSB96RsXiWUMgFYwxoMQDrjOXikLU27upSsAW5hyE9wUSGVAxwLJQUCBIDspljHkKFeOcoXSNVTJlSE0gWRJJFsBaTspvCaQLP2YXPUPotqAsS3AVWLpOpu7MjFF7ultbe9o6uxq6elt7+3raGur6emqI3U0k1sayU3NQy2t5LY2Unvr6EAXqb12tqOG3VI5Ex5UcuZk9tt/an37Lfq7b/Le/8PKZ39p/uuvsz96k+xhy20smmwq7euoaelpbOhtqetta+jpaOzuau3sau/oAm/f3t7e3t7uzs725pb66pry8ooiDndtc5shEPFk8i2gYEmhDYmU9X25SvEy2afnKj1F6ZdFhr0Ivoq6iI/mzqRYJhgedd13yPHjM56HL/qeuOB7/Cu/kxcfn3x1vOB97LzPsVfHL32OX/A9/o3xkvdRA48Dp8x+f8rov+z9P6zqsFnbiNjYiWQw/BbmXNm0J5LdFBVcTuBtWkW/BhtSYhO4auVH4SrFaza94ASqoSEIkslkUql072sYZNPkcrlMJtOjg06nk0gk29vbIpEIwzCCIEBDS7VaLRAIBgcHa2pq6uvriZeuz7u7u7u7uzKZTK+jAFVMKBQKhUIYhvX1VaBj1uYWp6OzOTEpJiY2IjsnbWd3XQYJlSoEV8KQXAT2AVftTdXp68ohCBoZGUlLS4uNja2rq6NSqWKxWE9XIpEIWOKIRCI9f+iFJSB6KRQKuVwOJoggyN5+oQqFYmtra3d3FzQXBTKYHu9eN1+CIBAEEQqFfD4fdEbVarVaLaFSaVBUAUEwBEEoCqtUuFYHqspwjRZFMCFfyGaw5mfnh8Yo/cFPA+rq6jY3N8GN+Hw+l8vlcrl71vBra7uxsSEQCPZmPInvbHb1PbhKqyZQRKXnKhZfObi4ec890j2qOKqUHFc76Z87YBNRfdM3//qjDBP/HIuALOugXJunuTaB2ZaPU0294u4+fG7hFWvlFesQkOgdmROb31zVPTO8vLu8gfVPMkqbBp8lFLo+jvZ8mpRW3DI4y+GKdUn5DTbuT49evHvovOGZ65Ynr5gdvmB05ILhP8lVF2+YPfQLL63vbiVNjS6x24dnvZ7FHf7y5vsHz+w/e+3kVePvy1UWDp43TRzuPwxMza3qHpzVdwc9e9n4Va46dfHO67jK3N7DxtnXwsHzrtUDayefB97PbF38rhnaxKUVF1a2DU+trbAEHQNTiZlleWXNP2IesIvK7WcxV5X8hsWOq54Xj9l+Yht3zTrhvEPGSfAxoGP2MevUA/qv/zzLL7oWnLZJO2gS+7Fx9If34j8FqUDH9MPu+WcDqm4+rbvrU3zbPum8+fPTltFnQ+sdg6qsHZIvmEYetIw9Yhz+sW3yweRur/apth4KZWByso9C6RkZ7R4e6R8aJY9SegYGScNjQ4PjpIGRYfL4MHm8uaE9PbvcLTjLM742pLAvpn4ivm0hrmc5rp8RO8iKIbFjSOwYEi9ugJfYt5HUt5Has5XWSy+fnK+dp5RN9ia0FwWUPH+Q4WkafveS99nAas+8iYTuncr2jdJk0lPXbFPT518Zh12Kbg/Np+RULZemDMQ/yLpvEn7LPsnMv+JhYl9E3kRSxVJWFTWrYjkjhxL1pNrZNObSjdBjhjGnTRPPGsUdvR7x6fWID02Sv7DPP+HXZPC0yzSo/Z5z8ZXb0YduRx17UHI3pjtsdItK4W19PbYpvG0KV/CCq/ag1RgHHuWoRjiqES4+wkVfQpVgZGN3fJs/vs0f3xaOb4lfANam/AfUrcswgQxmA8kHpPb4olXQZwEUTm1sL2zuLCo1O5hyk82bBom8rd0lwFUQwgECEmAjAF4gnwhUK5CYA/wkR7mYclMCMde35sFpIJ0HsAzIXSi+IZYxtvnLAvEaolhXanZApg/QG0hTAlkLUBRQ1xDFOqgSAycAetM/D5jRxvaCFGZCKFMoXd4RzgskS3KMgeAsgFk/Glf9g6heKFUwugOjuzL5DotNHRrurW+oKq8oqqgsqamtqK2vyi7NKaoprqopryorrSwurS2vrKuqrq6q6Ohsqa8q6asuWamrmIoIKz1/Iesvf+3667ur7/yR9+4f1va92/LOb9Pf/X2Hvcl8XmJbTnxnU0V9e011R2NFZ3NlR2t1e2tta3tDS2tDY3NTU0tTU1N9fX1FRVleXk5KakJc/HMma5W3TucLuTL5DoLxYXQXgrdkEAeB2f99rtqLUxIFXaKgi3G6GKdva6gNrAr/Ns8vQ07tc/37Cb+DVyMvXIk4f+bJ0YOPPv1eccTr81fjpMdnRsEnLjn/7Zzlryz93kutvE2e816gBy1QH09MurEY4QhUQmjateoBXDGIoeOYYg5Trf4oXIW+ZmOxWAwGY3V1dWFhYXp6enx8fHh4eHBwEHwTB8iJzWZTqdT5+fmZmRkqlbq5uSkSidhs9ujoaFdXF5lMnp2dJQgCgiAIgjQajVAoJJFIlZWVNTU1IpGIxWKNj493dnZ2dnaOj4+zWCyRSKRSqQQCwfLy8ujo6Ojo6PLyskAgUKlwGJHKYbFAuDU9M56ZleLi6mBrZ/HIw5W6usBbZwpF20LR9uYWZ3OLI5HylSp0fZ3L4/FYLBaNRltZWQEPOTU1tbq62tTUFBoa6unpGR4eXlFRQSKRJiYmABciCEKj0Wg0GjDaQ1FUvwKzs7MrKyurq6tLS0szMzMdHR1kMnlhYWF9fR20Pgfc2dXVRSKRpqenmUwmmI6e2L51vlKplMfjzczM9Pf39/T0jIyMrKyscLlckUiysbFFpa5NT89OT09TqcsbGzyReFerw3ElJJHusLkrlMn+5taK/MLk5NSosPCnbW1tEomEIAgMw6hUKplM7u7u3rOGqr1rOz8/T6fT+Xz+P+nT/E9zlYrQqAgMVUOQEsEJWE2wdzDyPNfU9ZmVX6JTaL5NcJ6hT5qBV6pxYJF9VI1jRJlTWNH90EK74GzLx6l3PWJuu4TfdAw2dHnmEZlb0DQ2ssJf3lLOsmQ9E8y67klrt2Brt2ADc7dLRo5eIckdw8tzTDF5hp1W3GL7MGT/mVt/P/TVofOGp66an7xiduKSyelLd8Fnd/p2BpdvWYKCKoBBN4ztLt+yvGXq6OAW4BsS1zIwOU3folB5CXmVV0zsPjl+8YszV7+Dqy7f+Zo/IOg4dcfMCbSwMrVxD43JbOoaHZ2hkykrbX0Tdq6Pz125e+DE5fNXTa7ctjp+/ubRszcu3jB7XV9Q8A0gKK6ydPSydvKxdfGzdfG7aeIQEpXe3j85Nsto65sorGzLL28pbSKTqUIyUz7MQQdZ8ABd1rcmGaDLhtjIawIeZMsG2ZJBlnyQBQ+y0BfBlnVRuZ2r1FkZt36h3SzU2CTkakTjw9AmB9vUY1Yp+0GrKvPEfdapB+wzj9zPOW6TdtAu47BD1tH7Ocfv5xx3zD7mkHXUPvPIw4IzrjknnDJOPMg551Fw3SP/hlPaZavYM+bPT1vHnXVMOe+QctokYp9h6AcPck/Gt7sP04ZIMzPdo6Ptg4Md5MEO8mBH70BrV+/0/NL41CyZNNre1lNX3VRaVFmQW5KRU+H7vNgvqfFpXk9UzVhc63x893Jsz1pU71r0ACuGxI4b4CUMrKcMbKUNbGcO8HNIzOJxSmJ7hXdupGWkq9FTM6OQO6YRt82jb6YOhoU0uKUNPatYTgtr9rCIvX494PTpBwcdUyye1QfEdIR5F7naxJu4ZtmENvom9j3zK3N+XOFkl3zLMe1OfG9A5mh4aLObf639ozJT+9wrJoknjBMOm6cdtco6di/1gGH8x8aJnz6suhzeb/W009wh/+Lt6EN3Yo5aJd6JqExsnByd3d2aF+xMbKxPbW1Pbe6OsNanNsRTG+LJdcmL4Emn1mUTG8jEhmZ8XTu+oZzYxqcF6IwImhTwx3c2qRg0JxWM72wOrfNGNrbHt4WTu7JpATLKEY2whSNs4RhXPMmTTvKkkyzRGG13iila4yuXuNAiR8YRaMYXN4tq+3NK6yTIrlrHBxVU4Hu6zp7yptYCgC9ACtJXlIukdKAh/fPxozTj1pdh/fMhR7lbu0vgO0QmZ7KxJb+PVCORMyCU+b36pL8uQAsoiXxVCoP3MUOG0MTQmkhKh5ANRLEtgbg7fAZfyMJwIUFgQyPdA6ROErlncmqMyVrj83dEIsG2cIe6xV7aZFJ5LNbGxuYWf2tbyFnfobN5a2zmOo8FrbOIDY6ys6vhtlHs797u/eDTtT//afPdt5Y++HPHX/9Y9sX7Xfam7JpCnLkg2GBwdzhM4TZXJt5E4A0IYu8K6Jx1Fpu7uyuQy+VisZhGWx0Y6KusKs3Ny+DyGDu7XJl8B1dJlWoJgvHFUt4uf/WHcZXiFa5SEhs7sqVdeEVBbItVTPJMY0px6OM019M+Rw/47dvv+9kh/y+OBR06FnTokP8Xn3t/csj/iyNPDhwNPHg8+PDx4MNHAw8eeXLgkP8XRwMPfmucDDl6MuTo3jMP+O074vvJ3YiTluFHb3m9d9HuDevH76RV3mghObT22dU0mK6sPdfo2gliGFMMSCGyBBoTyaa+L1eNjIz84he/cHBwAMoK6AiA47hOp2OxWP39/UlJSQkJCTweD0GQvLy8xMTEpqamgoICU1NTYHj85ptv2tnZzc7OAnGlpKTE3t7eyMjo8uXLn3/+ubOz89TUlEKh6OzsNDAw+NnPfvbuu+96enoCmQcwytLSUkNDQ2lpaW1tLYfDCQ4OPnz48FtvvfXzn//8xIkTZWVlMAwTBEGhULy8vN5///2f/vSnR44cKSsrA3qVWLLb1d368JHLvs8/+sUv//Pnb/z7r3/z80OHPy8qzuVw6R2dzVHRYUXFufMLU5tb3P7+3tTU1PT09LKysqCgIAMDg6+++ury5cvXrl2Li4t7/Pjxn/70p5/85CdvvPHGBx98sH//fiqVShAEiUS6cuWKi4vL+vo6QRDz8/MhISGXL1/+7W9/+9577z148CA3NzcwMPDcuXPvvPPOf/zHf3z22WeZmZnASXBycrKqquo///M/f/rTn54+fbqmpgbAK3DFWV1dtbS0/Ld/+7ef/OQnP/vZz/72t789f/4ceAdVVlYaGhq+++67b7zxxttvv21ra1tXV1dcXPr8ebSlpfWRI8c+/vhjI6M7DQ11L5vg4yvU2SdBnvu+ePdXv/npL371v9745f/j5Gzf1dUF2Gh4ePjBgwfvvffeT37yk1/+8pd37typr68HpDgzM2NqavqTn/zk3Xff9fb2np2d1X49Vfrf5ioloVMSCkQth5QoTiAqgr2DDc1xL5m6Gbo8s3mSZvM02yQgw+hxhnlI0f2YqgcxFU5hBVYB6WY+CWY+CbYBKW5hud5RRYll3YXNoy3Dq6RZXu8kq7ZrIq24JTy5xNTR7979x1dNnC/csnV/EtdCmp+hC0nTrIzSNvv/l733DGosT9M974eNjd2J7Z2ZOxM9XT3VXd1V1Vnp8CQkkCQmSbxHGCG8995D4p1ACEkIIwnvvU88CJBAAoQH4eQtwiMJn6T2g6rz1u3MrJ3srr4xMXFPPPGGgBPnHBAR+sX7f/7PG56urGP9H+QqExs3KVdJg6ysgD6egXGRb8A943Pz22wimYmobrN08Zd/aaSobfIz64Cf4yp71yBLB2+ge8ibLERrLxa3sI0n7YzhV/3Dkw0snFRemuga2xtaOmu+ttZ4ZWlg4fSlXGUD8ktIL2zpmZiaI4/hV9v6Jqub36KbBsfW+GPbJ1NU0RRVhN07H985xe6d/wxXTdPPp+mn0zTRNE08Tbv8UfTzn3KVY5qtfYpxRkdwSoeHH0pbGlsl9VE5Fco7wxSkpOWKUPIsUfXDvAiq0g6tfRVWpxde/zqsSisQre5XquFfqhVY9tq/5LV7gbZjtoZrvrYbRMsbrusFf+mQLWub+TAQ/SKv139ya3ScRBjCTw5MTwzjpkfwuLHp6WEstn9ouLt/sL2tu76upQJdU1ZcjoSXQRGVCXn1iYjejMqx/FYCtG8FMrSeP7SVM0TOG6fkjVMgY4zCcSZijFM8xi0d20dN7FTgpyB9leGoZKcsT5tkG9s0c2C2iVOecUKLd2ilA2Q0tm4Vlt4d4ZJvCUgzNo17FVbhkzeYipzKS+2ICSxzD0a7JzYHZ/REuhda+SAB1qlaVqkvoupc37T7+JdZuyON/CrMAmvNg+rNfCpfOyHVHOBKTsUqHpgXIOSzkCbD5EFgYp+Db5W+bYGKZY6SbbZefHlS7UQ3jr4+x9mbZVLm2Kw5Fg9PZc2xBPOsowX2KYlzRuKcLbCP51lHBObZAvcdkfNulnVF4AgXDk6XT09WhYJVEXf+iLJwTF08Za6c76+cHS6dHM/tH+DZ+/Pcs3nO+TznfIErXOaJl3niZdb5IuP0l+IqaXfqP67PcZLUd/WxpPf9WF963783V30YSiPdTii1wB+fb5+JGMdn9INjyvEpUyjmiS8F56L94xPeyGjfBHZ4ljC9vrFMp1N5PA6Xy6VxWBt89gqPvcZi7bC5TO4JZ/+cwT/d4wjoggOuYF+0z5McCiTTMwOu3ojvnk7Kq23/4Q+c736/8ac/DH77daPCw7fu9tTGquu99UMOZWVrpW96vH7wbdPw8PDc3OL27g6TzWJzpTHTdDp1cXFhfGL47UBPX38nh0uVNqsurg4urw9FF/yTM9bh0e5ftw74oWUl/HOnSvSOzjldZZ+tCa531ti48o6CoBRXQLSxRtwz+QQZufiniklyKqlKKqlKiklyMrGPFZPklJMVnqUoqqYpq6YpP0tRVE5WUEySe5ai+EmpZaioZaj89Ez5BJlncY/sIS8sEh7qBf7GKvr3CWXaFQOg6m6HAtQrBMZwiph4Iu68lUyLrvDHoplj8cKxaPnibucX4ap3794JBILV1dWqqqr8/HwCgUChUNBotJmZWWJiIhKJLCsrQyAQISEhFhYWdnZ2i4uLx8fHu7u7ubm5pqamFhYWLi4ujo6Ojo6OaDS6oaEhNTU1MTERDoe3tbURCARp4NP79++lTZSOjg4UCoVCoRYWFjAYDBgMjo+PNzIy0tbWTkpKGhgYqKurg8FgGRkZYDC4vLx8eHiYxWJJueru3SWFutXa1hAXH+kIsrW2MQPYWkALwZvkldOzgwnsMBpTPDjUS2fsHhzyqqsrU1JSsrKyCgsLvb299fT0bG1tg4KC1NTUYmNjo6KiXr9+bWlpGR0dHR8fHxwc3NvbKxQKcTick5NTYmKiQCC4u7ubnZ01MzNzdXWNiopKSEiIiIjw9/f38/MLDg6Oj483NjZ+/fp1RkbGwMBAW1tbbm5uTEwMEomsq6ubnp7mcDhSn7tQKDw5ORkfH/fx8dHW1g4MDExLSwsICEhKSnr79u3AwEB2draHh4ebm5u7u7u7u3taWlpnZycCgfTw8DI1NXd0dAICgY6ODhgMSnxxdnjEo9LIff3taRlxwaEeUTH+4ZHebh72cfFRfX19DAZjaWkJg8GkpKTk5uai0WglJSV/f/+ampqOjg4kEpmZmVlcXNzT01NQUDA2NnZ0dHT/k6CHy8vLv5mrriWSa8mN+E50dnN1Jbm8ldD54ulluvJrewOncKcoiHcayjWlDJhY4pxa7p1T65mGcY1H2Ifn2YeCPRKQ8YVN8KaJ2kHSAlVE2D4aJdFahueKqnsSsku8wlLtPSOtXEIB7hEGAG9tM5eA2NzOUdLCtmBykYZuGvKNynqma/NIxeCZro2mMeiFkePPcNWHkAUroI+5nacNyM/dPyY4NqNrlEDYZBDJTHRzn6NfpLKumfxLo+f6Vl/KVQ5uwTYgP6B7SFQSuLKxD0vYmF+jE5Yp0W/yrB191XUttAwA+uYg6WqgoaXzl3IV0D0kLC6ruKJ1YGJhdmlvfGatsXMUimnrn6cPrgukPapJihC7dz5JEf4MV+EYQhzjDEcX4+gXOPrVj2IIR7ZZQ9tbS2eM9pV+hxQbm0T9lBb/xBaXkCr9gIqX3mVqrgglEFTOIf+pfd4T6cKfU6G8NF7Bv1wzsFIrqEo7qEo7pEIzAKXmjXzuCVf1hGm4QzVBOep26c+8YK/cC156FL70KFQH5sjYZj7wK1XNaHcb2+gdXZgcmhkdwA0PTo/0TQx0ve1p6WorRpUVlZYh4CWFUGRBHhwCRkDAiNw8VCq0Ja14IKcaW9A+B+tbhQ6u5w+Qcwc3wSO7eaN7eSO0glE6bIRVNMIuHeaVjW6VTQ7ldBUHl8QAM0DWyWaANENgjr4zRN8p/5VT/qus/pCaZWhqZ5hLPsAx28Yh0yoE45Xdl1CCy4MMJyc2B0fXecc3+Sa2+FmlvHSGGJomPnsV8dil4LVPiSkgU90sVcG1WCe8xTpl0CWm09alRMM6T8655HlIk5FzyXPfat2IVovINsuAWiPn4hfWeUrmqWoBUD9YB6pvZWKatjLD2CKy6HNsziydM0vnzTEPSZyTZf75Mv+cxD2aYwnw9IN57u0c947IvSBwT+cE+6RjzvI5Y1VM69saH6XPzApWV0T09Qv+8hl/TsDBsTgk/hmJJ5JqiSta4opWOaJVjuiX4qrP8dDn9DmukrrXP9aXctjn9Pfmqh9jn/4MVVIL/PkF5fKGd3hM5/J3jk9Zt+9Or25OmOzt+QXc4FDvNG5ibX2JRqOwWCwmk0mnM3cZjI19/jKHu0xjb9C5u4wjGueMwjvbYR9RBKc03r6AwZRw+XfTxLceQQV/lB94qLz9h2/Zf/h687tvRr/7faPco14QYLsGfb23eSZg40gERG1VVG52HCS/tKVtanmNyt/n7PN5PA6NRllanp+cGh2fGCDOTW2QFw6O6EcnjNNz9rlYmq3FPBMxTs8pfwVXXQs/wVXCezpPtMm9JDNE60OL7bGQQEO3l89AT58nKMkkPXma+FguWUYpXUEpXUEuWeZx/EO5ZBmFVDnFNHnlDEXlDEXFNHmFVDm5ZBnFNPlPSiVLWSVL+adnyiQ9UUx4YJWvrBXxa+3QfwlEPkePu1eNuaUVv/AI/zo2U7ntbRB9v0H4bvL8ZvbkinR8vXJ0uS7+hbhKul3u+Ph4eHgYAoHU19ePjo7W1NTY2dn5+vr6+vpGRETAYDAEApGVlVVQULCxsXF2dkYmk1NSUoyNjT09PZFIZEtLi7e3NxgMjomJsbOzy87OXl1dPTs7Oz8/l7q1pHvudnd3Ozo68vPzU1NTIyMjfX198/PzpV0xCARSVVXV29tbXFwcHh7u5+eHwWDYbLZEIrm6umIwaO//nFa1L2DjZ7D1DVXFJTBkcSGLTb29u+Dvs1rbGqCF4M6uluWV+Y3NFSQSkZSUlJWVlZub6+bmBgAAMjMze3t7w8PDi4qK0tPTQ0JCampq1tbWxsfHi4qK0tLStre3Z2dnw8LCoFCotAU1PDz88OHDyMhIHA43MzMTERHx8OFDFRWVkJAQLBaLwWAgEEhDQ8Pbt2/Ly8sjIyOdnJwaGxvX19elmwelbv37+/uLi4vJycmoqCg/P7++vr6NjY3KysqwsLDo6Oj8/PyMjAw0Gj0zM0Mikdrb21EoVHV1dVFRsbU1AACww2Aq2trasrIyGhrq7t/f3NyKNzYX6+rLkSX5QyMde9QVwtwoCgOLjYvs7++nUCjj4+NpaWmhoaFIJHJyctLExCQvL29ubg6LxUZFRRkaGiYnJ29sbDAYDOnSpzRaQiwWX1xc/Mzcmy/hqivJrfBedHZzfSm5upEweGLcMl1ey1oPGOQcA/HLRHuklgHjYfbxCNCbEuuQbNvQXKcoaEA6OrWkE91N6CVQpjf2lxli7BKzrg+XhagNiMm2dQ83svV+ZeFqCgywdg2TcpV/TE7HyAJp5wC3wqxqHw+MA6vq2T5SMVDWsX5h5PjzXPUhZEGKVrbOAS4+kd6hie1D+OmVPSKZWd877hudqm5oI6dpqKxr9ldwlTR6KiAipbC0fmhycXGTtbzFySksd/eP0Ta0faFnJZ0M+MrE4a/gKlffKN/QpNTc4paeiYV1BmmD2fF2GlzS2Dq52bXAHN06lpKTtHGFo198KVeN7XJGdneWz5lty322SZYWsbrxdZ7RdQ7Bla+l5ip35DOnQnkgRMYO/Ng299GHxpU0Z8EZpuBYIAsseOJbquyFVHCFyjvnKziBlZ3zVJ3B6k65agElRp6F2q4QNVeIKjBHxi7rBy+kQkIdoH2monOytWuirWuirW2oqaqtAo6CZuZnZORmpmdnZWXlZGXm5WQW5OXACvKK8gvKMxEdWaiR/HocrGMB0bcGG9zIHyDnvt3IH94Fj+xCRmjQETpimFU0xCod4paNbJaM9mW0QwKQIfbpAMs3+oB0XUfwK+cCHfMUedsstey3wQ0bsLTOSKdcG2AWAJgFcIXYRNV65Q0mQceSs/tj3rQFxjf5xDV52mZqB6IBzhA94wR5xzxtd/hr63QV01RZR5h6SKNZyqBLbJedW5mWTb6ic/GL4AZTIPw5qEjdrUzLr9ogpNHMv8bQCalhk63hmumQVpXRNNOBpcwTOdsLPOYCl7fAEczQuETGwSL3dGVfuCI4W+QdEpk8HI0/yxQTOTcLAvG84AjHoY7Tl4apuEHKKHKkuHy6onGhpXtzYGgPN8lanTukLp8ezHOPFrhCEk80zzmfZ57OMU6WWefrvItfiqu+VJ/jJKmn6mNJYxo+1pfe9+/NVYenGx9cVlKuEl1RLm/ZV7eC03P2wRH9TMgVXx7yBTTi3FRnV8s0bmJ5ZYFGo3A4HAaDQaXS6XQmncPfOTxd5R0uU3mre1wy5WCbdrJJO16lChgnV3scAWOP/o7NvyeujAbGFTxQ7flBefub79m/+zix8CAAACAASURBVHrj2z+Mff/HBtnHbTYW6+WlNxTyzhqpa6gvGV7gGR/rl/QmswzVNjI+u7bG5LGYLMrW9hqBODky1jM5Pbi1Qzo8pp+LuGci1qmQfnJOk+4YOL+giS6+zLd+c0H5c+Dn/8RVJ1e7oveMozvKsYTBudnunW8OzPLQAT1XAD15lqj4OPnh46SHT1MfK2TIyWfKyqQ8+SHxTzIpT2TTn8qnyypkySlmystlyMilyTxNfSyfLiuXIfNxVc5WVMpR+OmZT948kk/6/kXS12rh/69NznfgQUDdQkBuq4l7wjembv+3b9zD6g7vHW6D8B53fr9wcrd8eLsuuPrFuErqyJFIJKurqzAYLCUlpaioqLq62tXV1cLC4ttvv/3nf/5ndXX1wMBADAazuLi4uroqEomYTCYcDvf29oZCoaurq2KxeHd3l0AghIWFffXVV7/73e88PDyGhoakn8dS+/bNzQ2NRmtvb09PTw8NDbWxsfntb3/7L//yL69evYqKimpvb2cymRcXF5WVlWZmZv/0T/+krKxcUlLCZrOvrq5OTo6EohPpjOf3khsGc29k9G1Tc21jU83t3cXt3cXW9lp5RWleflZXd+vu3ubhEb+mpiovLw8OhyMQiKioqOTk5KmpqcvLy83NzdXV1crKSjAYLLV/8Xi8zs5OT09PAoGAx+NjY2ORSOTp6enp6WlPT4+6unp+fj6Xy+VwODExMf/wD//wj//4jzY2NhoaGhEREYODg1wu9+joaGhoyNLS8r/9t/8GAoFyc3OxWCyXy5Val6TJXgQCISkpKTExcWtrSyKRjI6O+vv7W1hY2NjYBAcHd3V1SSMhJiYm4HA4GAyuqanz9w9MSEja3Ny6uLhYWiJtbKxJJHfii9PxiYH0jMTM7ETC3Nj17fEGmVgIz66sQm9sbPB4vOrqahUVFekKoLq6emtr69zcnFgsPj4+RiKRT548+dWvfvX48eP5+Xk+ny/lJGlOhHR74N/MVVc/ctXF6c3NxQeuoqoZAc3cwr0SCgOzMZ4pSLuYfOvofPtYqHVQhns8PBHeUtyGa5/cGV7kTm8c4MkHmPZJCKYzOr3I2T/e1MHP0MrN2MbDxN7bFOgPcI8wcfB/ZenuH5PTPjy/uHs4u86p75kOTSpQ07d/pGKgpG2lbuCgYQjUMLD/HFdJk9alHnNb5wB71yCQZ5izb2Rz/+TY/CaRzOwcI0RnQLXNgTIa+j+Tt/4z/ipHj1BHj1A3v+iUHGTnAI60wVzb5ZfX90Qm5hpaOqvpmL/Ut5E+1V/hr/IKinf3jwmNzUTVdM4u7a3t8gcmFuCVnZX9c024ncF1wTRNPMO8wjMucfSLn+GqGZZ4hiWcYV7OMK9mmDc/iiWeoPBG93aXz5ktiz02CeYmkS+jKl1CK6y9SzS9Sp97lqh+GFwj3RXoDFNwhilIw9alS4QO+U/t8h66wWRcoE9AeY+BuU+BOXIu+c+9EToBpfoRlRbeCB0nsIpTnqIjWMY++4E7XDYcY5BbGwGtSSttyqvoQFS0IWAV4FRwXHh8UCY4PROclZMDBudCC/KKEIXokqJKZHFTblFXLmYM2jCD6FosHthEDpMLh7bzh7YgI3uQkT3oCL1wlFE0wkYOs8uGeahRcslYV0YHOKA4wD7D0vKNLiBD0zHvpTNU0zJNzjFfHToR1UEpy32b4JrvYJcGsEm2dMgy9UECEpoDct5GZ/ZGxDZ4BWHs/cus3WGG6b1+MY1OQLCmC1TXE/naPlfNJueZfYGqB1onqN4soNbErUwHCFd3KtLyQL12KNSwyVMBQJ65lmoHN5iHt1j7VRu4wPWd0q3iy+KqJ2qnaMTlQ8ryAXtpn78iOCEw+NJ+1RL/ZIl/ROIK5ticGSZ3mnY0x7tcOhLPCXhDu6Q6QgdyuBTSlxNfHZ5QE5FYG5Nc/yavC1o72z7FWdm6PibtHy0LLlcOrkg80RzjZI5xssYV7xzd/VJc9bl1us/pc1z1pet6X3rfvzdXCY7XToRbUlvV0dmm1PkuumIcn9FPzzlnQv7RCZvO2F4g4d8OdDc115K31mg0ivRzhUql7+3SmQwu9+CEfXa9e3ixwzrfZZxRGSIKXUimni7vCVhnd1vMg+1Nyh3nSEJmLqRA0KpGI0q6W7//jvnVVxt/+Ab7p+8anjxsMDVcLobfUncOWHTS5lrH5ASmr69mYLBvdn52m7LFZu/St+lM8s7e0tzCxDi2Bz87RGUsi684F9dc0SXzTEw9Ee6dCHdORbvCyz3xFeWLckE/yVVnl7vH17tHN3uC290TCYv3nvJ2uT0s38/QR1fT/7lykuKjlAeP3vzwJO2hfKasXNbTp6mPHyR99zT1sUzGY7kMGflsGYUsOdnMJ7LpT5+kPZTLkJHNfPJxVcpRUMyV++mZj5Mfyr7546Pg//NV8n8Pa9YsnXeHjgI8wQ+Mff/BzPtXPkmPq3p8dwTNQgnxXLJ0dL8iuFvlX60I3/0yXPVhix+VSi0uLnZ0dHRxcQGDwUlJSX5+ftra2q9evUpLS+vt7SWRSHw+v6+vj06n7+3tYTCY+Pj4xsZGgUDwwZ0zPz9fUlISFRXl7OycnJxMJBKlm/KkoUp0Or2zszMjIyMsLAwAACgoKOjp6WVkZHR3d5NIpLW1tYmJifv7+6GhoaCgIClw1NfX0+l0ieT+XHgsEp/cvbu8vDonb622tjWUlMJRaOTVtfDmVsxg7vX2dZRXlA6P9B8d8yWSOzS6LCsrCwKBIBCItLS00tLSvb09aXtGIBC0tLQUFhaurq5KJBKBQDA4OOjn5zc3N4fD4SIiIqBQ6MHBwfHxcXd3NwAAqK+vv7u7EwqFiYmJv/rVr37961+7urrGxsb29fWRyeTV1dXd3V0+nz88PBwaGurl5eXn54dEIqlUqvR2x8fHJycnY2Nj8fHxqamp0iYcHo8PCAgwNja2traOiooaHx+Xsgsej29sbOzs7Cwvr0xLyyguLqVQaBKJ5P7+7vr6UiK5u74R4fBjefkZEGjG0gpOIhGzOOSaurLausqlpSUymQyDwVRUVL755hsAAACHw8/OzhYXF/F4PIVC2draamhoiImJ8fPzS0xM/OBzl4ZsfdjY+Ddz1aXk3Z+56uZGwuCJZ5aouhau1t5RPm8KA7LKPFMRoASoUxLcI700sqA+q+JtzeDyAImNXT8cWmS1ja/W9M66hqQBfWLNHQNeW7nqmTkZWbtbgXzt3UJNHfzsPKPMQUF6Vh6+UVnNb2fnt/Zn1titg8TIVLiGIfCRioGilqWavr26gcPPcJWlg7eUqxzcgqXs4uAWbOcW1Ng7MTS7SiQzhwlr6TCMPsD1iZreU/XXX8pV0q18IM8wB7fg8Pjsurah2aW9JTK7d4SQDcVYAX1UtUzVdS2kT6VjZPelXOUTkujiE+kTkpiHqJI2w7CEjbruSWQrtmp0tW+ZO00TE9g3syzpnvzLL+WqSdr+OJWyfM5sJnVbxpoYhKqHlDn4l5q6wlSlAwE9ilU8ilXcipSlc2xAUDlnmMKfx9eo+aDUfVDq3ihVN5iMa+ET54LHjuAnjrny7lC1YLRBbL1NXAPAp0gbmK3gmCsPynvqkPsn54JH/kWa/lkmoZmgBIhPdmkkvDoNUZ0NLU3PgaXASiCFSBgCgSxClJUUlaNL6itQTZjy7tyiHilXlfQso4a2Ssd2isYosNG9wjFq4TgNNsZEjLFKRrmoMR5mTFA+sYWe7MnpyQ8uCwBmW1inagMy1YF5as6F6vZgZVfYSyQ+bohfV4rPD0b5uYBdACnWrhAbD5hlSLnTm7aAhGZfv1IbYK6uXZamX5k5YjoGPBzsUaTnDNVyg2s7gJ/bglVswEoAiJIDTM0RrglCvAQhtJyKtJ2Rr3wqTJ2ROnYF6iDES99K4+AGc79qA3ekgUuWZXRxSPkoBs8ibpzTVw5Zi3zeiuBkgXMo9VTNsw/m2fvzHO4ClzPH3cczjhYE4qXjsynWXgOxP7stL7wsyA/m5A938im0d8sFgNJtvPI8UxsyWxb7Zve3lw5O1o9vN07ulgWXUq7a3L+iCyX/2XzrH2LW/0LScIeP9Z/Nt/4hpuHwdIPGIpB3sduUKSpzfnObQGOsc3h7e9Q14tzU8EjvwGDPyOgAh8PictlcLpfJZFMpTMoeg05jM9gHjAPxHv+Cyrpgsq+5vDs252aHfrGydzy+sN05NN3dNUidW7tb2CKmQsvUzAYUdLd/9z3z119t/v4PUz/8UP/4UaXeq7nCgjvaruhwn8ykjpBIbThcz+wcdmNrhc2nHh7uMshM9iaNsba8NoWd7sET+qmMxYtr9uUt++KGIbyk/riOebF1frktutz5K7jq5vx/oNUHruKJNtniDf67Pda7nYHVzkh4sGmQgXaIpnKS/KOU7x8m/+lJ2gO5rKdyWY+fpD18kPTHJ2kPZTIeymY+kc9+Ip8tI5v5SCbj8ZO0B7KZT2QzH31cFXPlFHNlfnrmo5QHMim/exzxf1gXfZM8ZJA3aRVSoWQc+avXvv8XIPzf/FNlq/uDdo5azyRzp5LFw/crvLsV7tXyL8VVH7aDcbncxsZGU1NTdXX16OjomZmZ5ubm+Pj45OTk4eHh5eXlgYGBlpaW8vLyubk5EomERCLj4+MbGhrodLqUz3Z3d+fn57e2tpaWlgoKCiIiIjAYzIc0rLu7OyqV2tXVBYVCMzIyfH19w8LCmpqatre3l5eX+/r6pEAmjQBYXFysq6tLTExMSUnBYrESyf3N7cXF5dnVtVAoOl5anquqRkMKcopLYNImllB0PDk1mg/JTk6Jx5SXjE8MR0SEBQQEpKSkQCCQ5OTk4uLitbW1q6urk5MTFotVV1cXExNTXFzc399fUVGRkpJSUFDAYDDm5uZCQkLAYLBAIDg9Pe3v7zc0NGxqapJIJFKu+vrrrxUUFBITE3d3d3d3d6XuKCgUSiAQ+Hw+nU7Pz8+PiYlBIBAUCkW6NU8gEIhEIiKRGBoaam1tjUAgBgYGEAhEQkICFAqFQCCFhYUtLS3T09NdXV05OTkZGRmVlZX5+QVZWTmlpSgCYU4kEkkk93d3NyLxqURyS6WRm5qrIdCM6trisYmeto6qjKyEiMiQzs5OMpk8MjKSlZWVnJzc2dnJYDBGRkYKCgoSExNra2s3NjZoNNr8/PzQ0JC9vX1FRcX+/r703ZfGnEpHH/4yXHV58iNXsbjimSWqjrmLpXu4e0yObxrCK63IO7MkDF6fXNHTOEHumqEOLnIGSOzmsY3CmsGIjFK38CxtCw8dc1ddcxc9Sxcja3cze09rR1+Ac5CxnY+tR6SZY6CuhZt7SEpNJxa3wpxcpHWOkqLTi14YOT5SMVB4afH8td3Pc5UUgKRdJSevcEePUFvnAEtHn7qu0f7pRSKZObm0A0E3GDt4Pn7+6pGq7pdylZmthzQn3drR1yckEVXTiSVsEJYpeNJOcUWrg1vwM01jlZcm0uGAL/SsvpSrfEOTXH2jPAPjUnKQTV1juIXt2aW94VkypHYQ9Xahm8SapomJnFsi51batfocV82yL2bZolnW1SzrepZ1+6PYF9OMgwkadUXIalroMo82ehWoEoAEeCEMpFzlUaziWaLqWaIqjVpwLJCVTrPxKFb5sCXQF63hg37uW6rkW6rkhVRwKZADgeU8CtXDK02S2xzftAJ9kTr2mXIO2U9BeU+B4AeOeQ88CpSDwEaBaZbBqdYxuS65ZZGo5pzmXlTnYD2mphhdhcJgMGhUJaasrryssRLdginvyYZ35aBHYfUzpb0rmJEdzASldJKBxNKLJplFk8xiLLcYy0VN7JdjBZXYo6qp3arZfsgANLwiyAlsaZP+0jZLDZj33Amq6pCn5FyoXoSLxZ60tpArMrqSQ1HhrnnO7lBbENjQvdA8vNoposbZHWZsk/7COk0tEGNVsZhWMpvgW2bkmP/CGappl6MCyH1mnPrYLOupZa6CNfiZTZ6qPVTTBanviTLJGA6ManXyRBs5FWk7I7VdSrRARer2eRpuOZYRRX5lQ0U45symkLZ0QCMwaQuc/RXB2SL3lMg4mKFxZ2gsIou9yOctHRwuCsTLx1dzgv3edWJhHyqsJNwlGwBMN/QptPGBWbmBLRxSTeyTrXwL/LJa8ysnu2ZZ3AWucJEvnmUcY8kcLJmzyDj9BftVn+Ohz+lzXPUz63ef1Jfe93/BfsDLW7roisLiLcwv9Y1M1A2MVI1MNA2NtGOnBvCzo9ipgeGR3rHxt6RFwh5li8tls9lsJpPNZLKZDC6VwiRv7i2ubM2SdmcX6Sur3N3tExbtikm/Iu+KFjcPMmDVkW/AcXHp/dVtjP6p0dhsmLJR5xPN7d89oP/rv2387hvcDw/rHz5EvdScyQffUfc2Fxda+nrj8vKA4eHO0bFvEKV1A2OTS0tM/t7+4S6bt7m8hh3DtmJx7Xt04uUt8+KGdnFLubiliG92RNfb51ebZ5cbZ6KNL5q7/DNcdXCzy7rYZN/tMG63Bja6o4vDTAL11f2fKb+RfZT67cPk756kfy+X9Vgu++GTtAcP3nzzJO2BTOYD2cxH8jmP5LOfyGb9IJPx8En697KZj2Szfvi4KubKKIKf/PTMRynfy6T8u17Bb93qn0R0PfeqeGyd/q+m0b+yiPxnQMRv/NJkK/sDNw+ajiQzh5J5/v0S736Vf7P6S3HVT1OalpeXAwMDDQ0N8/Pzj4+PV1ZWIBCIk5MTCAQCAoFSx9XQ0BCFQtnY2EChUKmpqdL1O7FYvLe3V1FRYWZmpqioqKenZ2Njk56evri4+GHGy93d3e7ubm9vb0VFRWVlJRaLzcvL8/T0NDQ0VFFRsbe3Lyoq6urqsrS0tLKyAgKB3t7e0dHRpaWl6+vrUt+6NEv95la8vbPe3FJXWoZoaKyWctXdu0viHC4uPlLz5XMVVQVjE31TU2MXFxepbSs3N7e0tHRlZUUkEh0dHfH5/Orqaisrq1evXllbW9vb27u6uo6MjEgkEjKZHBERAYFATk5OxGLxwMCAmZlZc3Pz7e3t6elpaWmppaWltbV1dHS0tra2jo6Oq6trXl6e1NdvZGT08uVLLy+vmJiYhoYGGo32IQDs/fv3Gxsb3t7e33zzzbNnzywsLOzt7WEwGIfDweFwCATCx8fH2tpaXV39+++/V1ZWdnR0RCCQeXkQNLp8bm5BKBS+f//u+vpSKDo5PtlnMHe6e1oCgty1dJTVX8i9eCn/TPVpeETw0NCQWCzmcrnSrZqGhoa6urre3t5JSUkIBAIGg0VFRdnY2GhpaamrqyckJPT29h4fH3/4B5Ca7f5mrpL6q0R3F6c3N5eSmxsJiyecXdp5aWBnBvJzCU3xScoLSINHFFRm1/Siemfn6OLZXeHoCrdpeDm7rN09IvulhedjNVNNY5C2mYuBjaepg4+5o5+Fg6+prZexjYeBjaeNW5iJg99LE5CTfzymeWh8fneEsNU9vhibidQ0dnykoq/w0vz5a1s1fbuf4SprR18pV0mRBeQZBnDyN7P3rO0c6Z1cIJKZ+DUqvKrVDOTzSFX3h2faX8pVxtauzt4R0hQrd/8YaYrV1Bx5icyubOxz9o54pmms/MJI6q9S0zH/PFcFAd2DnDxCnL3DXL3D3fwiPf2jPQKi/UIS3P2jPP2j41LzK+q6RnFL8yuUuU12fkVPWQ+hZ56Bp4oWOLcLnFsi82qGcYGjiX6q6R9fnBPZYiJbTGRfEtnXRNYdkXVHZN0Q2WI843CSRlk9ZzUvdJhHGr4KUPKHW3vBXrsXqbuVqHiVqnui1DyKnzshFIEQOUDeY88SNY+y516l6u6lqm5FKiC4AhAiZ5//KLhaI7RKIwCl5g5TdspT9Ch8EV5hntLmlNru6od8bZchb58lA8qTdQQ/AoL/5Jonn1oFioM7BGWZh2TapBT7lnfmDszUz64PV7eUVTVgKqsx5eWVmLIqTFkdprShtKw1G9aWi3oLb5hE9SxUjWzWYHeqpigVkxTM5B5mkloxSaucYlZPsWonOfWT3MbprUbiCGKwOLYiyhVsb5duYJupDQRrOkJf2OQ8s8/TgGFjcefdg6zWYmxhaktKUIkfCGxinqphnanlU2YTVunsCbd0zDV0zjcJrXBqWINXL+YFo21BYB3nfF2HbA37XLVXcQ+M02StclUtc1TMMp5Z56q7FhsF1dphVrPA2PDwZnuXYj1biJpVrrJZlqxJqrwr2DgY6YoYAmPZ46tiMmF/HUtfw7EoK6cHCwI+nsXA0rax9A08Z2vhaG/5nLl2ebAi5uEEGw2krpTmVA+Io32GoX3mK58iy4BSQECpnRvEwi7NBJhh5Y/wiatOHtwhTlA3J+k7w9trXSRCF4kwvrVB4rKIDMbW0fEKh7vC4tGOhbObu1WdfaiGujMx9/39/un5nuBoS3jJ3WGs9I22t75tElwIBBeHfPEhT3TAEx1whQLO+T7nfJ99xmee89lngv9g5YmOOOKDjyvzhE8/5X5cGcc82gnn4/rJ67PP+D8V80zwQftXZ3uHTL748EJytcncaulrHph8eyBinV/QPs4BF17sngq3PqnPcdX1O+bte67wkr5HJ45hW+ubkBXVBVU1RbUN6Pqm6qbWupb2ht7+rhkCnsFiii+uGEwuhcqiUDhMpoDDOaFS+YuLOxPjC60dk109s+OjqwtzdPLG0ebmMWmVi1+g+oYkA0G+Xo7eTfmltPahydjcMg3LfqXXG9883PvXf1v93R/wDx/VP/ihXF1tPjtLsrt9f3g4OYGNSk7RBdi9dnCJzC3omSHRT84FZ/un52wuf2dxeWpotHV0om2XOn91yxVfMy9uGJe3zMtb+sUNTXi1cyomn5yTxSKaWMT8WJcX7I91dcG4Fm5fi8jXIvKViHwhJgsvyOeX5JNr8pWEdfhuW3C/zbknj291J5aGmvnrPPeUfZ4oK/Pme5mk7+RSHihnPFbKeCyf8uBxwh/lUx4opD1USn+knPnkWeYTxfRHimkP5VIeKKU/Ukx/9HFVzZZRyZb56Zmyb75XSPrGrV4zqFXLDa2k/+Y3euH/3S7lO8fkH8yCvvZOUkZ3Ba1ym/m3uP1bIv+WJLhbPbhbFb7bEt+Shdcb51eb55fbwkuq+Jp5cc1lccj9Ay1fylVSC/PV1VVxcXFwcHB/f/8H01V0dLSSktIf//hHKyuryspKaYfj+Pi4ra0NgUBgsVhpOML09HRtbS0IBHr8+LGqqqqbm1tNTc3BwYF0M6D0k3t7e7uvr6+5ubm7u1ssFqNQKENDw4cPHyorK8fFxU1PT+/u7qalpenp6X311VfPnz/Pzc1dXl4WCoV3dzf3728ur4T3728kkjsujzkw2NvUXDcw2HsuPJZI7iSSOwp1uwAK1nut/eTpD8rP5LW0NH18fFpaWiYmJiorKxsaGqQLczc3N2KxuKGhQVNT86uvvpKVlXV0dMzNzd3Z2ZFIJCwWKy4uDoFASLcxDgwMREVFDQ4OSs1PRCKxpKQkIiLC1dVVS0vr0aNH7u7uJBKJTCbHxsaqqqrq6uo+evRI6nM/PDyUbq+TTq3BYrEgEOjrr7+WlZXV1dU1NzcvLy+X/pGHhoY8PDw0NDRkZWXl5OQsLCwSExNbWttLSjFNze10Buv9jwkId9LfVCK5ZbH3cnLePH8u+/33v3n+/KmJiU5iUiwOh5NecHZ2NiUlxcTEREFB4cGDB9L4jJmZGW9v7wcPHsjLy9vY2LS3t0tB86chC7/EHJsbybure/Hpxcmh8EJ8e3srERxdrJHpalomyi8MgB7h+aUN7cNz87uCDY5olEQZmNmu7cGnw+vdQtMN7QM0TV1fmLhom7m8NHHSMnXWNnPRtXDVs3I3sPE0BHgZ2XqbAH2sXINMHX31Ae7OgXHQ8pbBmbXZDSZulZZX1qAPcP9eUevx89fqhraaJg6qr6y0jGw/tx/QzNbD3M5TuiAIcPK3dQ6wdQ1MzispbeieIG0t7vGaB6b8YtI0Teyko2zUDW00jACaJnZaZg46Fo66liA9S6fPcZU0Id3eNUga7BmRkFNW3TGGX91mHPePzaXkIK0dfV/oWWm8stQ1tjeycpG6rAwtnaW5oNKnsgH52Dr52Dn7Orr4gzyCXD1D3HzDvfwiPQOivPwiQ2NSQyLeeAZExb/Jbeocmlvcnl+jDs2QqzqnUM2jvVMb83vHJOrpzLZgemufSD0h0E6I9FMi63yOLZzniUm8CxLvYo59Nsc+m2OL51iXc6zrH8UWTlN5BA5j90bQvthpE2tkEa0ehXHwgem5wNQc4UpAqKI9VB4IVQTCFJ3gz5yRKtY5T2zyntrlyzkUKjgWKgFhikCoogNUNqhSI6JWK6LmlV/JSyewCihH3a/IJKYGmNziEV3t4Ic0cMl/7pSn6FIg51kk74tUze/xqRhPgnaG+mWZuCa8zq4I7cJXTK/2Tsz3juB6+wc72zuamxoam2qbm2ra6uq6Sqq6YTV9xY1DdQOEfsL28BK9f263Hbc5sEj/oEESfZDEHCQxh0m7Q8tzfUvjxX0Y31x/6zgLYBbAKR9gnfnaJlvPGWaW0R85zG/ZuJ8ZYXRktsaDMswNE56ZpalGNro376EG+R0wLNgb7maZaBaBCa2dKx9m9JTjYdHlvv4w+9Bih1AU0DZH2yhZRTtaRidG1jxTzbnI0LfCOqAagCAmFc0lpg76uBTrmWUqAPJVQYiX9lANZ9hru9xXThDz5I6Ytp1W4gWJIFob5c1jD5bLcM3h5ane8LCIygToKOIt++2mZG32arKb2VKAzQyucgNBTYEQA48S84BKgDNc3wVh4Fpk5Iuxiu/wTu0L8cM4GCe8sEo1Civ3zx/MzuxK84C42CdbpzUlD1GGpjm4TfHm+tnG+imZdsWc3MEh2kryyjPPz7fur6gnR5sHx7vid6dr9O2S1uY3RCqUTQAAIABJREFUxagmPKkRv1yPX6/Db9bMbNbgt+rwW3X4rRr8VvXMVg1++y8qZmINjV39uFZObVZMb/zt9ZPXx0ysVk+tVE+tVE+tVU5tVExvlk9voXFbaNxW1cwuZnKteW63Z4mCGZjKrW5tmyYe3t2eilgi0Y5QuH1+vnV+vnV2Rj493Tw93ZR++bFOz3dOhH+eyiza/FHCrePz7es7nvCCs7k1j50cwuGxm5ubTDaLK9hncLhUJovNPzg6FZ8Kr/YPxQzWCY1xSqGebu8cb+8cU6jClZX9hgZsQgJSX8/JyMDV0zMRU9E7v8yiskW7jJOtPR6TxmesU043qBL6gWSNcYRq67XyRv/7U9IfH7EePqIpKk798EP5b35dKS9HTk+VrK9J9gWXDBZ1a2eVvLtC5a7zjjcFQjL/ZJfBoDP2dnY3Fkiz2Mkh3MzI5haJL6CIL/fFVzzxFU98xRFfcf683so7PeWfnhx8rKND/sc6OWJIJKzryxXh2bxItHguIh2dEE5EC9cSMvNomnWKP7lfO7lfm1prTChwM3VVfOH4QDXogXzYtwqh3/5FVY1+qBr76HnMo+dxj9XjnqgnPH2RIKORKKMc8SelyD99sipGfK8U/r1C+HcKod/Khf5RLvgP8sF/0I2V042S0Ql7rB38WDfwkX7AY2N/GVN/Oc8EvYqepO2DoTPJ6tn96uElaV80xz2b5Z3ixXer7yQ71xKy8Hrj/JIsvNw7v6CxuGv9A824mZE/c9Xl3d295MvnA979pztuvlBfdnxuns8v9fSzs7ORkZE+Pj5TU1MSiUQsFvP5fOlb8ImHubu/fS+5eS+5vZfcvpfcvpe8u5e8u5fc39/f3d28u7t6d3f1/u7y/d3l+zux5Fb8/k787gt/5c+9738rV727vb+9vhOeXZwcnV+Ib2/vJIeHonUy1cHJ1zMgColuHpleHsWvT83v4JapXaNzGbCa6PQi16A3hrY+6gYOKq8Az1/baRgCf8JVbnpWHvo2XgYAb0NbbxOgj6WLv6mjt4Gtm1NAdD6qvn96cXaDjl+jQtANRvYeD5S1nqjpqRvaaJrYqb6y+FKuis0oRFS3jc1vLlH4nWOE0De5OhaOSjqmX8pVUsMWyDPM1TfK1TcqKCoNgW4anlraoh+NTC/nF1U7eYW/1LdReWmiZQD4Ga6yB/k4OHk7uvg6uwe4egZ5+IR6+YV7+0f4BkYFhcUHhcX7BUXHJmaiK5vGJudI61TSJq+xB1dU2d3SPzu/tb/BES9Sj/Gb3Hnq0Rz9eJ5xMs88nWOfSQONSDzRAvt0gXW2wBIusMQLzOsF5vUC83KBJcRTOXNsBvV2v3OxwzbGyCpKPQZj5wPXdYGpORWpfBAI8QyEeOYIV5a+cCpScUaqupaouZdpeKBeeKFfBFa8iKjRiah57V+q5ZKv7gx+6YswiawEJjS4hWEAXrDXTmApVym4QmXdChSzOt1KRqMLukMCCsy8041zakM7ZzDYlfZhQscovmsY2zc80v+2v7envbuzqbOpsbOsthNR21XW/LZxADdI2JhY2huZ3+rDrYwv7n5CS+SJ1WXc9nI7fiCxLN0pxd05x9UT7uFaCDJI0LHM1I9u8G/briCeD7+lNOS0x3lDbPwxgDd9vnXbiElh34igFzkNj6iI8MjzjiiNriM2TvOmuzbaEAO5Bb0pqLFs9HS2U4Gpdc4r4xQN0zQNu/zX7iXmfpU2/lU2hTPxUHxMQo+bI1zbJF3OJk/VGantjNSxhWiYZ6rY5unGtPo1bFcQbvBLkhXi9VIPczhvBOGJ9LXNtndDOCd2RteSy6av+qo28yDTUWGNDiD4Kweotk+5eVKvF2Q6KqgWEFQLCKyxiWwBgbHhZUupBbjomHYXm5wX7sUmkQ0u0U0evsUAN6h5QmNgBRGGEwwsiqZn+WPzB1P0+y0ibxo1WFxYmy48X3t/tXt2uHlwvCt8J1qmUxBt3TElNTX4rYpZSvksHT3LRM1yUbNc9AwXNctFzfLLPqViHOeTKsFzP6nSGd4n9bnzP31xHKsMTy/DU8vwzJIZNnKGWzTDg88cwGf3iwkHCBy7amG/eeUAObiYVt3fML3Gu5Ocijhi4Y7ofFt4tiU82zo/JZ+dbJ6dbEq//Audn2+dnu+dCP+MVh9zlZi/SV7CYrG4acLmBoXJFHD3j+mc/T0Gh8454B6ccQXCPfrB6iZTcHQnOLrfP3x3eCK5uJKcCSVLK/zmlokSZCu8sL6iug83v8s5uT0Q39P3j3eojLddPcMNTcttXeJxnGRkRgCvGrbza3miiv/9t9vffrP15NH0D981fv1Vg6LMeky4ZGRAwmacLC9O9fTU1dRWNXd0TRJmdhib+0cHZydn54fHJzwWe297Z3WXsnpwRL99d3p3f3r3/vju/eHd+8O794K794I7yf7d+0OJ5FIi+TE18T9Qz/f38TRq1+ZW8+ZW89Jq7QwRhZtDLazXbjO6dtg9POHk0fUskVwHQft6ReuAojRMYxX1E+T0E+T/ohonKxsnK5mkPDNNfWaWpmqWpmKe/tw8XdXojZLRG8VPVsMkBcMkRYNEef0E+dfxsnpxsq9j5a2TdWyS9CzjdSxitCyiXtpEadlFaQOjdKLygLUDWUu0rm3u4OJO28xSzSQBM4YrXdtto/OHjsXE8+uls8uVs8uN88vt8wvKf12u+vseHwb4SEOnPkxB/qWuv7CwkJiYGBQUND09LW0Q8vl86WCcj4/bu/ub95Kr95IbKV19QKv39+9u797d3by/vXp/eyW5vZTcXkpuxZLby//sXBUdn1mArMTNbZFphwPYpdq2kcrWoUJMizThU8MQqKRtJa9pLp2XrGkM+hxXmTr6Wjj7mQC9DO3cQf5RWUWVXePEmXUaYZMBr2o1d/J9/PzVU/XXagbWmiZ2aq+/uF/lH50GLq0dml1doQkG8MtJecVG9h5/BVfZOgcA3UPc/WM8A+OcvSO8guLB8Mqe4dn1vf3p+a3Kxr7g6PRXJg4KavpqOubSnIUv4qqAkFjfwCi/oOjg8ITI2NSMHFhz+9v51T0q76prhARFtZU3DU8t0Te5F2ssIWF7f4F2PM84+SlXSdHqc1w1Q+POc5hSrgJEG1pGqkWjbb1hOm4IDbdiNY9SDc+yFx6lGi5Fqo6FSvYQ+cBqPf9KXd9ybW/0Sx+Mln+lbnCtfni9QUC5Rni1dmStfhBa16PwpWv+S2+YYXCZVXQ1MLDE3A2i5QR+7lrwzK1QyRnyFJj9JLkJCHsbCukKjiq1jyi0h7bEdODRo6TmAXzr2Ez35OwIfgY7PYUdHxob7B7s7Hhb3thb0tiHbh1sHpoZIm5OrdImlvYGCRuTK9RPaHUHu7w8T90aXcXnNyP8ISF+cP9gTFBguffrOE3TVN2QSo+qxcJhbmvrKjqjOcIHah1SDYTPJHaxqtqolYipvNiGKG+Yt2O6cxQqto7YOMWd6l5vQ40UoMfymuZKWlZKgyudPcsAjoUm9hB9EMzYvcTcG2PpW2GVNRqaMRwY2Qp0hGubZSoA8p87I7Xdy/SswSom6QoWWWqB1Y5lJMjE+dCyZGlFslY2h45rSQDmO1qmm9mBLf3KXbJHEmrIsJh2N78qc3uopmWOCgihE9flglpJ6eIVR7Q4hDXZBdRYBtVZpw76lC69Qa+mQvExDhAdQO5LUIG+H9o2tMIpGAOKrvFJa4/q323qJjdUTRY3E6uWjmaJvOnqiXJkU87nuKp2ZruSQK0gMDAEFprAQxN4mFkemsBDE/ZRn9InYatslv85fkITBZ/U587/5MVRs1zUDAM1Q0PNsEpnOcWzPOQsHzF7iCAISoiHf8FV9VOr3Nv/FVxFY/N36ew9BofK4m1RGMTF1dFJ/NzS2vzy+tzS2uIaeZvK3KGxsHhiVX1rR89YdVNPQ+fgFGlli8vb5DCJ68tTs5PhQT5R7qB8b6/epKTFLPBsaHS7CaBVRgn3779d/e2/Ln/7Nf6HP3T96d9blR9PeQIpRXm8npaBYkhysLc9wAzg7BianlrW2T44j19Yx69tTq+TcaTlkRliH2Ghf408TmPNMThzDC6BwZ1hcGcYPPz/kPQ7P/7o/6cyuZNjEwV9fW86uuO7ehPbuuNqm0KrmkIau2L6xzPfTmbjVkvWGA1jCzB4tXcs2Cym0Ny7QM8dpu0O0/1k9YC/8kToehW99ip65Y3U9yl+7YnQ80Tofly9il5LX3vAddxhum6FWq5QbfcC3QC4eWChhR/E1DfP2C/XyD/HKDDHOCTXJK0EVNUXN0CE9k7l1nbFoptCUfVBpTVBPcO5WELZxl4X7xh3Il46vVg/u9gSXlL/N1f9dYc0wOny8lKKVr8gUUkPAoGQnJwcHh4+OTkpXY48PDyUJlB8fPwX5KrM3CIkpgE7sz67tFfR+DYHVpUJq4zNgCvrWCtpWylqWSppW6m8AmgYArXNXF5Zun+Oq8xAfuZOviZAL2MHT6BvxJv8kuaBqZl12sIOp6S+C+ARLPvCQEZDX8pVGgY2X8pVjj4RKQVlvZMLy9R97OI2BN1g6xnyV6wDWgF9gO4hXkHxPiGJIM8wJ6/wN1mIurahhXXG3Cqtb5SYkV9mbuepoKb/TNNYaq76Iq4KCov39A3zDYyKiEkJjUwKi3qDLKuZIq5ReVfDeDK6YRBVP9A9vkTY4q8yz1dZwkXG6QLzdIF5KuWqD/ocVxEY/AUui3Yn6FrqBEQbWkQ8j0IBvAq0vIu1vFCavuXafhU63uiXrsjn9hB565wncR1Wkc2mwbX6fhU6PhgtvwqdoJrX4fUG/pgXYVU6kTUGYZX6fsV6HlAdT6i+D9wovNzWr8jEDaLlCtHwhKt5IZ67FSqAcmTjamxyO3zzO4NSaj1SK7xLepI78Ojh+cbBmbaxmW7szDAOP4Gbnpwen8IOYYeHJmvbB9Ctg1UdI60jhPGFbfwGE79GHyPtzKwzcOuMv6gz65QxEml2a3VwcbKoC5VSnZHWmp7c/ia8NtAi3cAWbBTZ4FO5BOtn1NUuFL6pD/TIt/ArtcocCiucTolp9ncrdHCDgFxznQBvbJPrU+oIdd1rHYi3BbFlgfHowNzWWEhfQvZgTHxngH+loxPcxB6iD4TquyCNPMpMI5qdIltAwfU2bqX69lANuwJ1R7imM1LbDqpqnqVglqnkVmKcPhhet1U6eNAzcT4c0xzph/Z2RTh6FDt6o0BeZXbBtS7xnT4eZcYghI5NnhogX90DZZjU51G2nNzGgvtWmnmijaS85VKsF9PhlD7slzLgDSrUs8xUt8l66V1qGV3vFlXrHl7hFlHpWTuHhA9mRhT5xKND2+frh8i95SMlJS3gz3FV3exOFZFWSWSWE9kYIh9D5JcT+BgiH/MZHvpSTqpYOPqkvojDMET+57iqdO6oCM+pJglaVg+LBkipVX11kyucm/d/f646pbH5OzTmNo1GplDmV5YGxoYa2htQ1WWompKSyqKSSnhlY2l1S1leUXpQrL+zn4elk4O1p3NYWnxuORxSCUuHpSVnRTva6wN0lV015JIMtFDWptVmRhWaL9vkZIjf/GblN/8P6ff/Mvvw66Gnv2tW+rbVRK3b1w7lBYi1e22lLa/67IHGKxWAj0NsQRq8saisNqe6MbO2Obu6MbO8Nrmi7k19a2ZbL7i9D9zel9Pen9Xen9Xen/FnpbX1p7T1v/lY9R0xH6uhIwJZBoIXWReV2VXVe9S2+FQ1ela3+DT3heYWWeQgLUob3TvH45qHIyEV9qlIs5wq24x625RGm9RGm7+oSbUWibUWb+os39RbpTRYpzTapDUBUpsAn6sZLXZpzbbpzbapTYDURpvkBuvkeqvkOpusJlBmPSi9FphaaZdSYZteYZdZaZ9T6ZCFti1t86npDSlu9MhH20MrHEtq3crqfRBo38rG2JGp4l3m4JGQJOUq8TX9f3PVX3d8gCppD0nqNHr//v0vdf2ZmRkwGJySkoLH46WhVmKx+HN/5/+CXAWBYbILSstruxs7R4vK22CoZnhFW0o+6vlrux8zEQyBmsYgKUvpmLt+jqvMnfxNHb1NgF6mjt4OPuHRGdCarhH8GnWZul/e+hbkH6WkYyr7wuC5vpWmiZ2mke2XcpUZ0Ds6A9o2jCftcgmbjIq2Ac/wJDUD6y/lKmtH3w9c5eQVDnQPCY/PhqMapcHreNIOpq7bzS/6ubbZM01jac7Cl3KVtGsVFZcWHJ7gGxiVmQvv6J9Y2OBOkWi948s17RNV7eNd2OX53YO9o3dLzDMS64zEOltgnRFZpx/0Oa4iMvdJPDb93YGUq8zD/z/23iuokS3L+52HG9MP3zffd+/ciTvd0z3dc7qPKUtRmKLw3huBEAhZQHjvvUd4ZJGEkZCE9yBhCi8QTkLCe++F974Kqkr3IXuIijlVJ7rOd87LRGes2JFK7dy5M/Mhf7HW2v+lFJgDdsJpeOTpejK1vdm6Xiwd1zx1NFnRNv25JfaHaI51WJWFX5GBG13DKVvFKVvFNU/dnaHplqvmy9QOLjIKLjTzZZi4Zuk74LRR6RqeNHN3qrELWc+ZrOWSpe5GU3XLVnGnqgflWyaUOaTXeKZWeeKrApmtyRxBfpu4rEPE6RzgtvObOjqbOzva+B3d/bz+vl5xBbejkNNewu3k8Ab5w/OiuU3x7Gb/5MrQ3JZ4fuu/tEPz673jE32TIw2CdmZbMZtfXD1RRR/MiakLBacYwfDmoZVu7HHim42isnFyKicoMB8VVeWa2OQTVuGKwoOQ6eAApmd0WXgwPSC9NrWgn8XspgdTvSBBxvBIUz8iOizflT6UkcmPDqlydaCBwKnaVikaULwOimJoTzPG5Jq4sy08CkCYPAM7ohogZ4WiqdngFSzTXkIJqh5s69hGL0JfXLY4A4YHocjWvkWY+KbA2EY/rwI4KssETtJD0/SQFC0YSR1O1nDI0fMstAipgUU3OiApWogsTXD6K6O4Z5apCu5sswguKroR40A1hmZqwXG6XkzbiArn0BIn/3x7/3zHmikWtT3VMxPtmoqkNmaU9jGpDYTcmi9yVYlwsUC0xhZtMkWSfNFevmiPObiXL9rLFx0wvsY+69zKE+6xho8/a1/q/9nB80V7DOEmQ7jOEEryBndyBveyB/epg8dU0WHe0AlNsFM4cgBwVRyroah7bPP2/a/NVZLdE4Cr5laWJuene0U9lfUl2WwcJT+Vxk6hsOLJ+ZG5JbH0sthUqod3NNQ+CG7pZm3rAwvMDCGUEcgVuAx6XAoxMDIU4WGn4ajxyFf1UaKmDFH9RZ66XIOyzPij38/8/n+O/ul/iZ/+lif7h7IX/5r96t/x+s88lf5gr/Ut3EQWbqeJ8QT7xbnEUKIz2PG0olBGsT+zNDC/JIBR4pdf6ltQGVhSG0wvcaeXuNFLXOglLvRSJ3qpE73UkV6GLqyzL6xD/tjyK6E/NmYFDE81wJP1afmgCg6mvs2b2+rVwPNrF4aHJ78KwSok0fQLGzClrW60CiipDJLf5EBvts9rsf9xS+XCKPUwWj2c1ojIaURmNyFzm1C5zegv9c9vdWS0OTJaHOitDvRm+9xmdG4TKrcJxWhxojdjchrtc7iobA4ypw6Zy0HlcdFZFbb5HHReDQLHtkinm2SXQ4sanSre+MWlWaWRHMvrEicXOIfnQydXk2fXc7f3m3/nqp+3AYG/+0+ICkjl/qXGX11dbWhoqKqqAmS0AJfVT+RX/XfjqoRkkk9wbAyWnFtQW1zT0cQbbuKP5pY0aJgi/1rLzxiuagRTMbRTMbRTNoB+iatAKE/AWWWBdLN19vONTmVUNvVNLE9tHBVxOzD+Ua8NrF6oGynpW6qb2mqaQr+Wq3RBCJ+olOL6TuHM+tCCpLqtPyAuQ8sC9jPigFB7bwf3EBefSLRrEMzR180vOiY5C6jBPDq7xW0dCI3NNAQhlTTNVHUtf0Yc0Msv3D84JjA0zts/wtM3LDo+nZxb1NAx3D+2MTi1Xdc2lF3clF/T2TW6unBwN751MbJ1PrJ1DnCVcONEuHEiWD/+EleJtw5G97bXPxw+cFVAthUmU92XZeRToOfF0nFnaDpSX8NwsuDkx+bx3waUGPkU6LkzNJ2yVRwoSvZZrxwoShjKa/dsNR+GdnCRSVgJKKgA5EEzQKWr2SYqOuA0XbP0PbMNXSk6jgRlJ7Kyb75OVDk4kAGKLkSkVLrhuf45TdFFvIz6QVbnSCVvqJ4nqG/tamhta2xrbe5u7xJ0C4T9I5xmfnkTr7yxu6F7sHd0cXRJMrq4MzS/Mbq4A+x/2o4vbg3PLQzOTXYM99aL3/Ss9Y1dj7ZKGon8NPMEXctUPU82gtQXW7VAK5si5fVhiZ1RWT0xiU1+XvkIBzzYK9cRWxtFeJOSyU3GVsRlt5FJ3HTXFJS5tw4i0iKc5oYtDWQNE8iCxITmQO9CBIJkAknXhuJ1kFkGNpmadgQtTJ6RdzHYlWlii1exSH5plS6HpCnZkeUhuJfWmQpQgqp9tr47C+xbAjNLUIYTjUOqMPjeyPTuYN8SOyhe2zLlNYqqDSCUHVHNBqcMTn8FSpG3SJaDkdQxeQZOdEMkRQuTZxBaC0/t8srs9fMpgjjSTBypxv5FsOhql7AyjH8+yo+BblktLx/Niy8MDKK6kTjJea1EQk0Kg4P7EleVDi4VitcLxFss8TZTvM8U77NE+0zxPlN8mP85+1qu+pK/6pfiKvrwabZwt2j0EOCqWGZ9Ydfoxs39r81Vm9tHK5vbi+vrC2srU4uTPaL20ro8Yl5sKZdQ3UKsacusaU9u6Elr6k8paQrJZDsTKuPjWNFJxQkFfEbbXH3bVE1tL6OiAU/Eu0V5GXubPvPR+HOE8h8TFP8d/+rPla/+MvniD7Pf/M+RP/8vscy/dsj/rujFP+Nl/5945d95KP2Lh+kPgc7aUeE2CWmuybSAjIJoUmlkXQe2vjOS0x5e1xbGaQ+t7wxv7Ip40xPB7QzkdvpzO/25PF8uz4fL8+HyvLhdbg09mIZe+x/bmwHMj6253ym30IheYFJSY9vS7dEtCuwY8G0X+vFHQ5MpqvEkJUKhYU23yxuxX2WXUxkP0yj2q+h2ruBjqn7UlrShi9qRpe32JZ3o8k7Hsi6HCh6mvNuxssvps21tr1tVr3NNj2tlj1NVt3N5t2MFD1PGw1T1uFbyXcp4mJIOh+J2++J2+/JOx/JOx8oup8ouJ1ajHbHEmFRszG6wq+I5VXV4RaWYxaXaMUvCR2eqjy6GT64mz2/m30t3/85Vv9T2y+ZXAQphgNYX4K8Cdj5/6f9+XGWHdDO2hLt6R+awa5q7R0fndvrGVvIrmgGoUjWCKRtAX+vbKunZKOnZvNa3/RJXWaK9TOycTOycLNEeNk6+7qEJtOK6vonlWclpWVO3W0i8qjFEVsNYSd9SwwyqbQ77Wq5SN7ZxD01gVjf3jC0OL26/6RuNzqAZQOy/lqvgGD9AHAuQm0I6Bzi4h3gHJxRXt3YJpiYXd/mDM5mUAqi9t6qu5SsN05+Rtx4YGhcaifULivYJiAwOT4iISQmNSWVXtPUMr06unLb2zWQXN2WXNTf2TQ2vHE9ILkclF59ylWD9eGDt6EtcNSQ5fOAq62BDc/9X/jRLxwy14EIzvwJ9T4aWE1UZiZezSXkKiv/OLObPDuRXD+aYpYShvHaiKjvTVNxoqt50neAik8hycFiJlXeeESJNyTL6OTj2hSNB3SvX0JmsAU16AU+TDWAbZjQ7BjJA4UwotsyZ2BCY35ZQ1kNoFBd0j9d0iDhdwgZeXwu/p4Pfzevr6h3oGujjixrb+2uau6vfdDfzRYLxxcnl7enVvYklydTK7tTKzn9tVyUjcwvjy/PixfHeBeHo0fiidKH3pIMxkgVJMzJP0oISDYIrHfHd4bnCBOZwWvEkgdqbEFnh7kq1daPY+eY5BdJdgxgeYUxfD7xjQmF4fEEYJgEK8Td0T0IkF4TgOTFEXhyhLw7XE5PYEhBQ5uCcZ4WmGqMohnYEHUiGGiJL2yXf1D5b1zJVwTxJ1pagCM58BsE/syXKQvAvrNJlLdNeWme8ghJUrdKU4GQt3xLb+Gb3yHoHl3xTGEkTTtZA03RQVC0YSc0G99oqTcEM+8I4/plh7BMoQcWNZRJQAfEuBnkXg8Lq4AmtzoltrrGNTu5MEJqs51NgE1fnHlPj7p+PcqPYZvNS6D249KqoWHYgiZNMqE1KKY1mcDK+xFVlouWioY3CIQl7aIc1dMAaOmCLD1hDB6yv5KEvxQc/C2f54sMv9f/84MKd/MGt/MGN/MFtumg3V7SfIzqgiU5o4iPGyFnO4B7AVVlvhmKZ9QW8kfXru1+bq9a3DlY2t5c3N1e21ubWpvuG28q4NCIjrK6D9KaP0CrENQuxzYOxTcLwgkbHZKa1Y6K5bRTIMQWeVBFZ1Ect6SHnceKpBYHpGehoP/1AiEyY6aNY3b/EK/8+WfHfWHK/HZb7t7G//A/Bt//UL/v/tbz61wL5f8a9+n+xOn8gO6umeWnHBhiGhZgFx4Cj8Y6E4nB2Y3y7KKm1P7yRH8Dl+dZ3+Tb1BDT3BbQM+HeKgzrFgZ3iwM4h/84h37/asOcbAfqNAPlj6xxx+rHxhl3yinUZRfplHHB7n2vPsG+n0KNV4NY55J1VqJPBUM2uMm4UuvKmArgC56peh5YRr/peTH2fQ0PPf21rOpA1XYjaTlRtN5LTZc/pQdfzHbm99txuB04P+sdtU59z4wCmsdepvs+hnu8IHK/joxoETvUCx9o+dHUPsoqPqO5B1vai6vrQDUIMp9++oNmKXK5DqdQrarWu7IaXtzsm4q3iUu3ohSGjM9VAftXF7YJUevB3rvp5G6ALD8hNXV1dXV5enp+fn5+f/1LjA0oTgEQqsB4Q0Lb4/GT++3HVM1nVRy+UoSivbFY1TzBcTD9MAAAgAElEQVQzsbjPE80R6BWfQhUQEwQCgl/iKit7b2MoBuAqCMbHJSiWUljTN7E8t31W0dzjEZaobmorq2H8Sg+kYQbVsYB/LVepGIBdgmLzyht4Q7PDi9sdoulEEsMU5vwzdBaAIjkO7iHO3hFo1yBAcIFRzG3rGZ1a2hscX8ktqHX0CNU0hMipGH4tVzm7B4RFJUXFpfkERPoGRkXHp0fGprr6hOUU1HeJlqbXzjuFC/Ty1pzyllreSNfY2oTkcmz7clRyAXAVAFU/zVVj+zvrHw65Y5wHrnJIVw0ttvAvNPDM1bAnKcJSn1sl/gCK+Ytp9DeQxEc2KU+RGbL2JEVXqopbrrpnroZXnqYrVc07Ty+kyDyqwjqyHOJDN4SnKphH/mAU8mdk+iuPbF0HvAoo+gdw3JNAtgmlyzso3zIs3zahBENqDGJ3JlX0kZqGCnunOK2Cmi5hQ5+IJxL3i0XCwT5hP6+/q6O/paO/rq27roXf0js4OLE4tSqZW9+fWpXMru3NrO/8l3Z2bUcwOjG1sjyzuSBeGx05GJ26neg6aGGOZWGyIVbpOubJKqhs46ByZFKLN00YWzZDJPJiQgqd3Sh2fnSMb449ItEcEmmITgRbBer74ByCKR4O0dY2AUaeSSgsMzSjKiqu1i+1M5wqSqYMJqZ0hARVOLgwLO1pxmiqkU2mug1OFUXVhRJUTRJkzJNkUTQ1w/hvQOnf2ZKeQUkvwJnPzFMeWaQ8tUx7Ac9SRlDUnBmG3sUgV6YxnKyByNJ0ZRo75uqhszXhZHVbghIkUwmCU7TFK9uRlK3SFFyYBoGVNl7FZk50A+d8fVemsRPdIJPv68kGQTPU3ejmifUe2AZvfyYSnWHqkGoRznaPZnlH5ftkVMYkl0TGsYLz6lIvLsZ/Ea76Ut76l/xYX+KnL/X/Ut46UyRhijaZoh2GeC9PfJArPswWn2YPHeePnucM7hWPHX3KVWtX735trlrb3F/ekKxsba3trC1uzgjG2isaaWRmGLcL3yLAt4qSub2hVTzvgiZUGlPHPUlWw/mH1xhZi1Cd6CK/4kEqZ4RR2U0oa0hMTYfHBRvGuqhlOKlRUMpECxmc/ncFGt/w5f5t4Lv/zfvhf7fL/Zar/HvG698StP4t3eL7vjy/CrJLWoylp7c6xkstCAuhVkU1DhLbRPHNfQG1Ha6VLZiqVse6Thdul2s934Xb7cztxnC7Hbh8NJeP5vJRXD6K24Pg9iC4PbAfW2M/8sfW1IfGZSuScpRYFUZNXSjeoHvbgNObPky72I1cqJlGf5VVpsvpt28Z8ajshhe0Qap7kPV9n3GGNfTa1/LgdV2Iui4EpxvJ5aPqe9DAcU438rPW1O/Y1O/Y2OfQ2OfQ0Gtf34Pm8lGcHkSTCNMgRHMEyNp+eE0frKYPVtsP5/QjanthlV02jAYjYpkatVq7pMOqqgda1mafToMmZiDohSFjszWn12On11OXbxf/zlU/e7u9vQWI6vz8/OTk5Ojo6ODgYH9//5ca//T09OLi4u7u7uPHj9fX10dHR1dXV/8Nueru7f3d2/uri9vz06ub6/ub2/dbW4dC8YSyutFzBQ07tHduQW1rz7hgbLVDOMMof6NmDJfTtJRVt1AxtNM0QwGMBQQHP8tVRrZOxlAMBOMDdw8CodzBDl6JJAZvaHZwdqN9cApHLzVHuD5XNZDXNlMzsfmJ9YAmYPtPCQYI20EdfaxQHhCMj290aiGnfXhxWzy/lVfe4BYSrwdGqRhZvzawAhRBAcDSt0IZWCKNLFEmYHtgKCACCMiNIp0DUC6B9m7BwKpAZ+8IF5/IxIyckpq2oan1mZWDlu7hJFyeDcpTRQeka2pnAra3tHMBQZ2NLFF6ZjBDENIMYv8lrnL3DvHwCfXyC/cNjAoIiQ0OTwiNxIZEpyRkMGgFDS2908JJSX3XGLWkiV7V3tg/PbZ5Piq5GNu+HNu5Gtm9Em2d9a0cdC/sjGyfj0guRiRXI5Kbka27ka27ka23I5KrwY09QGeBM1pn4aej6/osKNc6lG3lTtX0zNXwydPyytN0zVKGp8mAov5sGPJ707A/wtNknElK9nh5+0w5J7KSE/EVMkPOL98wuNAiutI2kYOMq4EGsIxRGYoWUd975+nBU+WgSS+sYh+bhH3rRtWOq4EFsSwyGz3zusJxHB8vgoVPBpjGjWmfKB+YbegeaeSLmviC9p7ezt6ebkHPwGDPoLB/aEA83iUc5gvHRJNz82u7a3vHK5Kj2TXJ0ubB2t6x5PBy4+B0dft4YXN3cWN/eWt/TbInGButaKzOq2YU80vqJmvoAkp0XYBlsrZlmqZlhrpluopVhjKcrOXKMPcvguUNpCTXBQfQMa5EKDzBBBKl546HpVaGRrO8nbAQSx9tRKh5FM2XVJGUURQbSvNApJnrRSiCkrRiGryZkzjmZAZzKq1yjRLJdfYptkFRdcHpr63SFG1wyjCSGjxL2TL9kQ3xMYL2ApktB6O8sCXKQPDPIHgZi9RHCOor/wrzZJ4zQeCX3OnuX27tkKPLnIktXIjPEgd5l5iaJ8uYJT1FUNRcWfrwLFUERQVJVUfR1OxztBxyNR3zdDB0XdN4GVCSnEWCHDRDPbbOuWQqs2gMl9IYiK32889BR7O8CvvIjVMl7K4sXHUCpSLh+npK+m754nju6HT56uP15OYara4xPLcY4KoC8RZTJGEM7tKFO4DOwpfyq74U1/uqZKyvtXzR3pe4Kld8TBPsFI8dVU8d01pH41gNBbyR1cu3x+ebn0WoL3HVxdXq+fXyX1Xab+b/ateLByczN+8kZxfbAFf19w3Oza5KJEcr67urWzsbu7ub+5uLmzM94jfsKlxKlje7NrqOl9QqSm4RxbwZDGsU+pd1OJBq7HCNwdi6iJS6SGp7aoU4p2GUWdNLLm/ETkyWjQ7QR1vJM42EucrUPpxPvr1WhsLvOHJ/6FX8S/urb4qe/HPGn39DUP43rq/paH7YUkeWuI3Q3pze0JrR2E1+I8xpEee3DlG4/LCGbp/6bk8Oz72u04XDc23gu7/p9/g8V/HR3G4Mt9v5b7T6LkwaWYFCV2VXmNa12rX1u3aJPHhD3h1DHtgs+RjiswyWenmHXV0/prjNprANyhU5V/MRdX1o7oADp9++pgdZzUfU9qI4/fbVfMRnrbTd5rNW24uq7UUBI1R1wyu7YBU8u/Iu26o+RGU/rLLPrqIXWt5jW8a3KePblHdBOAJkeReEWq2NpctmsF8VNpvX9cHretzCkwzSSI5ltQkj01Wn12MfpZt30o2fobMApBMB+/v7+ysrK4AGN5BV/cBegJfl48ePt7e3D7lHt7e3FxcXQMle4BP7IC95c3Nzf3//kEUEnPtwInBwd3f3oY7K9fX12dnZp6c/nAj0Pz09vb6+BsZ86HZ6egpc+uE4cGtXV1dnZ2cPzqG3b99eXFwAUz06OnrofH5+fnBwAPiNjo6OgIPLy8vJyckoFIpIJAJioe/evTs/Pz89PT0+Pj4+PgYeHTCBh4rFwA3e3d1dXFw8qK0+5Kc/yJrf399fXV1dXV091Ex8mKRUKr25ubm+vn7//v1HqXRNsnfxTvqgBPpeKv0old5/eP/+7v7D+zvpx/vtjdV9ybr0493769Ozw927d7cXFxdnZ2cP07u8vJRIJA91tR9eytu3bx9e8dnZGQBMNzc3FxcXwEv/FbkKivLKYde08McEY6udg7PMyhZ1EwTAVcoGUE0z1ENy1Ze4ysTOxcTOCezgBXXxN0e4WqI9Eoj0DtG0YHqtUzxDYlVa2Xu+UDeS1zZTNYb8DK4CIdws0R4eYYn0isbB2Q3x/FZBXVtQAs4AYq9iZP1KD6RmYqNpbvezuSosDkcv4gyMLM6sHHQLpwnZxYCQla6pnbEVGtBYN7ZCG1ggTMD2FraOX8tVgVG4FHJx1RvhwPgmT7xU1NBLr2ovbOjtn9sZXD0a276c2LsZ2b0a3DztXz3sWzn4EleJtw6GtjfXPxy+mW6yCTU281OMLUYnVaFC2KbBBYbBbANfurY7RQWZ9sI69juz8D/ZxP+AISh60tScSUpOBEUPmppXtroLWcWXYRJZbovl2sfVwHwZBvZ4RXiaLDJD1jNXC54mC0t9YZP4HBT92CvXEMu1D2FbJ1Q6EJt8UyrdPPHm3ulWpOpwrpDZMVzRKeZ2Dzb2CDv6B7oH+nuFvQIhX9jfMygQjXcLhvnCEfHE3ML6zvru8er24fza9vLW/vruseTwfOvgbHX7cHFjd2lzb01ysLiyOTW32NHfzeYWECsJmXUp8dWh/kVOlsmaoHQ1K5yKZaaSVaYSlKzmzDDyLbTN6UvBNcXFVwaE5Ls4pllZhWohYo38yUh/EhoTB7Lx10WGmAdkOKUwInGF8SlFkeGlnnCiKSRd37cYFf/GL5LjFl7nlNjqTRXHJrV7+5ZCUFRdSOZry1QFi+SXZklPrTKe2hCfwqkyyGxZOFUGSn4KITyyxv9gn6eIznnlSFfzLDIM49jFtzhh212x7a6FC4nMmeiMXg+vYhMERQWdre7C1HNh6iGpqkiqKoqmhqKpobPV7XM0AIPildEUbQRRHZqh6ssCE7qCqT3RWK5PKMshhOmI40RUiHNKB6jplZHx7CBKRdzfueqX5arFFcni2ubK1taqZH1ubbp3qLWUQyUywnB5vpRCb2qxO7EASSyEEgrBcVlaLnGKjqkWiGQbTDo8lO5NqIvLbUyhlcfgc31DwixDfY3jvE0p4fDqFA8O1p3pZUk1Vyp49aj0xV+YL/4jR+GbXF2ZIqQOJxLRSPSpyPIhJKMDg0wdPbQc/fX9Em3iqB44lie90plZicqvhOeVQXNKILmlNswqu0IOnFVjw6qBsGogrFowq9byr1YDYVUjWFXov9HYVYhUogqRpp7DNi6ssiqvh1e/QVa3OlS2omIy5aNwsji2fhXPkdPvwWywya4FF7YhijphRV12xd2I4m5YIQ9WyIMWdcGLu2EFnXYFnbY/bvNbIfmt4B+3wL/sDii7w4bVbstss85vhdDbwGy+HZsPZXXbsng2zE5Ifoc1q92a1QYu4UHLumGsJhC+WCODrUKt1MuvN2PW2sSlm5PzPDnNGZMLnJOr0Tvp6p104/rd+tdy1c3NDfDdvbu7m52d7erqGh4ePjg4eIAPIDT28O2/vb194Kf7+3tgAd2HDx+AEoEHBwdnZ2eABNTV1RXAPcC3/KH83MePH9+/fw+UJgSUot6+ffuwEO/6+vqhBjBAA7e3t5eXl5+y3cMpgKD5A5Q8zPMhxPYpnAHbxcUFMKWtra2BgQE+n7+wsAD0l0qla2trxcXFfn5+ISEhbW1tD4N/im4Akdze3gKTvLu7A4KGD0DzcGkASQGaBLQb3r1793AiME9gEeLV1RWAfW/fvj06OlpcWmnu6J5f276++3j7Xnp7/xHgqrd376QfpddXF8f7Oy2N3K62N6cHOyuz4yOD/SPD4s3NTYDS7u7uHp7M1tYWwHm3t7cART1c+vz8/NM3C2y/Flepapo8V9CwQXhQ8yvfdI0MjK7wRHMFNe1a5mgFbbCsusVrfVt1EwQQEPwJrjJHuD8EAU1hziCUexw+t1Uw0Tex3DU8l1PKhbkFymmZ/myuMoU6mcKcHXwjiMyK7pF58fxWdVt/Kq3AxM5J1RgCCFmpm9r+bK5y84sGKiVPL++LJlbZ5U1eQfHGVmg9M5iRJcoM4mgGcTQB2xtboc1tMFYw56/lKhffuKBYUnZhY6dwQTS72yyYZdbyiAXchoFp3tTGyNb55P7tyO4VkF81uHn6Ja4akhyO7Eq2pCdt862IaBAkTD2l2hXf6JpYaRtTAYosMvFn6HhmqThkyiGTntkmPHLGKfjkagbSddwpKu6k1755WiFM/QCGYSDTIr7GPrXRObQYDE+Vs4j+Fpb63Iuu4UZThafJoDLlkekK0CT5QBYorcktohgWkAeOL7WPKUC7Z5p6pFikFPoWthKqO3PbhLVdwobewU7hYO+gcGCwTyjoFvR0DQwMjvQIxL3CoZHJ2eWNbcn+8cbOwdK6ZHVrd2vvaPfobOfwdGPnYGVzZ2VzZ31rb2ZmZXVta3x2sqShOJwU6pKMxuDtMFkQUKqGZaYqGK8MIiha4hRsScr2eToeLEsyL57SlkJuxSZXBXsQ7CyDVM39X8MidZ0TzeyjTGAh+sgQU+9ENDY7NLeaWNCZXT3PTmwJcsu3c2dCPdkwe6oZnKTvmGOaP5mC6w0OrUU60Y2hBFWrNEUz7AvjhCfgzOc2hOd2WTII2gsE7YVd1lMb4iMw7jtM/itkthyU9BJJVfYsMo1utE/n+5GEwdThEFy/RzjXxjlf2zFPw6PQwL1AH52t+mAomgqKpoKkKiOpygiKCiZXx6vQ3CXPAJL2CoXXDitHJXI8I8qcnHEW4QXOTH5GzSiD0pjoT3IMzHL6O1f94ly1sLy1uLa5vLm5srUxvzYnmuh901VZxqWVcPAl3DR2TSyjMriAE1pYH0Rg2QemmsEizW0irNHxiGCqX2YZllqVgmNEJmR4eXmB3J0M/DFG6SGoGlIUn43rpqd1Z0TTTXQzZZ+H/MfvY+SfMFFWramh/PyU5oK0SiaWSPD3D7NFeZk4BIACkjHJjDBaeUxZU0RlU2B5g39RrRer0qWg2q2i0ZfTEcTpCOB0+HE6/DidPpxOb06nN6fTk9Phx2kP57TF/I3GbYukMazzmJZ5BdaMIgiz1I5dAWNVIljVCCxJO4Wmx6hBtorDGwUhtArbxFyDZLZRaqVpcrVRcpXJf2mxFUbYSoO/vU2qNE6qMsRWGCVW6CeUGcSX6caX6seU6mFrTRNqTRNrTBKrjLEVRthyQ2ypQXKJAaXOqpzvzBV6l7ShaRUWlGITaokptRBMyXcq58T3iVkrkvaTq9Gb94vvPq7ffdz+Wq7a3d0FPq77+/utra05OTllZWWDg4MPH9p3794BThTgxIevL4BEn6IDUGTwU/54gBJAFOqBJwBgAnaAuBswwocPH4ACMoAXDaATYKXew3Wvrq6Ojo4ODw+BUjwPUzo+Pj46OnqAmI8fP15cXOzt7T0M/jACsDMzM1NaWspkMgUCweXlJTDs9PR0c3NzTU0Nj8dbWlo6PT09OTkB0OeBve7v7xcXF09PTx/qSZ+enp6enn66hPDk5GRvb+9hkgDHPNyj9Efb/f39wz1eXFxMTs1kECm8fvHR+fXF7f3FzbsHrrq+vNrf21lfXigpYFaXFa0tzvbzWkoL8qkUck9Pz/n5uVQqPT09lUgkwP7DBjyQy8tLgPCANwi8hffv35+cnBwcHJyfn/9aXKWmZfpcQcMa5kbOK2vsHBoYXeEPL5Zwu3RADoo61rLqFkp6NqpGMCDL6ie4CoTyNLFzMke4gh28gFWBUenU+m5x98h8z9hiIafdKSBaSd9STstUxchaxQD8M7jKyNYR6uKfSGI09gwLZ9ab+8eY1c3Wjt5aFjB5bTMlfUs1ExuAq/QskV/LVXCMX3g8vpzTOTS1PrGwU98miEulwjF+D5UBATODOIKgzmC4y8/gKs+Q1EQ8u7p5UDS7K5jdqWwTEdicwqa+euGMcOVwfPd6eOcSEFkY3rn8CX/V8M7WpvS4ZbbZLsLMMkg5sRyTVueYWGkbW2YRxjb0z9XyzFJxJbxywSu64BX9cjRDWQbB+XpuRCUXvKJ/rlZkkUlEMSi6DB5f4xhdgfDI1gfHPTGP+gaFk/VnaztTlODpzx2Jik4kVQe8WkSpXWaLd2QJ0jFdx58GCqRZu6YbuyWZRec4kytiGTVpzf1VPEF9n4gnHhoYEg+K+gcHugb4Hb3CT7hqZXNn++Bka+9odWt3TbIn2T/eOz7fPTrb3D1c3dpd3drdkOxPTS6urW5Nzc2WcIsC0nxhEZbwRAsUwRyUqmaFU7EiKlsSFSzwctYkeXiOihPdOIkbQmlLY/DxuPoYXzLMOlQN5K8Ej9ByTjC2jzREhBhgIkBhme60iozGgeqepdapj4LSxeyYBl+fIqQrwwaVZQIn6dvTjLFtPqE1aFemGSJLG9CvssG9huAUIbiXELyMLVEGRnmBzJZF0GRsSN9bZn5jS3psS3oCy3qJoWv6lFoEV8NDqlFBVbCgakhgFciNrQfPUoJnKWHomg656rYEeYdcdfscNYCrEJTX8CwlGPmVHUkRk6vlxjS0p2hZJr2EZ6oFFNqEliBdKRZ28dphbMeCvsyKIVpqeYhrio0PHk0ui/o7V/2yXLW+dbC+vb+xs7+xu70qWZ9bnR2dFQnHeZNLgoml3tGFjvGltqXdnuU9fu9YCbs+Pb8ll97KKu2p6JzlTe5NLB3MjC729w028bpqmupYtcU5XbXFS8Kus4WJi4XJq9EhTnA4wRTs/lTWR0WZHuAnqi5eHeYvzwzMzgn7htvqOsqLmvLL2gsbRJzu2c7hFd7UauPcWs30cuXITJFgjC6aZMyslq/vczePuJtHnM2j2s2j2s3j6s3j6s3jys0jzuZBy+ZBx99oWwctHd1J7Z1Rja2hnKbAmkb/mkb/6qaA6ubA4jrPijf+nUMp42v0zpHUzHxbz1gl5zg5DF4BQXgBwz2H42WQRFkU6eXDz88aivTys4Ymy6HJcijSSyRRFkF4AXSG4Z7DyQpwsgKcKI/Ey6EyX6LSZe1TX2BSXsQyDMv5PoOrOMFC2pu+4KoW94o3rpWNvm+6UoVjBavbbUeXorOb8Yu3s7fvV3/GesCH7+729nZ9fT2RSMzPz+/s7Dw5OQF8SABzAL6Ws7Oz9+/fX11dnZycAH4pwGV1dnb2EOqSSqVAfhJwiaOjo4dcIul/ulIAbxPg5gFQDJgSgAL3/5ntBAigX15eAtTyqUfqYQPm8CmgXF9ff4pB0v8MxgGz2tnZAQ6urq6Wl5czGIyhoaEH5Do9Pd3e3j48PAQw4vb29gF3jo6Otre3Ad8PkNgOBCsBF9Tl5eXZ2dnJyQkALp/OEHDdraysAA/k5ubm8PAQ8BV9ij5A0tXBwcH8/HxXd09oVBy3hbexc7BzeLp7eHJ7//GjVHrz9vbi7Fwq/SD9eL84OzUzPvz+9nJc1FeYn5uclFhTU7O5ufkw4O3t7enpKZAxdnp6enl5CTwoIA4IEOqnzxOg2F+LqzR0zJ8raFhBXfC0Im7bYP/Icu/ocuWbPn2wk5Kejay6xStdCFDHRknP5qe5yhiKMYO7gB28zOAuFki3ECyh/A2/QzTdP7lS3dbvG52qZmIjp2WqbAj+CV3Qn4gDGtk6WqI9ghPxJQ283vGl7pH5+m6xo1+kMRTzSg8EhAKBGsy6IMTXcpUt2ssrKJ6cV9bRNz4+v90jms1h1wRFpVnYOplaOxhboYHUdSCh/mf4qwIiM73D0kPisygsbptgbnB+r3VwnsXpzq1uL+cN8aY2xBunQ9sXgNj6yO7Vl7hKtLkvlmys3u/Xj3MtA/T03WVCGbbRRTbRRaBwlmFgrrYvVd07S9WHouafrRmYqx3GNIgsMA7M1cakvUQnPfehqEUXmcaVWSfVYSJKkJ7ZxuhMFXiaLBon50J95UVXwZDl4elPXSjKnrlablTdmEpkZrNvWCHMNlbJOV3XE2/qnGroijUNIiCS8wNJhTFf5qrhXoGof3BobGp2bWtn7+h09/BkY3tvY3tv5+D44OR8//hMsne4Ltldl+xKtg9mp5YX51dEQ+KCamY0Kcw7E+NKgNuTQKBUNSvcazD5tSVZ3pwoAyK+gFAV0DSd0CI38pvUgl4SsT7WjwRDROs6xOl5ZYC800FOscb2YYbeCXa4gpim/sqpzaGV2+mpj4LKVXr8mwCvArgLHeKYbeGQbYrJNcPkmsFJOpapr8ywcpapCjY4ZTuiKoysYktQguBeQvAv7MiyqBx5VI6sLfkHi/Q/QclPoOSnsCx5dLaqE90Qk2uCIBvYZGpCcIoOearOTE0E9ZUt8SWC+gqV/RqWpWCfq4LOUUZlv0bSlOAURViWgh1ZHkpUcMjWsKep26QrWCS+cKLqRtWgAti21gnKtnHqoSwHRlcKqyczscjfIx0amOVIKo38O1f9sly1vXcq2T/e2jvc2N1d295e297a3JNIDiXLW0urO0tru8uSo7Wjq+3dszXBWBe7hpHOIuKLs1kNZV3j/auHm0c3J7tHO8urC+NjQ71dHW3c+v72jo2ZubdHJx8vrqSHF8Li+qoEcqpLUIpXcDklf0IgPtjbP7u5WjvaFi9NcQc6i9tqK7oa2sb6hjdnlo+XDq/mTq+nDs/HNnYH5lbaljY6ji6G76ULH6SLH6TzH6SzH6SzH6TT/2mzH6RLH6Qrf6N9lC7u7rdLJA1LK9XTsyWjk+yRCdbwFHtktnBsvnhyuXzjpHX/ht8/lZ9EQULdXxq7fmsY81g1+j+Uwv+gHPlHjbi/aCV8px7759cR/64W881nTSvhu8+aXvJj3aRHOtgfdLA/aCd+r5XwnWb8txrx32vEP1aPfaIR+0Qr6rFOxCPd0B/0g783DvzeE6dT0h2+dFa99+7N4k7JxGLe5Hzu9CJreYu7e8q/uh97K525ups+v525erf07oPka7nq48ePJycn4+PjRUVFnp6eenp6BgYGCASiurq6paVlYGBgcnJSIpGcnZ1tb29PTk42NTW1tbUNDQ3t7+8DQ62vr/f39zc3N29tbV1fX4vF4szMzMDAwOTkZBaL1dDQ0NPTs7q6+vbt28vLy8XFxZGRkfHxcbFYzOFweDweAECbm5vd3d2dnZ0AewEuq7u7u93d3YGBgaqqqqSkpPj4+Ly8vLGxsdPT0+XlZeBgbGxsbGxscXHxzMzM2NhYTk5OeHh4QkJCdnb28PAwQAwzMzNsNjs5OTkxMZFAIPT09Ozv7y8sLFRXVxcWFk5OTgLd5ufnWSxWeHh4SEhIdna2SCQ6Pz8HvK+LkvcAACAASURBVGVzc3M0Gi0wMJBMJo+Ojr59+/b6+hpISHr//v27d++WlpbKy8tjY2PDw8MLCwtnZmYAb1lPTw+NRouIiKBSqSKRaH9/f2pqqq6ujsVi5eXlkUikjY2Nd+/eXVxcdHV1EQiE6Ojo4OBgN3fP4IiYstrG4YkZ0ejk+PTcwcn5xeX1+uZGVyfv8GBP+vG+o6UpP4fS0lCXGh8JAZlqaarb2Nikp6ePjY0BtzMxMVFQUJCRkRETE5OSktLc3HxxcQH8tbu7m5aWlpiYSKFQent7P8W7X4urtPRAzxU0QDZOGVns2uaB/pHlgYm12jahkY2rsgFUVt1CUcf6tb6too71T3OVGdzNAGJvBnexcfK1RHuAUO5+MWmMyqaWgXHhzPqbvtHwFLI2CC6nZfrawOpncJWds78pzNkU5uwempBTym0fnOqfXOkemQ+Mz7Rx8lU1hvxVcdTUVt3UVtsc9rVcBdS0iU4il9S0CceWxZNrdc19pNxSG5QnCOpsbIU2BCFNrR1AUGcQ1BkExXwtV0UnZwfHkf2j8DFpdHYNjzeywh9fr++dzKlqY7/p4wxMdc9KRFtno3vXI7tXQ9sXP523vvxut26k1txXW9v5SUC2VRjTMoxpEsLQC8zV9s/W9M/WDMrTAYgqtsQ8tsTcP1sTmfjULvYHT5JyTLFZUrVdQrWjb54VKl0NlaHsmasVVGTgx9JwzZa3J8jA0x+756j6MfW9cg1jq1BpjV4BdAg4Uh6ZoOqcqg9wlW+6bQzVE8eM+GwcsK9rQCAcArhqfHpuXbILgNTW7sHmzv7u4cnh6cXByfn2/hFAWts7ByuLW7NTi138bmYFPYOVnFAQFsJ0d6KCQWmqloTXYIqSFUXOnPjcjPDMkvQCSlbzz3PMak4rH8yjvEkMyEI4Yg29MizCaLAgIsQnBeQZbxWOd2bUZPRMNG+cLRxKJd0HDcxJQiTHy5Vhg8mxcsy2QGYZQvHakAwNc6yiQcwzvagnxvHPQSnyVmkK4HRFO6KqdaYCOOMFlPTSPk/RPk/elvTYPO2PziwlBO2lZfoTU+wTM6ycZYqqVYqWVaqaSeJTJE3JvVDXhaXlSFdzZmo6MzXtc1WQNCUE9RWC+gpOUQS4CjDPQgPXfD0Y/rV1qpwnwyS+HuPHBJtGvESl6EWXuDC6knLaE2NYHl6ZsLAcV2pV9PX1xN+56hfkqqXVrYXVzdmltYnZxfGZhdmltc3dw6Pz68m5pfmVjcW1LaDEzcTsYn1zO56WC3VxRXh5+sfGUgsK2nsHxmcWJqfmxaKxzIys+JiU2PBECj6vpal7fmZ9e+N0f+NsqG2MV9lbzWqoLGpqbREOT64u7Z2vXbwdXJdU9vXH0xluCfE+ycn44sJ64cDI6uyyZGZDMrGyPjI2yesXNgwOv1nZGPzkdmbPb2bPb2d+nl3cTEmlS9KPc7dvx88vxEcngsPjgf2Tgf0zwdGl6Phm6FY6dy2dGZgsi8lAg+zlNFDfakbLvIj65knoH59H/Ekh/pES9rFc7PdPw/5dLvZ7udhvf9wqJjxWTPjhx61y8vPXSU9eJz1Twj5+lfhEMeEHhfhHCnFP5ONlFWJfKkTLKkXJKke8UAuR0Qx8ru/3HJ2gze6I3bjpuJOOX38Unt/wL67517cDN++H30on7qWzd9K5m/ezV3fzV++Wbu42vparjo6OJicnKyoqAgIC5OXl//Ef//Ef/uEf/umf/ikyMjIxMZFMJtfU1IyNja2vr4vF4qqqKgwGExwczGaz5+fnAe9LX18fhUJhMBg8Ho/P56elpRkYGDx58uT58+fy8vJ+fn54PL6np0cikczMzFRXV9Pp9OLi4uLi4ujoaDwePz09vbu7y+Vy09PTs7KygJxu4Bt/eXkpEAjS09PRaPQ333zzxz/+UU9Pj0QidXR0ZGdn6+rq/uY3v/nd7373+9//XkdHJygoyNPT8+XLl//yL//ypz/9SUtLKz09fXp6enV1tbS01N7eXlVVVUFBQVFRMSIior29nc/ns1is3NxcsVgslUqnpqYoFAoIBHr06NFvf/tbGRmZ2NjYiYmJvb09sVhMIpHMzMyePXtmaWlZVlYGLO67vr4GEHBtba28vNzBweH58+fffPMNCoUqLS3t7++vqqoKCAhQV1f/5ptvIBAIhUJpa2vLz8/38fGBQqEmJiaqqqrt7e0zMzNisTg9PR0EAqmqqsrLy3/3/aPwmARGUUVtQ3NZNae9q2d1c3t5Za2toz0lKbm9rWVULHR3dlR9JYeG2ai/kv2//8dvfvOP/9fvfvc7CwsLNpu9vr6+trbGYrHQaLSRkZGMjAxw18PDw0dHR1NTUxwOR0VFRVVV1c7OjkajTUxMAAnvQALcr8JV2vqWzxU0LCCYNBKzuqmvf2RZMLlezxsygbqrGNrJqlsoaINf6UIUtME/zVVGtk56YJQZ3AXmFgiglWc4lsSqbOodEc1t8oZm4/C5emCUnJapkr6lmhHka7nK0SfCEu1hDMXY+4Rn5pU09gwDxQcTSQwH3whtEFzVGKJpbqdhBlU3tdUys/tarnL3j3H0CPUMjCPmlHT0jY/NSfiDM5X1XSiXQGuEuwnY3hCENAHbAwnsptbon8FV4ViafxTeLxKXSi2tahd3ja52DC/nc7ro3K6iVkHT0IJw42Ty6N3Y/o1w4+Qn/FVD25tr7w8aJxvAQQbG3nKRbHh8GSyq0CKywDiCbRTOMgxnGUawjaIKTaKLTFNqbLCV4IAcLXj8Y5uobz1JyvFloIx6dADDyolgiExTd6XoRJSDEriQsDID91wFNOEpPP2xZ556YIGRD904phKNrXPzpJhbRynA45QxybouaUZuSWZeKdZRWe44ZsRn89YFPYNCwVBfv0AgFE1OzWxJdo5Pzo6OT3f3DrZ39g4Ojx9+SrZ3Jdu7uzuHe5tHy3OrXfxudlU+qSQzvSIuotAbQ7ECuMqa+tqKKm9Gem5CeGxGeGKNf+2X68DsojTPVbB7CGG59q7JJl7ppoEksD/OKoQAjSJjsLl+ORUpzYLqpb3pY+k2b49bPE9N6QgLqsB4FyLc8iEwop5JvAI4Tc00QV4/+inAVRbJcpap8qAUORhJ3TrjlWXaC1viS/tcJUeGoi3psWnKHxzo8rakZ8aJ3+pGfWsY88ICq2qTYQDF6Zkny8ApCs5MDfdCHf9Kk5A6kHepAZL2yo4sBxgsSx5OUYBTFBBURQT1FbbdPqHFPqDU0p6i4Z5nFFYB86aDLGNfuRBM0usDy8Wk3A5sMM3BOdkyPNeVUY/9O1f9slzVLxzuEYg7+P1Nbd0NLTxej3h8em1dcjY5I1lcOVleO5tfOplbOJmePeztX6rm9hVWNrMrGyu4Hby+sbnF/a3tq9WV46nxjZhIfJA/Nsgfm5HG5NYPjE9sLy6fLy5eNHCGK0r785ltjMKO8kZR29CacPVkZP+6f/O4iC8OpeYjwmMdo7FJzCJOn3h0ZX1qYWZhcXp6ZmRA0NXaVs/rbpqZEx8er+8fruwfLe0fLewfLewfze0fze0fz+4fT++fjO+fjP6NdnA8KpVuSD+sv79fefd28eZ2/vpm7vJm7uJ27vRq+vRm5ka6enY33y2uiEjCWKJVdTAvNRKVn8Q//jbi2x9ivn+Z8lIhQ14GK/Nd1LcyWBmZpOc/bl8kvXiRLPPjVjZZVjblxYukFzJJz58nPn+W+PRp/NOn8c9lk5RfJqq/TFBTiFNTilZVjVDRDFHWD1SGRhvkvUlcOeffSRfupbPv3k98uJ+8fz/5QTrzVjpxeTd6eTd+fT9z+2Hp5n7lZ9SxAfxDW1tbra2tMTExYDAYDAa7ubnl5eVlZWWRSKSysrKhoaGFhYXm5ubU1FQ0Gu3s7BwXF9fQ0LC6urq6ulpfX4/FYuvr66uqqkgkUkhISHBwcGRkpIODg5KSkrm5eXh4eHt7+/r6ukAgIJPJWCw2Jyenp6eHSqXGxcURiUQSiRQfH08kEj/1qdzf38/MzBQXF4eHhzs4OGCxWA8PD39//6KiIj6fz2azMRiMsrJyTExMWFiYq6srCATS09MDg8H+/v4pKSk+Pj5kMvnNmzctLS0MBiM2NjYkJCQyMlJWVjYoKKixsbGlpYVGoxEIBB6Pd3V11dDQkJycHBQUFBcX5+3tDYFAsFjs3Nzc5ORkeXl5UlISFoslk8kVFRWzs7PS/0yNl0qlGxsbNTU1WCw2JCQkPDycSCTW19cPDw/z+fzs7Ozw8PCoqCgcDufm5kYkEnNycvz8/GxsbJycnIKCgvz8/PLy8jgcTkVFRVJSUmhoaHx8fHBwMMQGGpOYQqEX5DILKbn5ze28je29sfFJWk52ZnpGb0/37ORYkJ833MYqj0pKS4hC2UHMTI19fX3LysoWFhb29/eHh4epVKq7u3tiYiIUCjUyMgoLC+Nyua2trXg83snJCYfD0Wi0hoaGpaWlTzPu/0+56t27+3fv7i8vbs9Or65v7m9u329IDoXiCR0DK1kFTXNrxxQCo7qht39oSTS50dA1bAbzVDaGyWhYvNS2UtCDAFUCNc1QD1yla+Ggb4kxBDsbWbsY27gYgB10QQgLuCvKIwTmEgBGe7oHx2fmFDfxh4fmtnpHF5NI+YbW9vKapq/1fg5XuQXF2Tj6mNhikO7BKVksTodQMLk6NLeFyy1xD443AKM1TGy1zWFaZnYaJraaptCv5Sr/8GRHj1AH95CE9OzGjsGJhZ2hqfVW/oijR6gt2utTrjKDOBpbIaEIVzukGxztgXL0tnfyxbgGOLsHuXgEu3uHefiEe/lF+gbGBITEB4djQyOTQ6JSwxNIEcm0oGi8e3BSRDKNXdPZMTjfNbpS1NDDqO3I5/C4fROitaO547vJvWvh2qF450K0cyXaeSvavhdJpH+17Q/CzUvx7vG69LZ5tssuyhocoplc6YVrcEussE6oAMWXgeJKLWJLQHFFlrGFoJgCSwLXKb0aHZJjgop5CYt86kvUSq2AkRtdnXG66DQtx0xtf4ZZYh0stREeVWHqw1BG454g0h5756mFFBr50vWjy6Hx1UgXoi4k5iU8XskxWdMlzcAtycQzGRyV5YoriOoeaewSN/MF7fxeXi+/p79XKOwZEvaPCIRDPQMCgXBoYmZWsr1/dHZ+fHKxc3C4vXOwd3R8cnp5eHq2t3+8ubMr2d7f2T082r9YX5H0CwaKaorJRcSM4uQIup8z3sYGq2OXqQUna9iSlaxwMhYZjywzvrfJkAtioEqFtL7thqqRnBiWi2uyiVOioSvW2CvFKorilMoKzmBFEdlJJY2skSXxoXRn/Gqwc7e+aCSH0JaQxA2JKHXFkECmkQrgZBXzeHmj6CdGsU8skmQgGXJQgjwUr4ggq0MyXlmmyEIJ8o65Khi6sh3puSn2P0Cp35thvzeJf2SeKAtJU4fh9eF4EzucjlW6LAT/DJb10pmpFsa1SmhH+JYbgTOf2RBkbYkvoSQ5O5IiPEsJQXmNpCqjqWrM0Wj2aExmu6c3w9QpS8cn38IjxwyarOZJs6B1RTYs0PP5WG88BBGtH5HjVNCcdnU9K323dXa8fHSycfPhZmpjI7emMSqnqEK0WCpaKxRtskWb+YNbDKGELtjKE2wzxJ+XPv8yVx1+jR0wRAd54r/VGOK9fLGEKZLkiyUM8U4egFZDwL97OYLN0rG92qkDWutwLJvL6hpZvXx7ePHrchW3qaW2vqmsqpZZUMpgFVdUN3T3Dk1Mrc3MSdY2zrYkN6trl+sbN3v7H3d2Pi6vXl5cS7cPb9c2z9c2zyU712urJyPipY5WUXOjoLqio6yk7U2zeHJmb/fgw+6RdGPnfQ6jOTmjIigyOyAmJyW7trR9rG/xaOLw/cThXcvEOo3TiWWUp7NrSloGeqfXF3dP17Z2tre31taXxsaH+D0dAmHP+sbC27vTy+uDy+u9y+vdy+vdy5vty5vty5uty5uNy9vly7fzl28X/5b26nbx6mrx+nLx6mrx8nLh8nLh/Grh7HL+9HJ+93B852j89Hph92yqrbc0PMHZxkHHxENdLVHlh7jH/xH+7bfR38ukyMllKDzFvvgm4i/PkmSfJcn87e3jhOeP4p88in/2Q9zj72OffBfzw7fRj76NevISqyqXoCkfp6EYo/46Uk01TFU7WFXfXwUWZZTNjZ876LyWztx+nL55O357PXpzNXIvnTt/O7p/Jji8EF2+m3n3cfXt+43L269eD/iQ+XRycsLj8RgMRlVV1dDQ0NLSUn9/P4fDaW1tnZ2dXVpaqq2tDQkJIRKJUVFRQUFBeDy+ubm5v7+/traWQCAMDw8XFhYGBQXFxMQIBIKbm5vBwcGwsDBzc/OYmJiBgYHDw0OxWEwmk9PS0kpLS6VS6ejoaFpaGhgM1tbWdnV1bW5u/vDhw0Oy1Pb2dmNjI4lEysjIoFAo9/fv+vp68vPpJSVF9fWcwsJCAoGQnp5+d3e3s7NDoVCePn3+pz99ExMTt7q6LpVK6XR6RkZGcHCwm5ubj49PSkpKeXk5j8dzcHCg0+nDw8P9/f25ubk4HK61tfX4+Dg9Pd3DwyMmJqahoaG0tNTHxychIWF0dDQpKQmNRru5uTU2NgJL9g4ODh4S5IEHi8Vio6OjeTzeA52sr68XFBT4+PiEh4cDhZbLy8vr6uqIRCICgUAikQwGY3p6ent7Ozo6GofDEYlECoXS2dm5v7+/vLxcXVOXlIqj5LKyaPlkal5Xj+Dk9HJkdDw5OTk4OLixgTs1OZqRmkjEpe5KVpZmx2sqS9JSkx+CqtPT09nZ2R4eHlAodHp6urCwMD4+nkql1tfXFxYW+vr66unpCQSCubm5y8vLh2QsIC3s/5Srbu7ub+7uz6/fnl7e3Lz7+PZeun1wNjQ+q6RqoKisB7ZxDopIJeeUd/VPzywd8gQzmMBEXVuXZ+rmzzUslIzs1MyQ6uYoHZCDtoW9jrm9roWDgYWjoYWjEQhjbOlkbIkxt3WxsHO2hLtaozygjj5wZ3+kayDKLaiZPyycWBma2ahs7PYNT9I2hSpqmqrqW6nrgzUMrDUNIdrGtrqmdoD8piEICQTaABlPCNLDFu1l5+Bj5+Bjh/FFuQXZYXxtHbz9I1MKqpp7h+eHZjb6RxeprCqYk5+aAVjT2MbUxtHUxlHPAv5ZfVFADtTeLRgwR49QZ+8IN7//n7u3DI4sy/I826xtPnaZ7bS1Wc+Mbc/O1lZlJQRDBociFApRSAoxMzOzk+QuF7jQJWeUSy5mZgYHMTPL5cwg9v3wstQ5GRG1GdWZS9f+dszjxfPn7z59eD/733PPAQVHQ0JioOHx6UFR4MBIEByFb+wcY8/vcBf3qpr6U9ILTK09nhhYGFu5OXmFO3iEmtt6uXmFuXmFefhEePlFeftH+wbG+gfH+wfHh0amhkamhkeDI2OhUXGwmIT0uCRETBIyCZaXlFaYAM6LSESGJ2RAMrGUivbOoVnu0mHLwBSpsp1S3dkxMre4KzmQXu6p9CzBaR9P27guo7NPMP37Jb1HlBFZJUfdvnrZtiLr2jgk9LcGo6ICc7xgZeGQMg9YhVVGnRWq0TGzxiGVahmRb+gHf+kFfo5pjutexJb2QiKQZuFwIxDaJrnAKjbfPLTAOBJnmUi3Sy13ADEdwJW2aXW2iEb7CMLLaLJBIuM9tMYS3mCTVvcxhWkaRzNC1DqFlxj5IF8E5b4PyTILTDeHYALpbQWslb4BdldTV315VSWVVkYklOKKS4uLqO1dg2Psqfml9fmV9bXNvWOhRCLXCGVKgVghkCrEMrVYoZbINSK5SihRCsSK/YOTo2Ph3v4xd362vrMRTS1MKwaDimIC0px80yy84IY+Wa/9c5/7oh64I//iCP3GM9Mgsz6qc5s+p+oeOa6nDaEgpNCwTJeEoiAwJpbchOnidjYMNhJraO3jvSc68bpw7fhs71C3Nbk72DhZRu3Oz66Mj8Y4fYi9awu+54x84JZ337vkUQDxsQ/hniv6lk3Gt/aZd90LnngXv7DPvGua+n/YIG75Yd/YIO5YwW6bpnxvmnzLDvHMF20WiP3oXWLsUvTQJvfPtnnf+pCfJDRaprbZh1cYu2F+tMj4zhJ562PWPZvsR7Y5P9qhntihnjlkv0imulKHoYzxtBiirQ3ovlvW8yCcsR/mXUZbQNshpo9HJY1A4RUBMUUOyVgPahNSrTm8PlMppAKJRKS7uF7aPiBUNkGLqS1Tm3Xc7Qr2NoO1S2XtUdgHVM4xdQqwhT4j0pTwU1G4YhJbQmb9WpHYIswEr2TyCMM6xnFO8Fw+cVpImhGRZkR4Lv+zInCPSJwjEueIxD0AIplzQObsUzj7xLENBne7em6/sG0smVJL6uNuqn9LrlLrDqTyw4VFbn9//9goa2N9X8CX1zc0DQwNbu1syxTyI97x2PhkfUNTVXWtUCTb2z9eWd1cW9/ZPzg55ol2do+Wl7d3d092d092dwWA9nZ+0uG+GNDBwY2kewey0vLOgpIqMAIHgmMLcDW1HayJhYOlPfnKgXJqjT/I3ewYmesYmRvmrM+s8jb2Rbv7e7t7G6trCyz28MBQ+wSrf+9gWXcm0p2JVNpjmXJXqtiRq3YU6l25eluqXP9pmp9ElW5Ldbrxy6jbUmo2fi7FXyVXr6t0W2dXBzLN+ji3MSs/xtXb6LnD94YZL28jbv059c9/gXxzN+PuI9TDuxl3v4N9C/hPn8Zb6bduwX/4lfFO2p17Sfd/TH76HPTiVcqL14nPDGJ+fBP20CjkoS/0A74JsibsudRvXOnXlBqOXDquUHLUp4vK0yWFblGuXVJo11S6He354ekFf/9wuaevkc0Z0Z0qr68vT0+1QFmBL3EVUBoKSBLncrkYDAaPxw8PDx8cHPT39+fn5zMYDIFAoFAompqaIBAIHo8fHByEQCCGhoZJSUkkEik3N5dIJB4eHqJQKD8/v6qqKrVazefzKRSKj4+PgYFBQkLCyMgIj8cbHBxEIpEZGRnV1dV6vf7o6AiDwVhbW/v7+/f19QEZ4jKZDHjTCwQCAoEQHBxMIBCEQv72znprW0M5k06hEjo6W+rqaqKjI2EwmEajWV/fTEkB3bv76L/91/8e4B+ys33IOxa2tLQlJiZaWlq+e/fuT3/60z/8wz/85//8n01MTGZmZvb3909OTrhcLoPBwOFw7e3ta2tr9vb2f/zjH//hH/7hn//5n/39/bu7u3k8nkKhGBsbCwoK+sMf/vBP//RPPj4+o6OjwO5IIKf+4OCgubk5IyMjJydnaGjoJpN9fn6eQCBgsdjJyUkej7e3tzcwMECn0728vF69epWSkrK5uSkWiwcGBlAoFBgMhsPhjY2N+/v7QqFwdHQUjycyGDUdHUNVVS1oNLG3d1SjPl9Z3khPTw8LC1tYnNnYXAaD4xMTI9fWZqTSo+rq0qioiM7OTuDRDQ4O+vv7f/fdd//8z//8n/7Tf/Lw8BgaGpLL5TKZbGBgwN/f/1/+5V/+8R//0c7Orre396Y0A7CJ8j/KVZqLC83FhVxzKlVpgSoRAFc9eWH86Om7j7Y+sQkZRSXMwZHFlXXhwPhyQGLmO5egH15bfv/K4kcTp+cf3F58cHtt5fnWwvOthaeRhdd7S28TC29TSx8zK18zK5+PjoHWzgE3DpOLTyTgDLX0TI5Pb0wt7de3j8SDc95buv74+sOzt1YAVxmY2P9KrnL2jvAMjHP3j3HyCg+NheFodX1j81NL+9zFPQqzxSck8Y2pw6v3tkB2OVAZ4au4KjgaEpEAD42FBUWBwRloZn3PKHdtamm/e3gmt6TU0TPstbGdsZUbcBErRz83zwg3zwgP7ygv3xhvv1jfgHj/oET/oMTQCHBoBDg8ChoZkxYVmx4Tj4hLRMYkIVNg+anwwuS0/NjUrOhkJARZjKPV1bePzKwc9o8vVDX1l1Z31LYODUwszqwczh3IxwRnbUenZQvSvN7dpMrFSMpsLHU5mbGSWr6QVsXOb59IZdAcwUF+WT6I6oTshlB4tQ2i7gOy5iOi0hZCtYlFfwjKMPICvckpDW1mlZS2p0fCLYNT3sfAP4SB3wdD34Sg3kVhzUEMx/Qq1/RqFwjTDlxuDWZapDDMUsqMQUxTcIVJSplhLOV5cPE9H9StCKyBX/Zzj/QnvojXIVlmiWjX4hpQ/TC5spNc2kCmMik0Zhmzqr6qqqWstIFMrqqua23r7h8YnRxjTy+ubfFEMqlKJ5Kr+RKFQKoUydVihUas0IjkaoFUyZcojo6FJ3zJAU+wsLLaPTjIrK0kMYmEipL0orj4HO8gqLlXynMvyEP/jPtB2beDUQ8jMSbpNX4MNrL3oGz4qKZulpBXA4orDIzJDU4jgmoHqmb359nrM3V9LQ39Hdy1eYlWIVaJlvcWOsdaGvvL21jMulECthXsk27onfnKK+eJZ/59H/QdX+wdz5K/uBT8yR75nSvqUQDWIIT4zi33iXnKt5bgW26o5xag2x8hD2zTnjggnrtmv/EpNPFDm/kUvwugvHbD3nUo/MED/zCM+S6yytSH9NIWddcd88qt+LVL0SungleOea8dcl855Bq45rwLQ32E0/yR5UGR6I9eWW988t945L20gd9LrnGq3cjpOMDhh5JhZd5R+TYJRS6UeqRKc3J1diqTSMUSme5cv7R9RKxsgqGpbdz1Bu52FWu7bHKXNrlHYR9QuMeUKYCiPmcdTYk/JwmJLSGzZL9SJLakZOKkmHVSwuZjOAIsV4ibEuGnxYQZCZYr/Iym+Hgu7ye0+nei2qVwdmmcbdLYSjl3q3puv6BtLJlST+ifXtecCZWHvydXSdvb2/v7e5eWFqRSsUwmWVlZ6u3tbmysZ7MnV1eXj48P+Xze3t7O+vrqxsbazs7O8ZHg+Ej4qY4OBZ/q8FA0wVnpGZpr7pxs7WYPTazMr57su36Z3wAAIABJREFUHKmPhOczS0ctXSxUUWlkfEZkfAaqqLSlizW3tLt3sHvC3zs63l5c5gyPdo1NdO/sLZxeCFXaY4V6X6bclim35epthWZHrt78ias+J4CiPtWXzpcqV2WqNaV2UyBZGB6vQeZEungYvrL//mXKwztpP9xPv3Ufcecx8t6DjLt3oN99m/rnO9DvbkG/+zTehX1/G/b9p/E25NsfIN/+It5L/eE5+PFb8Mv3kNeGyc8Noh6+DL79JvC2UcAdb5Axujp+ZqdecTWtvZ5ValgqNev0bFZ9uqw8XVFoV+SaVYVmQ6Xb054dnV4I9w+Xe/qafz1XARvWgCTx2dlZAoFAIBAGBgZOTk4mJiYIBAKTyTw4OBAIBO3t7QUFBUQicWZmpry83Nra2szMLDIykkwmz83NsVis3NzchISEpqYmoBpTe3s7FAp1c3MrKChYXV09PT1dWlqiUqlEIrGnp0elUvX19SUkJHz48OHjx48wGAwo7gDs77u8vNzb22MwGCAQiEajbW9vXl7pJllD9Q1VpQxyX39XW3tTQkJcejpMr9fv7x+CUmGPHz37b//1f/P08DvYF+iv9UxmJQgEcnFxsbKyMjQ0NDU1RSAQU1NTS0tLExMTjY2NJBIJh8MxmcyBgYGFhYX3798bGRm5uroWFRVxudzt7e2hoSEikXh9fb2zs1NbWwuFQuPi4tBoNIvFUiqVwB7Gk5OT5ubm9PT03Nzc+fn5G79qZ2eHSqVmZGTU1tYCe/RwOBwGgwkPD7e0tMzIyABy/CcmJtLT0xMSEuLj44lE4tramlarXVxcpNFKc7KLqitbqitbsBhKR3u/TKo+2OcxmcyYmJj5hen1jSU4AgSBJq5tzErlxw2NlTAYpLu7G6hSMTw8nJKSYm5u/uzZMyKRuLCwsLOz09PT09/ff3Jysr29XVFRkZWVlZubS6fT2Wz2zZqmXC7/vbjq6UuTh08MLa29ImPS8gpL+4fmV9aFgxMrUWlFpp7htwysvnv54bGx4zNz158sqy9wla1LCEBCAFcBJOTsHVHdPDA4uTS1tN/Wx4Zmllg5+j17a/X0jSVgVt0sBQJQZfLR/W9wlU9Iom9okqtvlG9oUkYesalrnLOwu7jJr2kZjE5Gmtl4vjSyeWvmCKz9fS1XBUaCIhMRkYmI4GhIbGpWCbm6c3CKs7A7u3pUXtcdkQD/YOcNYJ+dW7CdW/DXclVqWgE4Aw1BFien5SdAUCBEUR6GQSprYs/vjE2tdw/PVDcPUJgt1IrWmpbBpuH5iqld/OR+TtdGfPmMb/GYa86Qa/aYV96EI7zFI6c+mlwXWFTwIc7NHemBrE/Ka49ENjik15jBys3Syj/CyxxBJPsIlLk3+C0M5107kl/WiYjPtgtJNQ5KfusV/cwz/sfArDeRGDNwmQOixh1e4wout02ifUikGadVW6fVWMKqLUBM4zjKy5CS+96ob90yvvXLfh6ebxqWaxqAeB+e8xFZGkFtR1X1ETIwKekF4OwiJIFGqm9u6egeaG7urqxsxBLoFEZFRW1ja1ff9MKKQKpUaM//BlfxBRKhSHbEF61ubo2y2Z393W0DrZ1jLfSGkhxaUmSGnXviE5ek2/4Z92NLnqdS3ifTrRNpDmnVPsRhSMsKvnEBj21LT8WHJBaF5FUiBhY6eWeHR5rDwdmR8rbqsqZK5aVaIBdMzI1XtDJqukr755p652sYAygw2Ssa+zGgwMAr/7FXwT23gu+c8v7okPMnt7z7gSVvEso+gqodwommDvD71uDbrpnPrFLvumW9DMNZxVIdI4n2QcWWQcWWIXiL1CaHcOZbL/yPntgnAZTXgdQ37iVPrTPvRJRbhpdZhdAsAskf/Ajm3hgzz2JTnwKzJJxbbL5jeM7HqGLbJLpLLM3OI++1acq3YZQPjPm05m00pj8RyvCJzLNORLuSG5BK7cnFuVYqFQulEu3F9eLOT35VG3ezgbNbxdplTO5TJw8pbB6FI6BwxQSO6LMiTUk+I66MxPoKEdiyYpawmCMo5ghKuELMlAg7LcZOi3EzEsyU6FNhuSI8V4jn8gkcPoHLI3F4JM4RmXNAYR/Q2IBftVs9e1TQNplEacL3z66rL35vruru7u7t65yZ5UikgotLnVDEm53jDgz2VFQyWOwxkfhEoZTs7W8tLs1ubK7w+bydnb2d7YNPtbmx+6k2Ng42tgSrG4KVdf76lmj3QLF/pNo9UGzuSBaWj5paR9IQxZ4+0Z4+0WmI4qbWkcWV3eXVpZ3d1d29tenZsY6u+ubWivHJ7s2daYn8350qhWZHrt6WqTZkqs9D0t/BVYBlpdBsCKWL7OkWLBEaFefsGPHuWeydu6nfPoLcegK/9xzx4An83kPwD3dS/vIQ/MMDyA+fxh9hdx6n3fk0PoLcegi99Yv4GHznDeSpMdTAGPzaMPHpq9C7b0Lumkc/cUowgOH9KnoyV45aFedczcW0UsPSaDmXV4u/IVfdvDjn5uZoNBqJROru7tbr9RsbG3g8Pj09vbS0lMlkZmZmpqamlpSUrK+vb25upqSk3L5929LSsrm5+fr6end3t6urC4vFksnkzs7Orq6uoqIif39/MzOzsLAwCoXS2tpKJBJTU1Ozs7MbGhp6e3tRKFRsbGxqampkZKSnpycKhVpeXgY4T6vVCgSCoaGh4uLi3NxcGo0yOjZQXJKLzEzLzcvs6m5raW0ICQkKCQlis7ktLW2pKVAvT78Xz99YWtjW1rSMDE8ikVkFBQV4PB6NRqelpaWnp1dXV6+srAATBC5bWFgIJJhvbW2lp6cDGVSNjY1sNnt8fLy8vByBQKyurm5vb8/MzJSWlqakpGRnZ8/Nzen1+puSEBwOJzc3NzExEUgaGx8fX1tb29ra6u3tzcvLg0KhVCp1fHw8ICAgKysLBoN5e3vn5OQcHh4CS6UQCKSgoKCoqCg7OxuPxzc1NTEYDBAIkp6WXV3ZUl/bgcpBZ2cV1lQ3VlfVI5HIhISESdbo7BwnMwuGyADPL7KOT7Yam6rg8LTW1lY+n6/T6ZaXl6lUalRUlIuLy9DQEJvNbmtrQ6PRZDKZy+VubGxMTEyUlZUVFBTk5ua2tLTc1Mj4DepXfYmrnr0yffjE0NzSPSQclIUi9/TPLK8JhiZXQXkU68D4228+fvvC/NF7h2fmrs/NXZ+bu36Jq+zdwuzdQwB2cfAIdfQMA0Qqa+oY4HIWdvvG5vMwDDe/aAMT+ycGFgBU3ZhVAFSZWnt8iatcfCIBBvIIiHX1jYpNzaJXtY9y19b2JJ2DU8h8krN3hIGJ/UsjG2MrN2vngK/lqoCI1MhERExKZmgsLDQWlpaNrWzsG+WubR7Ku4dnkPkkd/8YoNqClaOfvXvI38FVEGQxLAsDQRanwgtBiKL0HFx2EbVzcGqEszo5u9U1NE0ub85B03LQNBS5LoXeGVs6EkGdCMRNehWxvdCzAfjVcNqGZ9GYP64nsaIrGFdiluThinSFVEcjm4Kym51gVSapNCNIqQWywgXOcIsrsvZPew/BeNYM51X2ZsFKPGPgVsEphu4RP3rG/xiCeheJMUmiWoPK7FIZ1sl0ixTGh9Qyi7Rqa3itTXqtFbjCJI7yOhz7OKT4QUjRk9gSq6yKEFRVBAjnlYr1LahIwdZk5FEhyZkR8bDIlPT43OLciprqlo7OxqY2BrMGmZ2PKiwpIVAq65o4s4siuVp1eimUqb7EVQKhVCiSHZ4Il9c3xjicvpGBAVb/+MJQ10QdtSUPivELhr/3TXsakfcSTDVGVtkkUD6ElrwPKTZOLXMr6U4gDaYVNMSDScFwajS+BTW03LavWT/W7bI3xys6mcWl6GPZyZHoaHx2gl5HpdXh21l17VwmuSsL05YMKfMIKTb2KXjmmffAMfsvtpn/u33mn30Kn0SQTNIbPVBdgaBqJ5/81y7Ip955bx3hT0IwFojGoIKeeHhDcBTRKRxnH1vqhOz1TWz4GEx960N4EUB6408y9Cp57Zj3Y0yFbVy1Y1KtW1K9Z2KNZzTTNZRiF4KzKxvJhpH8gjLMEwjOBZ3Red0R8eUO3ug3gXhjEgdUu5KP6U/MqApKwrhCif5l7Xly3fHZpUYiEwpkItXV5fzuAa6qCVxMb5naruPuVbD2GZNH1MkTMktEYUspXBmBLSGwJQS27BeRxFWQuLJPouJruQrDlpZwxCUcaQlHjOHKMFzJ34hYrgTLFeE5opt0KxKHT2bzyJwjCvuAOLbN4BxWzvHy27hJ5DZ838K6+kqoPP5duaqjo6O3r3N+YVqhlOj1F0qVdG9/a3VtsZxJ7+vvWltf4p0cHB3v7e1vHR3viUSCvb29vb2DT7Wzs/eptncOt3aE2/uSvSP54YnqgKfcOZCubPDml/cPT1RLa0cDIzMNLQMNLQMDIzNLa0dHJ9K1jdWt7eW19Xk2d6ijq762nt7QxOjorjo6WRFKNhTqXbXuQKXb+825Snu+q9Jtac93tee7BzzuwEglowJVUJ5qk2H4Anr3Xtw39+L+9BxyzwD+8AX0/qOkb5+B7z4D3/718Tnk3nPInV/El+AHrxMfGyQ8MYh59DL83ruoR44QoziMR05ldPc8ZeGoRXLBOdcvnV7PqTVsrYatO537bf0qoPjn8vJyXV1dVVXV4OCgVqtls9mRkZEPHz68f//+3bt3v/3220ePHmEwmO3tbb1eX1NT8/79ew8Pj/HxcWBj4MrKCg6Hc3Z2fv369cuXL7///vs//OEPf/jDH/71X//1m2++uXXr1h//+MdvvvkGcKdyc3MRCER5efni4uLExERubi4UCqXRaMD9XF1d6fV6oVDY0tKSmprq4eH26PHdf/0v/8t33//J0so0B4VMh0Nu3fr+f/yP/3737v33703cXL1SU6AfzK3/y7/+26OHL+7eeWRp+TE/P5/D4XA4HCKR6O/v//bt2/v37zs5OeXk5PT09PT19ZWWltJoNBaLpdVquVwuiURycXG5d+/eo0ePXF1dc3Jyqqqq3N3draysXr169ezZM1tb29zcXICrDg8PbzYtNjY2AiUqnj59+pe//MXDw4PJZA4NDRUVFRkbG3/zzTd379718PDAYDA0Gg0MBhcXF+/s7KhUqqmpqcDAwLKyMuAK33333R//+Mfbt29///2tpEQomVSGx9E83H3v3/vx7p2Ht2/f/bd/+7eMjIzR0WEOd6IEU4AuzpuZndzZXe3obEQiEc3NzScnJ3q9Xq1Wj4+PFxYWRkZGvn79+ocffjAxMcnKysLj8YGBgQYGBgYGBoaGhgEBARQKZWFh4ee1vn4vrnr+2uzBj2+NzZz9gxLhSFxHN2dplT/MWssm1jhFgO4a2vzludlDI/tn5q7PzFyemjp/LVfloGk1LYOsue2xqXVyeXNIDNTko/uzt1YAVN2YVQBUmdl4fomr3Pyi/cKSg6Mh3sEJTl7h/uEp+diy9n7O8rZwhLNKYbZEJiJMrT2eG35898HZxiXw7+Cq8Pj0mJTMiAR4UBQ4NjULQ6lp7+es7UlGuWu0yrY4ULataxDQx8bWNehruSoJkgtCFMGyMGnZWAiyGIQoAiGKIMhicnlzay+LPb8zMbNZ1zacjy2DIIvjMnBhRQ2BuP5gwmQQcTaAsBZE2Y8oF8bXSaIqt+PrFtM72ZFlNHOwj0OmS2JlKKjGM6vJEVppnEJ9Bym1yKx0zazwSsU7hWdbQjCeZT1IelsarMQzMcsuFGTkGfXUL+VZLMY8Gm8aQzCLwr2PxBrFEo1B5ZaIOgdopVVa9UdYtUVSqWEE7mlQ0YOQ4keRGAMEI4DSmckcLMA1wAoqQCVVcBQVkpwdAUbFJaRFxYEiQYjkPHQuloTD4LCogkIoHIlEFRTjydUNLdMLKxKlVn129RNCfcGv4gsku4e8uaXlgbGxzv7unrHe4Zn+kbnOuiFScXUKjOCZjLWFUKwR5daZ1bbReKNQjGFI8bto4gdIuSui2g9ZEZheGpRODS2qg1YP4vsWGrg7A9ydoU52Y1kLZWFrcftwd2RqrISOzidlNw5Xjqy1dcyXM4Zy0pj+gQUmPgWvvPOfOmb9YJPxZ6fsW27Zj0MwRtAa15z2AFCFi1/+O/fMl375710Rr8KxNqi2KOJoWnZLVDjGIajQOo7mklrnEln+IZDwzhtjEIAz8ie89yl+65L/IoT0IZJhn1rrndYagmgNBTUEJjA9YymuHcvk7PLIALh5dLEDujuBzoXjxlNy+yMC8aaYsYTSKURhZxyqPiqDEZTDjKrsK5ad7WuvFULlCU8hUF6fz+3tYasbQSX05qntWu4ek3VEn+RRJ4RklozCUlI4KgJbQWDLPo0krorEVXwaCWzZVwnLAaTAcmQYthzDlgIROPK5KMNyZHiOBM+REDgiEltE/mmfII84us9g8ypnBfmtM4nkDlzfyppa/3tzVX19bV9/58bmslanuLzSyRUigfBIIuWPjg30D3T1D3RNTU8eHG7L5EKRmHdwuCMQnAg+N4SfGwKh+JAnOeYrToQqnkB5dCLfP5LsHoh2D0RCiVYsO5UpL+SqS7nqUqa8EMtOhRKlWCoQCA8ODjfXN+emZ8cGh9uaW5lVtcTNnWmeYEWp2dOdH6tP9wGukqs3fyuuUum2ZKo1lW7rUn+su9g74k8vrw9wtjoKeiF+ZNuX8bfvBP7b89gf3kMevU158GPkn5/H/vA89rtP4+OIbx5H/OnT+PnzY26/iLr7NPTuE/8fDEIfOKebwZiR9Vwc67BpXzchuZo5069e69cvrhc12imNiqPWTP/mXHV+fn58fMzhcCYnJ4Etbzwej06nBwcHe3t7u7m5ubm5xcTEdHV18Xg8rVbb0tISGRmJRqN3dnZuks25XC4cDnd3d/fw8HBzc/vw4YOnpyfw2cXFxdnZOSQkBI1Gd3d3V1ZWdnV17e7uAl9cX19va2urrKwE2tjdVGPf3t5mMBjJyYlOzrbvjF66ujmkpMZXVZdjcehXr148fHjf2Ng0KCgkL7eopbkjMQH04P6TD+a2lha2GRmZbDYbmCywRunq6vry5cuYmJiWlhagrimLxers7ASaAOr1+qmpKRgMZmJi8u7du7i4uN7eXolEkpmZCbhuzs7O+fn5QL6UVCoFSmv+/CaDg4ONjY3fv38fExPT29srEAi4XC4MBrO2tra0tMThcGw2Gyhe1dbWJhQKr66uDg8P6XT63t6eSCSiUCg2NjampqZubm7e3r4N9a1T3EUOex5TQvTxDrS3c3ZycnFwcGhoaFhfX93Z3ejt6+jpbT843JRIeUvLsw0NdWw2+yY77ejoqKenh0wmf/z40dDQMC4ubnp6enNzE41G29nZWVpaWlhYZGZmzs7Onp2dAa2BbsrB/y5c9cLA/P7jN++MHbx8YyBp6NaOyaVV/gh7HVPR4ZWAuG9k980z0wfv7J6Zuz41df7R2PFr1wGTYHkUZsvY1Dp3ca+2dSg5Ld/GJfDVe1sAqm7MqpudgF/iKo+AWN/QpKAoMFAb3d0/BoIsZtR0chf3WHPbrb2szAKyo2cYsBT40cn/7+Cq4GhIZCIiKikjOBoSGgvLyCOW1Xax53cmZ7c6BrhoYmVgJAjoZmPjEvi1XBWfmp0IzQUhiqCZJTeuVXJafkYekVrR2jc2z13cG2ItVzT05qBpsQh8CnkwvnQmvnwtirEdRNn3IR75UE/8S09CKvcia5ZAHZzgcvp7iLdttlN8dXBqrWd6vS200hhcagwrs0JWuCCZnjCKe1KJMxTrRWgCFZRFJeTYJ2bZRcJM/RNeh6W/hdDtkmiWMQSTkKJXAXnPQopeJVBNYFU2qWXmYKZFCsM0Ev/CB3XHLeMb75zbIQWv86vjSjsKageJzG4stTEPV5mTS06D5SeicPCMQigsKxmESATDk1NhycmpCXHJ8WnI7EIMgVFZ29k3tLyxI1XpFNrzE7H8S1x1whfzTkQ7B8czC4u9w4MtXW1tA+09kx2D021NY6Wlndkl9XG51YHZle4Z5XZpZVZhJa8i8G9jKabxNItkmk1qqRO8zCuzMiih2BlRGlpQmYiuBlf0ogcW6wYXm5qGmB1D7exZbmt/OxKNzMYi+mfbj87WDq4W6AM5KVRvr6y3Pvlv/NGvXVD3HbJveRQ8dsp46JNrEEuxBlW4ROAtXRAvHGHPfFBGLvDXfnnmYGZAQWcStDLYM9PUOc0oGP3RD23sU/TGu9DAF/0uEGsSgDH2yjd0yXrpkWvohzYNJ9nGM9yTK7yTK7zjGZ7xFA9sKxiE8/OBGvshTWGVARRWGnMxiz6fHogzz+4MQ3VEQit8s2oi8mpiCmoSmT0F4vM9tV56oj48VvFk+tOZ/V1MTSOohNo0vV3LPWCyjhgTfOq4mDKpoLBUFLaWxFJ8VhSO6nNS/NXT+pWSEacUBI6SwFHi2QocS46dlGEnZZgJKZ6t+FviyH6yzdgiMktEYQkpLD5xdJ/B5lfOiPJbZxLJnbi+1f8buKq2trqvv3Nza0WjletOlWLJiVhyotUpjnl73KmJtvbG7p62hcXpw6Odre3V6RnW8sr8Z7W+sfwZra8ur2wsr22vbuwurW7NL60vLG+sbuxu7R4trW6trO+sb+1v7R5t7R6tb+2vrO+srK5v76zv7K7u7K5ubi/MLUwODrfVNdDpZejFlfGD4wWVdv/8iq85O5CptqTK9d+Qq6TK1RPRnFC6qLvYu9Qfq0+3JYoVgW5xXt1HZGV65X14Hf7Dm4hbpomPzZN+NIy+axL/0Dj+4afxTcQtg4hbn0ajmHvvYu59Eu+/j/nxVfA9g6AH9iCj9PLolkXqpmZcrl8WnE9LL6aVF3Pqi1nt6ZxWN63TzGg0v2V+1Q0fXFxciEQioVB4s03s8vJSJBIplUqxWHxycnJ+fi4QCDQazdzcXFFRUV5e3vj4+M+b9wGJ54eHh2KxWC6X8/l8sVgslUqBhjBSqfRm+yGQLA90+gOOaLXaw8NDoN0e0MUPOC4SidbWVq6uT4+Ot/mCw4PDbYHweGJyJDk5EQaDHB3xxGLp/t7xyvJGYQEmJjpxYnxaIdcqleqbW1IqlUKhEPhFoDsNMDWghDqwond9fQ3Uagf6K//8BlQqFZ/Pl0gkP++Hc/MYgRKmp6enQqFwe3tbJpPJ5fKbM4VCIY/HU6vVh4eHwMHj4+Mbr+vq6uqmroREItnZ2ZFIJBqNRiAQSSVK/bVef60/O706OuTzeHyFQgVkyp+d6a6uLoQiHl9wdK0/0+vPT8/UQiFfJpPddMXW6XQCgWBnZ0coFALXvLltnU7H5/O3t7eFQuFNqbCLi4ubJty/C1e9fPPh/uM3b43s3DwjUsD5zW3jiysno5wNauOgf2r2g/f2f35qct/Q9pm56xMTp0dG9l+btx4cDUETK4dYy3Nrxx0DXGQ+ycUn8q2ZIwBVPzerzG29gC4xn+UqoAgCUGjKMzDOxScyOhlZgCsfnFziLOyOT29QmC3+4SkGJvavje3+vvwq//CU0FhYTEomsDEwCZZXRKjoHJyanN2aWtpv6hqHZpY4e0dYOvj+HX5VdGJGTEomkFl141qlwguTYHnZRdTKxr6xqfW5teNR7hqzvgeJq03A98bSZmIZa5Gle/6kQzfcoROO50I8ciatedFnIhrHvagkA5DXxxyn+LpQcJM3uMoSVmWSXvEhnWmNKHdClLnD6V7pVN+c0lBsfTIc5xcJtwTlOYPyHOIyLEFom6waj7Qq+2S6RQTWwC/3sU/Ow6DCZxFYgyi8QRz5XRz5XQj6qWfmbY/M74OLniQRLcmtmZR6dGkjltlKpNSiCyhIFB5RTENRqnCMGlJpNRFPL84pRIDSk+JSomISo7MLCujM6u6BEe7c0u4RX6rSydSnx0Lpl7jqmCc84Qv3jo4XVlaHJsY6+ro6hrp6J7u7JhobhkvLugpIrdDixhhUtW96qX0Kycw7+55/4eMIgkE8zRRUZgMut4cxnNIY7gkldsjyoGxGaGqxJ5IcyujKrugtxFQgskuQFXVVpbVlWSVZ1FrCmnBOqeftns/i2uERRY6OkOfeeW9DsMaeBc9d8x4HYN/65b8NQZvGkmwSqI4B+SZ2oMcO4Gd+KDOvTBNPpHEU1hleHZZA9nYEv/2Y8NI729wVYeCZ8zYQbRZFsoulOkYSbf0Lzd2zDF2Rb1wyDJzSDZzhb9wzjfwLLMJxjnFEd78088gcx9AsG880o5AiG2RzWOFAPLIjxLvIOKHcNRxv659rDqb6o6piUBWxhAa4+GJLpRfyNHuH6gOZXjN9sF1cW5+CITdPb9Zx9ypYR4wJPm1cTJtQUCc1VLaWPKn4bMo5laP4rL6yzoKIPKUkcRVEjpzAluFZUtykBDshxoyL/i+NLhJLRmJLyKyfuIrG4pNG9hlsfvWMqKBlJonUie9bWVf97lzV0trQ29e2sMiVSHm6U7lcIRBLjuUKgVYn2z/YmJgc7Opu7upu7u1r6+lt7ehsbGmt/xo1NDQ1trZ1dHR2t7V3NjW3NjW3dnb1DAwOt3d0tbS21zc01dTW19TW1zc0tbS2t3d2VFSW9vS2Ts9MTM2Mdvc2lVcQSJQCIiV3anZg92BWpd2/1Au154cAV/00zd+Cq9Sn23zxPE84q9BsnF7uA/aV9HxFpF8cPKxA1Ud7IYxt4p44pr4KyPoQWeyQSHBPILp/GqOLHaNKHH9tLHZ2hZnZJBo6pJokk4Iap8ibmnGZfk2pXxWezQg1HJGSLVGy1eqZM93cqXpWo/ot/arLy8sbDgBO1uv1Jycnv8CIGxTQ6/XNzc2xsbEVFRU8Hk+j0VxdXW1tbYlEopuuL3973JwG9MD5tJsKUM38ZzRwpdef6/Wnev25XCHa2FyprasMDg4E8tb1ev0JT9TTPRAaEhUUGL61eai/1uv1+rOzM4lEwufzhULhz8ECmAXQ9RngibOzs93UG8xgAAAgAElEQVTd3Ruz5+beRCLRp3d+U5Lg/Pwc8L0+nSBQQh0otvmL//rFUwV69snl8l+08xOLpSql7vzs+vLyfzr/4uJCr7/S66+ury8vL8/1+gu9Hjjy70/v0xaNer3+05+4eRTAh8vLSwCRf0euMjC0cXEPS0rNbWwZXVw5GeNulrWNBUFyH7y3/9MT4/uGtk/NXJ6YOD18Z/clrrK09wd4yM4t2Mkr3NU3yt0/xiMg1isoHlVMH5hYXNzkAylWnoFxRhYuv+AqwKz6G1zlG5rkGRjnG5oUEgP1CUl08YkMiYEicglA8tbMymFNy2BEAtzQ3OnVe1vgUl/FVUFRYJ+QRGAFMCopIzASFJ2MzMgj1rePTM5ure9Lx6bWC/FM39AkW9cgB4/Qr+WqiLj0yEREbGpWclo+LAuTnoODZWHAGeh4cA4EWYyl1vaOzq3uild2RL2jc4Sqft80pndOV0AxJ5Cw5ks49CQK3Sgyj1KZNXbVgTwdXDfhSiG9BHla5jjGN4RAWrxSmKawKpOMaquMKrt0hkMa3SWD4ZNVHoxrSCI2g9MwPlEIqwysD4rsn4H1zCvzzWv0yWpySau2jacYB+Q/cc+44wq/5Ya47Z/3KKzkRRTeILT4eUD+49Di56DyD4XNIfUDREoVjliGLq0h4EsLM/LBOWg4rRLf0FHZM9I6zO7rGmplVJFRRRkwZAoEDirEYuua29kzC+s7B8dCqVSlEys0h3zxF7hKfszj8wWiI75gbWt7cprbPzrYNzEwNDXUNlxf008r7SggNKehG2JzKv2hFPsEnIkD5M9O8G+8c+9HEt+Ayi2hFbYgqnU8ziKN7lbSGlVUG5FQYB+Hss2iBWeQgyJgTh7BTpn5SDyDgCvD9Ey2iq+P+NcbXYtVBfWpAdlWHxMfe6EMwwlmvug3nkUvwkhm8TT7RJozmOGeRHcJzje3Bz13hb4JLrQOybf2QpqHFzpBmWGJRD+HVCObuDc+WVbu8PeB+VbxZPe0qmBEbRiozC8C4+CH+uCR8d4e9NI08v6bwO+MQm/bJr/wy7GIwbga+94Nz3RMxfn5Iy08Mt5Hkx1j6E6eBUYuOQaBGAundAOb5GexJa5IRiSCGpFfliS63FLpT3ianUP1vkyvmjlYx9RWgzDElqn1Bs5uFWu/fJzHGBMwxiWlE0rGpIo+IaFPiD4VgyX5VKVsMYXFJ7N5v1p82pSExpXSOBIyS0SeFBLG+YSxE/zYCeUnYPplJLNEJLaIzJIARwCiok/yGBM8ysguk3VUM8MvbJlOJrWRepc2VXqR4vflqt6+zu7eJhZ7+Phk6+xcqT2ViMRHPP627lQuV55s76wMDncwykhYfB6ZgqmspjLKCZ8VrRT7GdHxGGwRiUJkMOh0Bo1MJhJIeBqNUl5RxmDQKTQyHo8txqBLStA4ApZKJTPKqGBIEqOMNDE5OMHqr66lo0syS7BZpeXF7Kne7b1pte7gSi/SXRz95lyl1/Pl6nWBZAHItZKr10WyJaF64eR8aobXUjmIAmO8/cGmIemWSGoIrRNeO1rwWVUN5X5WZb2Zn6q0Lzsq380/wy4y1w3XCp/hdyv1G0r92rGardGvKM7mpCquXMnVaWbPdPM61YxCyv2tuApIEgf22AP/Bex0u2EdrVZ79ddux8AHvV5fUVERFhbW29sLdLUD0Ap4ywLf0mg0gE0FXFOr1SqVSp1OB5wml8uBhn03bg3Qxu78/PzGJdJoNMCyskqlOjvTCUXHEilPrz+XyYWLS7M0OsnHxys9HXZ8fKLX6+Uy9dgoKyoyPjAgbGZ6+ez0p+7LN/aYWq0G6k4B2AHsf9RqtUCPvBvbRq1WAz96M32g5R9wJuBFAVAFdDDUaDRAvLH0+Hw+0IkPsOIARgSeA9AQEJgg0LxPKpUC9wM8fKB8A/DnAO5fqVRrtVqAxDQaDeAw/XXotFqtWq0E+iFe/HX8nJL1ev3Z2RlQMAL4J5/P39/fB3zHX/hY19fXwB/oP8RVp9fXuqsrpe5cqtKqz660F/qDEwl7Zunlmw/mVi429n52jgHhUWlESkP/0Pz41BZrXQApYTyzcLvJr3pi4vSjseNrMzcDc3dDcw8jCy9TSx/zj34frP0tbPytnYIAfAHMKqDwpldQvMlH9yRYXkPH6MzK4eImv3NwKgmWB1RYePXe9qWRzYt31q+N7QzNnUytPT7YeVs7BwC+182qIpCwBWwGBGp4+oUl+4YmeQcneAbGUSta+8cXVnZE49MbhXimm1/0uw/Ob0wdPjr5A7q5ICCPgFiPgFjg3ryC4r2DE3xCEn1CEmNSMmNTs+JA2XGgbKAUQmQiIjw+nchobOoan5zd4i7utfWxUcV0v7BkC3sfKxtvV4/wwJDkoNAUH/84T59ov8AEAKq+tA4YD85JhOampBeAM9AAWsFReFQxPTktPzIRAUfha1uH2PM708sHA9N7ieimkIJu//wR/+J5f9KxD03mSpXZkQTmJWtWBI5X1bADkfAS7PMx1zmmNjCx1jm1wgxS8R5WbgYrs0ortU+ju6TTPNOpvvTOtKpBVN1QHrUFnEMKTEO7ZhN9MbUhOfXuyAaHjHr7tGprMNMikWYcQ3wbiXsdSzIKLHjqnf3AO/uBG+K2Z+Y9ULll2QiUVJNXQiwswuXhKMU4SnEBBpWLRhZic+paKvpGOka5Q72jXR0DrW19zWW19NziXHh2NqqwhFpW2Tc8vrF7KFZopCqdQKrkiWR8iUIkV0tVupvKCzyRdP/gSCQRy1TqI76AOz/f2d/b2NXa1NeUg8soKs/CVCMKKpLyqqKL6qNyqwNgdPsQ9LNw/Iso0psw3KsQ9LMIrAGk1DqnzjOnxjun2jeN5BKGNPZNfe0PNvRNfeMeZegT4RQc7RcHjc4sSSdUFlKa0Ng6JKoiGUQMym2Mz26KjCbbheLM4spsQikm9oiHfrlGyNqgjnXCpKi2dBQZlGvpAjIIzbfzSjNzARshK2NmFL0b5yxcN9I+/t1Lzx/icN64nvSR4/rl06GR43psd1pYgaND8hsvuOkbv+8eOv6v5hEPfZEfvBFmdokvrWOeG7h85wu2jMp19kozCy92wA1Dq1eKiOw0rwLjaJpjSrlPeLGDK8jIM9UkudgPW5suOF0VnG5KLw91eoVSr1g82qC1Ncbl5rfPLLdObzVPHzROnzRMi+um5XVTyropZd20tG5a/CtVOyOsmj6pnhfWLoprFkSVs/yKmZOqOUHNgog5zSufOi6fOmZO8ypn+dXzwup5YdWcgDl9wpwSVE4JfhFrZsVVs+JPY/m0qHxaVD4tKZ8WMacEzOmTyqmTqile04KoYea4Y0ncuSKi9y2gKvuqx9b31Fcixe+6H1DS3FI3ONy2sjYtFO9qTyW6M7FCxRdJ9hQqvkLF+1z8SimFCqVQ+UlUq8UqtfjTODzSMzLaOzM7OTre09DEnGD1SuUH/1MhUO2+Sren0u2pdDsq3c6X+OlLkihWRLIlqXJVc7ajOduRq9elylW5eh3gqmPBjECyIJIt8cXzQumi4nRVqJ2RXM1JruYEZ1P8U67oYkZwNnWkngQOfirh+fRndaLjSK7mFPolmX5Bej0vvZ4Xnk8fqCaOL2cOr+aOL+eOL+d4F3OC8znh2ZzkdE6mm5Nr51SaObV6Tqua06nmTpVzWtWcQrOg0C0rtCtK3bpKt6U+3decHmpOT3b2Frp6GidZQ1qdQq+/Oj//qdjjl7gKoK4bmgHer+fn5z83b37hQm1tbbW3t9fU1AwNDe3t7QFQBXwReO8C1zw/Pz8/P1coFAAlAEk8Op0O+K1fvP6BE4CmzgBYAF8/PT0F6AHwqy4utSIxb25+qr6hGoXKTkyMF4ul19f6U93l6MgkMgMFT88aG+Xqr/UXF1cXXzO+xBP/j46Ln8XPDv1N/KrJ/h3z/Y9y1QsDczNLZxt7P3unwNAIKJZQ09M/MzG9zVoXpOMr3tj5fv/K4qGR/VMzFyC/6mu5ysLeJw6UDTTdAywraGaJkYXLa2M7QECpBSMLF8C1+hJXAQD0C67yCoovxDNbe1kLGyfcxT1qRWtwNMTko/tLIxug4YyVox/gVwFXs3ML/hJXAZlVMSmZP0erqKQMZD6JWtEKlJUa4aySy5sjEuBWjn4frDwcnIN8/OP8gxK9/WK9fGP8AhOCw1K/lquyCikgRFE8OCc9B0etaO0amh6f3hibPyiuHU8lDwbmdnvljPngtv1oEieS+EPxvmnJmhWe61kx4kAkvQT7fkS5xtYEJtd8kavyyiNwDSm0Vhi2Jj6L4J+Gds0h+ZXUBGfXuSAbbRF1tuk11mDmhyS6SSzJMApvEEN8F1jw1CvrvmfmPTfEba/Mh+Bya8YQrKIJh8Ojc/MyMdhCKo2AIxbnF+Vk5SGr6iv6hntY0xOjnJGB8f7+sb6W7ubSyjIMkYKnlDJrGvpHJtZ3DkRytUx9KlFqj4XSE7FcKFMBfpVQpjoRy4+FkoPDY7FUIlWq9o6OR9nsupYmenU5rbaUVIWjNOLwtSgUIwlZGoGqDMupDEwrdQoqfBZQ9GNA0Y+++Y98cu77oh6FFbyMKTEOynoZkW8UhXofBDcIy3iXWGANKnFIyXf1jXIIjvGOAgVBcmOzcWAkMRFUHByJcoWXhqI7kou64sHVHslMh/Rmr9R6p2DMe7/sd4kEN8ogvGeLXjddgmCGxWE8ILSgqCK3sFyX4tb0Vd0ET7/aPM9IxocFZjrVc8jjB21LilEuv6trmVk9iSF2IfNqk8NyHGyjXxr53nFKeJtK8M+ujE7CevlAzN0SjJPQ/nBaRCrZP78tuXWb0n5AIbBgARgr30Jzv3xLf5SlB9TMI8U0Ns8LXQlT6Hck51vis13p5fGJ9pC1xiXUMGIy4Lml5Tml1dn0hkx6G5LeiaT3ZtD7M+j9SHo3kt75K5VR2gkrbYMy2tPKO2FlHZDSNjC9FUxvhZS2QUrboIx2WFkHrKwjrbwzndmVUdWLrO6D0ds/Kyit7bMCl3bfCFLaCSlth5W2pdHbMss7ELQmFLMtv6oTii1PyCMRm/oXD45/wz42f5OruELxrvZUpDsTK1Q8kWTvC5x0rFAdK9SHv1aqY6WS91mp1fzPqq+/vX+ggzs1NjbR29xaxZ0eUqp52jP+b8VVUuWqRLECsNQNVKlPt5XaTQCnJIoV4LhEsaLQrp3IOGL1tOJsQXm+qLpYUl0sKc4WxOpp9eXyZ6U4W/istNerp/r1M/2G9npVe72q069pr1cVl0uS6yWhfkl8vSK5XpJercgvlxQXK6qLJdXZsvp0UadbPtMunmuWz7WLF5rlM+2yQrkg0yzK1EuAX6XU7qq0+yrt8ddylUqlAtwOYIVLrVYD/odGowFMF7lcLpfLgRpXwLfkcjnQ5BiAKgCnbtjohq5+QoOLC61Wq1KpbvKorq6ugM56gKMDFNgErJ3z8/Ofk9lNxs/19eXFpfbqWnutPzs7V4sl/LX1pdHR4Y6ONp3uTK/XX5zrtzb3eroHu7sG9nZP/n/BVRdX12dX12dXVxd/1c+H/idd6q8u9VdX+v+3c9Xz12amFk62Dv6OLsFBoaC8wtK2TtbE9PbkGj+H3vDBM+LeO9sH7+yemDo/NXV+aur8tVzl4BEakQAvJlX1jMwubJyMTa2jium2rkGAZQUQlbGV242+xFUAA/mGJvmHpwBo5ROS6B2ckAovpFe1A4WsWntZ0MwSW9egF++sb5YCb/rhALsUv8RVobGw8Pj0qKQMwLWKB+cAgBUen56RR6xtHZpa2l/YOGnrY6dlY119o8ws3KztfF09woF1wJulwK/lKjgKD6Sxw7IwOWgavaq9e3hmcnG/i7ODbWJHFXZ4ILs9Cmc9CYe22OP3eZsmxasWWK4Hc9SeQH6d4meT455QFZxS7QyqNIdWGqcxzdPKP6YzHNJLXeF0LzjNL6nAGUEKLGLGFJRFZOL90ovdckh+6KrArFrHjIaPiHrr9ForSKV5CsM0gfo+lmQYSzIKLnrunfXIHXHPNf2OH+oZtMKe3gdt7mZQCFhUJqKkMI9GJZKIWFRuZhocQqVTWjpbx9jjE9zJEdbY8ORo3/hIx+BAU3tXXXN7Y1vXwOjk8sYOUL9KoT0HuEogVQplKqFMJZAqAa464h0LxQK+WLSysd7Z309jlpVQ8CV0bENPXW1/JbW5OJuWBCUEI2hBGaUBUKpLQN4z79wH7ll33LPueGc/8M565JPxyAP2wCnpli/8WVjm2/Aso8RCy0y6Z35lQC49NBrqEQv2j0sLTEQGJmUGRGW4+YMsXRIMEWVBhW1xRd0x6Q3esHq3rC6/9Db3uNKPQXlm4bnWmRXhDdMlPWuMirF8fEc6qTuzdCCf1JXVvlDO0y/L9fus425yV0FeNWxeNHasX9vWzXUuVFeOEDoXKvvX6pu4VCQjJrHY1wdi4QezyqtOapujVIwUQAnB4JKgwmoougGCYEYVtIPqVnB169iSUXBKtb8HysQx7W14sVM8xjcE6RCb64Muh2j0e/KzLbFmQ6TZOpJvzG6waztrC8iYPDIhl0zOITGyScwsUnUWqQ5JqkOS6rJI1Vnkyl8pJLkaSqqEkCuhlCoopQpCrkwllCfjGIkYehyakoQtTSWUp+DLkrClyTgGjFqdWdaYRq6Ek5ifCoZnfCoIoRxKrgFT6qDkGii5BkaugpEr08hMOImZRauEE+lZFAaKzkwrwUOKMGXt3SsHO1LFzu/MVTWDw60raxyheEd7KtSdiRSqY5Fk9yeE+lTq/a+SUnWoVn5GWvXxp1JrTjq7G7q6mydZQ6PjPa3tNTNzoyrNiVrH+w25SqZak6nWxPJlkWxJplrTnO2cXR3wxfNS5erNaZqzHe35ruZ8iy/miiVchXJOq1s+PVvVaJeUqnmFck6jXfqslKr5z+rickN3uqLRLqk1i2rNola3fH6xfq7fkl0sSy6XZRersotl+fmq8nxZdbaqPl1WqZfU6gW1akmrWtApl06VC6eKJa1qSaFckKoXbrhKodlRavaUmqOv5Sqg1S7w+WYF6udOlVwuV6lUgJkELCddXl4CK2IXFxc360fn5+c37+zLv46rqyvA67q+vlYqlfv7+1tbWzweD1j+A1LFT09PgVqgP7evAKT7WarQ1emZ6vJKo9ef6/Xnev3F5dWpRqOSy6VXV/rLy+uz0yu16lQu06iUp2en+v/vcxUAVadX16c/0dVPgAWMv+LUz/R7z/c/ylVPX5oYmzvYOQY4u4X6ByXDkbi6xqGJ6e2J1ZPi6k7XCPATc5f7hraPjR2fmbk8M3P5Wq7yCIgNiEiFZWFqW4dmV484C7tERmNwNOS1sd1bM0egbIG5rRfQgM/IwuVLXAVc7ReWFZARlVtS2jc2v7QlmJjZxNPr/cKS35o5AhsMgYQtICMK2KL4Ja4KigKHxEAjEuAxKZkAAAHyDk4AyoT2jy8sbvLHpzeIjMZ4cM5HWx8bez8H5yBXj3AAqnwD4n38476Wq6CZJRl5RGQ+CZpZkpJekF1ErW4eGJvZmNo4bhyZzy4bCM3vcs0Zsc2dtyjYNCncel+wZF7CdmcMO+AoBskB9lnuSVVhoCpXaOW/563DyxzhDDdEqTeC7h+dZQMu8ULRwnLpoVkE/wysZzbRN5/pjayxhddZwuss02stYNUWIKZpcqlJIs04jvw+HPPaN+dHN/h9d8SDkKK3iFo3ag+0o7u8gkrG5ufi0AUkDKYoLzcDkZ6WloZGo5kVVd39A8PjE4Pj4/3jk0MszghneoI72z8y0dk3NDjGWljdPBZKZepTpe6CL1EAKVY3XMWXKPgS+eHxEY9/vL2/x5ri1jY3E+l0fCmVVsNoG2prGm5gtBNyGRAoIQxGCoAQvRIwNn6oF27Iu87wW57ZD0KKXoUVvw3OfeENfxxd9D6VZJNOcQLjbdOITtkMr2yGNxzvlY2PRhbFgnKC4xCekTCHYOhHf7C5N+QdmOKBrA1ANvqmVjkmV9iC6u0SqqzCCCZhhR9Ds20h5IDykfz2Rdr/yd57RjWaXom68+Oude9dd9Y9Hi+fOffMnDM+Dtdn7LHdXbY7d1dXV6SKIhcZRM5IQmSUc0QIgYgiSkKBnHPOOUiABCgQREYSiiBC6f74uuu2u8pzumzPeDyedz1rr48P8Un80rP23u9+62aKBKO5ddPFUsPI7GHfqnHi1KE+c2jmj4YlE+XcjtyZnZG9y43V41l+d1FRPaN7sXZ8s71lqqpjntcyXZYrQqTQg3JFWTM7LUuHXXWjHAYvs2aQIx4rJNWkQDiBWfxIakcqrTuVO0uGVQQncPzyujH8MTZDmIUrTS4SE803qnPLxtn5mt6yabRtH51vrasWJhdHplamJ1fmJlYWJlZWxlakYyuroyvroyvrYyvSsS/v/K/j6Mpq3/Ja99Ja1+Jq99Ja99Jax7y0aXJeMjxZ0txZ3T0oGhwX9I1UdPRVdQ3Uj830LMqGZKvDspVhqfQbcXB5eXBl6RtxYEXav6roW1X0ryr6V9cHZeuDstUhmXRIJh1ZlQ4vL4xJF8akC71Twx2jfQsKqeHizGBU/ot71WjLumL2RKe0XZ5cXB0bzfunetWXeanXo0VjtKq/ZTRZNBbzm7FZd97E3tBQx+BQ1/zCxMzccE9f84ps8tyk1Z1r/lhedXa+dm7ZMJgVJ3rZ2fma1a6+vNmx2tXao4XLmx2H48ho3Tw4WdKb5Pbb3RvH7qV902ySmYwym3Xdalk36Jf0uiWzSXZuWDk3LL8e9bolvW7x9Wgxr52dzh8fzerOFgz6ZYN+yWaVv3Ro9FbZmU2mt8r0VpnBKjNYZecWmcksOzcsmwzLJsOyWb9s0X2JWb9stqye21a/Xge0XOz+HnXAVyYEKI7VagW24xmNRsB1AO8BvlCBkh/wslctWZeXl0CD9qu0E5B5Ap58cHAAqNLa2hqHwyESiV1dXYCofePUFOAO8FdXX1vX19fX1/brG9vNrRXY/vaqWfvly5vr61ub7dJivry5dgAb6BwvHVbL1Z+/V13evrT9llp9mbVy/Fl61QefPH709MUL3+hAEDgsMi0DzuALuyYXVONr+xXto4mYnC9eRNy57/nrhy8+fhbw6fOgt/UqoN88KZNUIWwDmodqW4dIzFIgUwX0VLl4hwOHz/wzXgU88JVXAWoVmZgFik5BEHLFzQNzsu1lxX5T1zgcz/IKjH1brwLmLAAjrNJQ9EwsMxPLzMLlREMQiak4LLVAUN8zPr8xs6Ju7Z0qrmoIj0oNBIG9/WL8AuNDI5Kj4zKBguDbehWanE9hldHzKrHUgjQUHUXKK+U1tQ9MTktlQwvLwr55In80jDHgQhhzpkndOZrH2SvP2FPBlSPenPIvMmJ8KSEoIQQjAmHFbjjJU4LIhSD0BPYDknjhpOrorNwAfEkUsxqSwwMzymIpxWG00ggGD0QUu+PrnAn1zwn1z3G1zzHi50iBM5z3LLPqWQr3UUzOJ8HEX4dSPkwpeU5vjqjqwTS1lNVWVfBLiioK8/MZNCIaTcCgGTR6Aaekmidq7egdHpsdnVoYnFgYmV6eWlxfWt0cn1noGx4fGp9eWlVs7x+fGMw6k+0rkTIenp0DYxeOdMZjvXFXu7e9q5HJ1/uHh/gSCbe6WtBQ29LfKW6vFfeIqlqLmTwctgSKKYnL4oRAsp+HkD70J7zjT7gTxvgIWvgkrcwltfApJPchuyW2qDOpuA2SLYqkVIEoVSBcqX8m80WREJFblo5lRcPwPvHI5/E4ZxjdIy3fC1nuh6kJQIv80vmuyVVO0KqHsdy74ayP47Kfx5O9EEWRRW14bheZKcli1SGq+nKWToYWjoaWT0c3zPOblqW5/eGOpVrRUOXASufy7nT/YjujAk8uQTWP1YzLu9qna3ZtK1q7tH+llliSxKhKm1Q27l7OLu/3UsrTe2V1a+cTdXOlUA4ogPAkvtAXVRffvlvN6kewupEDu/WL+oGGaW5+PbGyiWG9UppMCr1+VX+usF5oLq61JuvuqUFtuTw2XZ6YLs+M9jOjXW+8PDfYjQb7udGuN12emS6/VTTYz0+vLg5sVq3FfGCzHl1eaC3mjeOj5W1N19TkmEy6oFJOK+SDiwvDy0srO9ta87n+2mi41hmuDd+Ixluj8dbwjXh+az6+tRzd2o5vbMe3ltMby9mNSX9t1F8bj63HZxfHlhud7aVBZ9HunylPTdvXjjOjceNf1qvaxEOjTesb0ye6TZv96OLq0GjZO9VvGS17RsvOG6IVeP63iiaL0mJRWs1v4MKqfh2bdUehmF9bX9zZ3VSqZXMLoyqN1HpxfKpX/bG86tSwCoxW1xnXLZeqa4fWYFZsqsdk8n777a7DcaTamRyZqF2SdZ8aVi+uNA7Hwa1deWnZuLUrr2xb52dLJr3s1q60GtetxtXXo0kvM+lXXo9Xti3D6aL+ZOnSIr+ybZkNUptJ7nDsmG1y04XcbJObbXKrTW61yW1W+aVFbjWu2oyrNuPqxfmX2A2rNuOq1bZutsvNlwqLfctqV9uu9i6u9i+ujt/Wq4xGo8ViATJDBoMBGCyOxWI7OzvlcjlQsAMs6vb2FrCoVzvpvlSA62vgS/eNC5gAfnp62tjYmJiYGBcX19DQYLVaLRYLUH98pVNAFRJIfX29sHh1dXVxYb2+sV1dm+1Xlku7+dJusV9Zr6/tNzdX19e3l5dXF7brV151c+2wmO1//l5lu3VYbl/avrKr3+1V138OXvXeRw8fPPH09osBhSUFh8ISoVhuRdPkgmpsVSsenEfklDsFxr9zz/3Ofc9PnAPvuoLe1quiwHD/MEgUGJ7PFY/OyudXd7qG5qslna8GgT5/Efb8RRiQsnrqAfpdXhUUCQNFpwA7+KIhiGgIArArUHQKNIPILhH2jCwuybXD02ucMgk4Df+2dUBgV+DX81yzF2wAACAASURBVFWAWqUiadAMYhqKzizgNXaOjc7KR2bWu4cXkJicBAgqIDjRNyAuNCI5NgEeE5/1e3gVnl4EeBUxuwSYFMos4JXx6zoHOodnxvsX1ir7ZGncaW/K6HPqonue8hF9yYk5HlQ25Msuv58W7UcMxQggeCEIL3HH1z4jil2JIi9SjT9JACLzI8i8GEpFLIMHYdck5wqg2eVxtNIIOjeSXh1MELnh6p5+pVauuNrnGJErWuiCqnGDV7uCOQ9CyB9E0j9D8X3yeyC8PjyvOptfzOEV5Zfns3PJJCICmU2mlheXSYQNIlFTa2v/yMTyzMLG6PTq0NTq2Nz6zOLq8MRMz+Do4NjUgnR9a1u7c3Cye3iqPdbtHZ3tHJxs7x9v7x/vHJzsHZ1pj880O9vqbZV0fa1/eEhQWwt4VXNfRyGvuFhSlF/DJJVmIQvA6OI4eEE4lOkRnf1FOOPTcMan0awvoAVOqaUumaXu6cWueS0JRZ1JhS0QmiCMVBFErQ4hlgeh8nzz+amssiQcOzyV/AKMcYZSXOAcb3x1MI7vjxX5ocUv4GLX9Jqn0Or7MdyPovI/CSM+jMS6pLBApOokdGl8PMkviQEiV6eXd7OEwyWN09VtC+Le1Zahjc7O5QbJML9lrK57qrWysSSLCkMyUoWdZWOy7pGV9n3b6sm1fErRzqpG0Lgp3bNV60eDy7vdSHZ8/1qDwaFZt01wegixbO8otiesElS3UVwyQebP507ruqSmkbZFfnELrbyecXOze2nZMupWDafSc73cYtoym1Qmo/LcpDw3qc5NKoNJZTBpXgHc/JYYTDt6q+7AeLqnP9o/Pzky6/b0R2vbm9OyhZb+zpH5yQWFdEo63zM+2Dc5LFXJT60nOsuuzqp+nfPLndcxXO4d2/YPLg6PbPtHtv1jm/bEqj2z7p5Zt3eOV08MG1b7rv1Wa7vcPjdt6o3rJpPi20vV7+NVx6dfedXkiW7TZj+4uDo0WnZO9Vu/o66n+cqZvhUm66bFsmm1KKzmb8YLq/LCtvmNaLNum82HwMQHk+VYs7OuM+y+dJgMpp0/Yr7KZNsC1Orq5d7Vyz3pel+VgNbYWnR2vuZwHE3ONhWWYkR1uTJ5/6leZr9U6k+Wzs9WHDc7jpd7lvM1q3Hd8XLv+kL5RuzWzTficGgvzAq7ddPhOHA4tIbT5SPtjFEntdtV9qst+9XWlf1Lbi63bi63XtqVL+1Kx+XXuFC+tCst1jXjxZrpQm6+3LRcqqz2Xevlns1+9LZe9fVBANvb2wKBIDQ09M6dO2VlZbOzs8C2uOuvNbZ/XXqALNfvGsdwe3v7au+bVCqtr6/ncrnNzc1qtRp4zu3Xpl4BfwIkqL7eRA+8y9XV5aXdfHF5fnFpurg02a+sN7eXwLiBr5reHS9vHTfXjuurr/j35lWv1Oq1ZNWfhVf95sMH9x97+PjHhoTDAoIhkTGZBcWSyQXVqGyveXKVUipxDUt65577u194AOcuv61XRSZmeQfHh8SkMgt4vaNLMyvqkZn1npFFV58IIE31zDMEANCg3+VVwOAG4IGAV72yqzgYGjgpeXpZNSvV1LYOUXPL37ZvHZgFChxlk4aip6MZABgKJx3NSIZTcLTC8prW7uGFycWtWammqFSCwrLCIlMAr4oHI+MSEb9HHZCcwyXncCmsMmpuOTW3nJzDJTCK8TRWjbi8a6BpdHmlfVGT27kVx132yF52oi4/oM49zR4L4g76ssoepsYGEMJw/CRiTSih1oNQ5wzMWQDmglIEkRR+bE4NlCVMzhXAmNWJjLJYOjcyuzyaKQjF1Thjax/j658RG1yIDW6Eeld8rQdO4k6o88aJvZNLnMJpH8ex7pPqQkuH0wQDBA4HyaHg8snYQgalgEHLpzPKCovrRQ09nUN1dR31dT0Dw0sz86qhcXl732Jb72zf0HRH72Bbd3//yMT8yppcua1Q7axtqre2tRvq3fUtzeqGanVDtb6l2VDvbm3vqTTKnb3tLY16cnZG0tRUWFaWxy0urOZSOXRqCQXPQabS4mH0CERBLLY0Hl4UjBOGYsQByBrf9Eqv5GKXpELnjGIPRJk3vMQLWxmI4wZk5nkgOF7kShCdH04tD6dzY3LKEhhlsaTiMDTbH5HvjSvzJwuD8QI/dM0LtNgT0+iJqndNFT6A8O4mVTyOIj0ORz4HU/xQRbEZ7MgIlHsU+kVWXjw8P4HOR+bVklkiEqeeXtFZWNTEonAxlEICtYCIyUak4ZPQjIxiIau2u7K+t6pluLpjnM9vY5ELYeRCaHUrta4/r7KFlkQCcduzx9RtQ5rGshEGQhAby/EOY7kSWpLIrSmFQ4TapZK6udLSDnp2DSqvCuN4uX9r3bacremPlvVHy8ZTmdmwbjUqzo6WTl5xvHD8FSfHC2dHc9+S4+OVs/PdvWONZn9r90h9qNvbOVQtr8+PTA3UtYgGx3vnpdMTcyPtvc2d/a0r8gWdRXt0Jjs+W3idE93i6xzppVr9+q5eodWva/Xr+7q1fd3aoU52qFvZ1s4cniwYzlfOjSvnhmWTYVF/OntyOG0yrv0b86p/7oi9b2Cyblotigvz+oX5m9Fu3bRbFd+IF1b1pf3UZD69ubVe2PX7h0qj+eClw3RmUP+xvMpgVlguVcDHu3HsG8wKcT07APSAwkhS7045HEfD4xIMIZaVnzk523RwvDjczx/oqpTOt18YNxy3+2bdmv5o+dqqspu33ojtXPFGrq0q/dGy6WzVcb1nNciXZ1v7OsoHeysvzAqrRWG1KC7MX3JpUlyaFDfWrVe8tHzJtW1Db1g6My2fGVd0plW9SW4wK8/N6nPz7tt61St9OTg46O3tzc3NTU9PT0xMHBgY2NnZedXt9GqaADB88varcQnA8ILz83OgDx3IOQEv0+l0Z2dnDofDZDIBpx0vLS1ptVpgqAGQowLmL5hMJpvNBigaoHrAEwwGAzCd4frabr+y2K9M9ivL9Y3t5vbyq6FNX3rVN6Xq34lXmW4dlq/s6k1edf0V//a96tcf3P/ikbuPf2xoRLJ/EDg0IpXNqZlcUI3Jdjtn5DlVjZ6Ryb+85/ruPbdPnwfedwu56xx473nQFy7Bj1xDnNzCnnlEOHtGPveK8PCP9gyIehEU4xsSHxAODo5KColJDo1NiUhI9wqMDo5KoueVdw7OTC5uTC5uTC1tegbEuPlGAuU/YCegi3c4MLnqjV4FuBpQWIyGIGKgyBgoEijSRUMQsCxyUWX96Kx8Sa7tGpovrmp42zkLiclYSCoelkFJhVPTkdnpSHo6MjsNQSMxuAgcKw3BQBPzCsvqW7snpxZUUsWRsL6fwiyPiMvyDkoMjkyNhWJiINjQmKyYJFxMEi4umZCQQk5MpSRm0JIyGWA4E4zOA2MKoLiiZGJpGqU8k14Fz+YhmHw8pxbFqkHmCPCcWhq3hVTUkEGrjEcw2FU1vI6e9kVVh8JWPn+V0XDqkSv/GD11nzL7OHs4oHTAN5cLeBVGACMIw0liH5LEjSTxJIl9yMJAck0IRRBOEUSyxBCmEMzgxVMqoyhlEbSKiBxeFFMchqtxwYid8HXOxAY3UqMnsd6LWOtFkPhQ6oPIdaDMEs8YykMoy51ZD6seJokGWLTsDAwiGZGeRCVhCwvyy8srhaL6xta+7sFZnqSnTNDV1LvcP73bPLhR3TRfWjtW0znJ6xyp6RprHl8akWlmVEczW4ej6zuzyqPJzf3x9d3hVc2ITDMm353a2J9Tate2tZrj0+1j/bx8q7ajL7uoHEHLziRTUMxsRA41iQyPgMdGomLSc1MIFRgCL7NylFo+jisczKQ0xWZWeMGKnqVzXTA8zyjqh4nZ9xIY92JIn4AZD9BlPvSacDo/nFQCYlXFFdUmF9fDcoWx1OoQEj+YLAxEVXrCq1zgAldsgyem0T1L7JQqfJQpcIawnkXhHidQXNCloZjSCAjNM4HskcUJSWeDKDwoXZCKKIjOYIcjCqIhVH9f8GO3kPs+0c+jUwMzKImkgkxaCZJclEHgJKdTwzOyI1JpoGRqAJoTRa+CYQoiYzAusVh3GCMQVRKN58eTJIkoQVR8vocf4W4o4zGs1I9Qm0CthxJ5iejSGHRxLKkw8fZ279qqsegVhpNV4+maxbBhtypv7ds2k9xmklvMr1gzm+UW85rFvGr71ljMcvvNqdF6qDPunVsOrPZTg3lfqVmdXxpv66ybnhuWby4tSWcGhruGRnuUmvXrW4PFprZcKGwXim9Es2XNaFl7LcpNl8pzu/rcrjZdKgHMl5vmy02bffPqeuvict1sXjEaF6ymJZNh/uR41mRcMxo3vj0mi9poVX8tq7QJXJzo5ZYLrf58V7o6MzDYMz4+urmpPD4+bGkTfq0O+A2v0nyTLx/7L+hVRsP2yYnaaj02mrQ7u6s6vfrSfqzdl1lsOxbbjsW2/RXqL7lQvh02te1y22RRmizKm5cH+4dL9OzUn/38e7CUwI2tMYfjZGqmBY2Nzc5Jn5xuPj2VkXEJDHJSa33h4e78jW379GB5Vzl5erBsOJbpj2WvR93hytnhyuvxcGduY3VQrRg9PVjeXB0U85kMEpRGhJweLr7O2cGi6Wz1FebTLzHqpMcncwdns4dn80e6pWOd9EQvP9EpTvWq38OrXr58qdVq29raKBQKiUSqr69fX1/XarXAa+x2+8nJiVqtXlpaGhkZUalUh4eH5+fnZ2dnGo1GJpOtrKzIZLKzs7OTk5OjoyOtVru9va1SqTY3N4ETiIFrmUy2uLgok8l2dnZ0Op3BoDs40G5syJeWFpaWFjY2Ng4ODgBp0+v1Ozs7CsWmQrG5s7On159fXFx81cdtv31pv7m9vL62X1/bge91u/3aZrsESoG3Nw775Uur5d9BHfDyq2TV16UKWP+G+6uAuaAGy8WZ0WK6uDZf3mzvn07Orbz30cOHTl6+AXHBodAXvrH+QWAcsaC2ZWR0UTmt2G8eXkjGsz597v/uXee7z/2f+kY+8AA98AA99Ax57Bn6xCvM6UX4U++Ip95hbr7hHgER3qAY//CEoCgIKCYJIDgaCopJCoqCRILTaXncntG5JcXO3KqqqLI2Doa+/8z3npM30AXl6hMB6JRXYCxw4R0c/2rE6CsHAvJVsUmoOBg6PhmTjmbEQJFhcemZWGa1pHN0Vg6MX8/CMIIjoC5eIT5BsSFRMD9QvKdfpHdgTFA4JDgCCopMCo1ODo9NjYxPj0rIiE6Eg5NwEBgemkyCpZJS0mlpmbT0rOwMOCM9KxuOykGg2ZmI7ExEDpVRViPu6xuWLSmOJR0TCHJxYGyWV2iKT1RmQBzaPx7tHYPyi8cGJVHD0nIisthhWezwjLygDE4YQQwiNIQQG0OIjcH4+kBsrR9K5IOoCSE2hpGbI6itUfT2WGZXQm4vOK8fzBkA0driS6ayGrXYXnt658tg3vldsuJn6aO/wYx+iGl7zqp3z+Y8RUNiOCm0FgypHkytDcVWe+J5PrnNUaymaFy1H7rclyIMJVaDCFXBuIpAXEUgsRpEE0aw62PYLdFYsSda4oaWuKEl7lixO070giD0IQoCKwcR7IZkfGksKi+GUJSaU0FgV9HYVUxiHiGPV1RWz8ut5qbTKDFwNBhHzczhpjLKM/MkhIo+Zu08p1XBaVfltahyWuTsgU3W0DprYI05sJrdK6X3rtC7l6ndS6S2OWL73DcirXW6om+hfkTaOafsXFBJhpdZws5kWkloBsUjNt0LDPdNRvmlIAPSkHEkGrasKr9FVNZXwh2gF3SjqQ3xiGofBN+F3OSV1+uPET3Eip9gxU5Y0XOcyBMn9CEKg0gCUI4omlUTlSOIZAgiaLxQCi+YyAvA83xxfB8UzxNe7QoXuCKELul8Jwj3XkzeR2HEX0WS3o+lfZyQ/RmEdQ+a+wWU9QDKehCGey8U+5sQzK9DML8Jx38QTf4knv45hOEUnHIflOIEI/iTuGBKOSSDFZKaHYAsCveBfRyKegDLfYGtCiNL4oiiKFQVKKvED8J8BmE+BWc7JWQ/imc8jKM/iGF8EU2/l5j7OKvcK7PEE13px2qMJ/JD0OX+3Fa4ya6wmNVmk8pg3DKebxnNKpNFbbFtG4xbv83Gl9EkN5jWvjVyvVF9olMen23pzjXAzjilemVxeaK5VTQ+MbC6trCwON0/0NU/0LUulxpNJ2cG5dm5XGeQf8t4rJMe6aVHeumxfvnrnBlluvOV15CZrSqzVfM65yblm/itGqjBpHlVFdWdq8y2/eOzraWVsaGR9unZgU3livZgq61DNDzWuiafOTrdtFwc2OwHJuuu7nzrt0t+31akXveqt6oDXliVVrPa8joWpc2m/m2UAHa75m3Y0Z3JHY7Ty4vd66v9C9uOWJQHAfsxszOENbl5bOTB/rJep8Cg41g5WbMz7dn0NF/ve9//7/8HJM57Ya5zRzktEeX5eHz28P4vSNhEoYAllw421BX6et4N9H+YQ0sj4BLpJJiXx6dP7v/Sxfn9xBiv0eG6k/2VpoZieFpYXIznZx/+OCHuxfxUGycP9Yt//N47v/h/SASIQaeYm2nHYeJJBIiv972ggEcHOwtjg7VpSUG1NWyzfvNkf6WlvjiHltbdWckpygwIvfvw6U+xpJj1zSGH48zh0NnsR7va9fbOurHx/qtrq8Nxa7NZAHkaHx//7ne/GxUVdXt7e3V1ZbFYgJ50h8OxubnZ0NAQFRX1ne9856/+6q+++93v/sM//ENqaurc3JzD4bDZbCUlJQ8fPvz7v//7v/mbv4mJidnY2NDpdCKRCI1Gg0CgTz755MMPP4TBYMB08rq6urt3737nO9/5wQ9+4OTkhMfjQ0JC7t+///3vf/+v//qvnz171tHRYTYbt3eUaEzWe+/f+a9/95//r7/+3z/44L3KynJgaJZcvoHHE//H93/8V3/1vz16+HSgf9RmvXI4HLe313b7xdXV5c3N1de3HP7/tvFb/Lmv69f4+nL8K/+/f6hXvf/xowdPPH38Y4NDod5+cf5BYBSWLajtHV9Wzir22kcXMsnsL9wC7nz+7NNn3k4+YQ88gh54BD30DH7kBXr8IuSJd6iTT9hTnxBXvzCPgDBvUJR/eFxQVCIoBgIQEgsNiYUGRSWGJyQTsvNbekfmVrfm19T8us4UBPWJW9A9J29nr1B3vyigZve2XpWByY5NQoXGpiXDKcVVDb2jS9PLqpkVdQ6nKjEZ7eEb4eEb4QeK9wmK9Q6M8QPF/w6vyoQkYaBJ+CQYITmFlJpGSc+gZWTSM7MYWfBsFDoXi8tHolhIFItK41ZWtbZ2TC7Kj9pHpLnljVA0OzAR+yIa6RWD8U4g+ECo/ik5QRmcEGRpCJobjC4PQJT5ZFV6oOpdMK2u2DY3XLsrts0F0/oM2fQU0fjqpju+w4PQ6Uns8iJ1e5D7H2H7nSizrrmb7kX7zgUnnzN37+DWf5Y1/SvM2Ae4VsCrnNBJ0QUp5FYcsR5CFUfhqv0I/ICcxqicxig8zx9b5UsVhxD4AXieP67aD1ftRxQEUsUhzIZIVksUWvwCJXFHiz3RYk+s2BMn9CHU+BP5wTm1YHJFPDo/nsBJZZVRSwSF5fzKIn5l7VBn/eSAaLSPVS+GMXMCstA+qRi/LHoEuSyeKUkv7ccKF6iNW/S2HXrrHql9mzK0SxjW4IfUuEEVdkCJ6d9C922iejcQ3fLXwXassjuXy/tkwnGleFJdNbjOaphAlrZCmTXRxLIwTBEIyYnEl0KyBal5tcm5YiizIJWDSeWAk9jhCSzPBLZTculDrOQpvd0VJf4MLbmLltzDSJ5gJS5YsSdO7I8XBmWLIpnCyOyaCIYgnMoHkfiBRF4Age8HeBWS54bkuyNq3DKqnaGlX8TnfRxG+kUk5RexjDsJOb+BsD+A5n0IEEn5RQz93YSc30DzPoRxPoZxPk7K/yiJ9blf8nuhGQ/Ssn0YvERqdWxyzoso3OMY0pNI4qN45tOMUh+cMJRYH4GThMJ5/hnlnqmFz1I5Tin5T5LzHiflPoTk3AczvwAzv4CyHiC4blklLugKT2ZDGJ7ng+C6FbUkn1/JjRbNuVmtNyr1RuW5WW20aMy2HeDHb2La0ps29Cb5t2ZDb1Se6DaPzzZ05yqjZe9Ur1KqVxaXx9o7GqZnRuQK6eLSTP9A98Bgj1y+ZrEazk3ac/P26+jOVW9iy2RTmWxbrwOMU3qNrTPD5plB+Tq/a67BqV51qtO8zsmZ2mQ5ONVpllbG+gaaxia65Btz+4cbbR2i4dH2NfnM0Ynyt7zK+qZ6ok3x+3iV+Q0AFvU6b3zxP/P6q0vN27Bzdbl3fblvM287HDq7bY9XmY1GxPZ11xTmY7Go+OWF3v3dJSopuTAfu7E+1t3BSwIHeLh+UlJImJ1q7+7gsXMQcdFemWnhMZEeaERsnbiAW0yKifQgYMFN9SXFBXgMMg6LihfX5OUwMj3dPi0pJJjPVVuKidIiIreY9PjBuwG+D9ekQxJh/uMH7yZDg4YHanUn8tIior/PAwoRlgQO8PO+31Rf0tZcHhHqUlJIONqXqremq8rp8IxIiYRdySOhCGFwTEh9S772aOHq5eHV7dHV7dnv4VXn5+ebm5ulpaUPHjy4c+dOUFBQVlZWa2vr7u6uyWQaGhrCYrGxsbHx8fFgMBgKhXZ1dY2NjZHJ5ICAAE9PTx8fn+DgYE9Pz/r6+vHxcTqdHhERERERAYPBSCQSAoFIT0/PyMjw8/P7xS9+4erqWltbu7+/J1tdLC5hp6UnBYP83r3z848+fo/BoMlkKxJJXXFxKTu3gEigIhE4kbBerdo/OTbYbJfX19dAEz0wAh7It/1L+8R/LGD9oV71wSeP7z/2eOEbHRwK9QtMDAiGZMAZReUNEyuquQ1t9+QKjlX61Df8V/ecP3ri+cgL9LZeFRYPC4uHBUeDQ+OS4AQ6v75tdE66sK7pHJwhZpd4BsQ8cPZz9gr18I9284108Q5/W6/KwuXEJ2NCY9PikzE0dkV9+8jYnGJhbbepY4TMLAqKAD/3Cnb1DvEKiPQLiQuOhARFgIMjIaAoaGgMLDwuJTIhLSoxPRqcAUlCQWHopGRMciouNZ2QnknKyCJnwilINANHyCWS8/FENgaXQ6JwOIX8Kn7r1KJ6eF7ZPLCQW9UMwbD9E3Av4nF+SfQwZFEYuiySwIsiiyIodSEkSSBO6IOtfZxZ9xje5oTseIbuAnBCdjxBtD/H9jzH9jhjup+hu56iOoGbDxHt95C9HyMGfp0x/Mu0sZ+nz/0CLn0XK/81UXYHO/YBtu15TuNXXpUGeBVNEk3gBxAFgYy6cEZdOFEQSBQE0mvDgAsCPwD4LUUEoteGMRpC0WJPVK0bWuKOlrhjxZ440QtCjR+RH0ysisCXRuOLINnlqOIadpm4tKiKyygtEgz0lvV2s5uaMBXVifS8IDTVL4vqDWdGUHlxuQ2pZUNo8SKlZYvRuZfdeUDr1hL7NfgBFa5fie3bwvRuYno30T0b6J4N4PobELrljLaFgo7F0l5Z+cA6t2+1sHMpp3GKJhklC4cyi1uSciUIbjujbpwqHknMrvGAIX3Sor2SPd2gj1+kPwgjPUoudsaIXMnNrkjhPaToLkr0BVr8GCN+/sqrGMKI7JpIhiCczg+jCULIgiASP5Ao8McLfNF8LyTPDSXwQArdM3nPk0ofJuR/Ekr8eQTplzG0XyUw34eyP07K+wQgMecDWP6n8LJHWJ4zXuCCqX6WxX2YXvDEP+X9CPjjTJY/rSqeWB6ZSHUNyvzMN+2D9ELfrDI/DA9ElEQQ6sKx4hAEPwBe5Y2ueoGu8EKWecBL3TKKnqcVPEvJd0rJd4KyHiK47pnFLqhyT0ZdKKbyRWaxC6cR+qfyqq7u5tm5McWGbHllbnCod2i4b2tr49JuPjnTnOiUr3NwrHgT66cGxalh/VujONVvnepVr/PGNz05U5/pd97IyZkGmPkpW5vu7W8aHG5bk88eHG39pXnVzdW+1aS5tO46HLq97QU8JhGa6N/bJQDH+wYHPKmXFG6sj5UWESu4VI1yRruzWJCHIeIgk2PNK4t93GISIjMKjYjtbKtCZEah4DFlJWRuMYlKSu5orZSvjjTWFZMJSSIB+/pyf2q85Yu7/4RFxV9daFWbUy2N3OWFXi/3zx7df2d/d2lksA4U6NTbJXA4dEb9VjI06Iu7/1RWQq7hsTLTwiu41HpJYXDAE24xyXyuOj6QVVcwUpKCKyspfCGtSkjs7ONqtJNWuxqYZ3HrMLytV72apS6VShEIBAQCqa+vVyqVwCEny8vLTCYzKyuLz+fPzs4uLS3RaDQul8vj8bKyspydncPCwgoKCkQiER6PFwqFZWVlDAajs7NTq9Xu7u5KpdK0tDQ8Hi8Wi1taWthsNplMZrFYVCoZjkgDQ6LZedmdXS08fgUrl1FdXdnW1kIkksPDI2FJabWSxq3NbWCL35XdYTAYgQZ5oH8L+MzALsX/WP8K6w/1qg8/ffLFI3dP78jgUGggCBoQDIHA8BRm+djS1ox8t392LadM5BMJff+h2/sP3b5wC3hbrwpPSA5PSA6JhYbGJSVlYdml1R2DE/Nr6qmlzZLqxsjELGBXINAL9fxF2O/hVeA0PLBPEI5ncfnNPSOL86uaGelWlaQZkoZx9QU9dQ9w9w8NDE8Mi4cFRYCDohJBUdCQWGh4XEpEYkpUYno0OA0Mg0OTEUkpyOQ0dGoGNj0LnwEnZCKIGDyDQGZR6PlkWh6elEMgs2jZBaz8ira+6ZHZjUnpbvPAIqW4Ng7BBqXnhKOKwdkScE4TmN2RmN8by+mLyO0Nye70pfc8RnU8xPQ9wQ8+I404k0cBnpFGXrDmvHJmPbKnXWkTzuTRp8ThJ/jBR7ihp7Spz/GTv84c+2nyyE+Sp/8JIX2PorrL2r6Da3VPJwAAIABJREFUnXgPB3hVoRMaFl2QRm4hkOqSaJJosjCYVBNEFgZTRCCKCESThDIbIkk1QV+HLAymikMokiC0xB1V6wKUArFid6zYEyf0I9QEMiRx9BoIUwAvEFPL6goLBUVkNiOFgI8j0ULxjGAMDYTNjqQWJrL5ycUNKdx2WGlnauUQUjJLallndO+w+g+Y/UfZAwf4XtUro/q6VxEG1a9D6d9idq6y25fzOlbyO6UF3atFvevFffKSfkVB9yqldhLLH6I3zJT0KzhdstSiNn84A4TK8EsLcYe6+2Q8j2V4wSsDSPWB1GbfLN59uOAeouYBSvgYLQTyVb4EUTC9JpwhiKDzAa8Ko9SEkAUgUk0QocYfI/BB8TzRNZ4okVcW3wXGfZTIuRtG+mUU5d04xntg1oew/M9SCu6mFt5LLfw8s/Qhovwxju9CFntQJF4kkTuO74KpcI/C3E8kuKVl+2TlBqRke8UQnoajH4Rj72MqQ9HVwThBKF4UhhWHoIXBCH4AkudPFoPIwkCiwB9X7fNKsLJKXGHsx6hyz6wSV1S5J702BFnmkVbwLLcWfH6l+NPmq5ZX5oZH+kfHBjUa1c3tpcF4YDBqX+d3+M320ani6HT99fhVP9M34o7JcmCyHL6O/nzvjVht+jdiMp86HJdX1+aNTenAYOfQcPe6fOn4dLutQ/wX5VVmo/LqQuu4PTnXbTbVl4QGPwvwfZjDyPT2/NzZ6b1sWvrYcAOvMrswHzsz2Xau26wTFxCw4OGB2k35OL+KCYMEZqaFT44193YJ6sQF3R28xrrishLy3HTHwd5yZ1tVYT5WyM913Bwvzffc//znZELS6dFaSSGhMB+rWBv1cv/sw/d+eHa8Pj3RGuD7cGK0yeHQ6U8VMEigs9N7deKC6YnWOnHBzGRbSyM3ItSlsoxmMigPtSv8KmZGahiPRy/mooX19AVp68WN2uE40hk3zwyb1y91b+tVr07QOzg44HA4DAZjYWEBuGOz2YaHh3E4HIPBWF1dffnypdVqra6u5nA4PB4vJycnPDycTqdvbm6en58PDAzU1dVlZGS8KiCazebx8XEPD4+f/OQnP/zhD52dnXE4XF9f3+LiYnt7q4ur09//t+99/3/8nY+vB5GEbWlt2NiQ7+3t1NU1uLi4/fAHP3Fz9SoqLNvc0NxcO6yWK6v1y32LwIl7wPU/c07wf6w/7vpDverju0/vPXRz8wwLDoWCwpIDgiFRsVlpCEb/9Oq4VDWytFnZ0B2Thv30mfevv3j+mbPP75GvCk9IjkhMiUhMiYVloik5wqbOqeWNlQ1tQ8cogpDrHRz/zDPE1SfCwz/a1Sfibb0qDUWHZhBjoMjIxCxIOoHGrqhrGx6bW19VaTuGxym5RUExCc+9g9wDQ4KiEsPBsMDIhMDo+OBoMCgOHBYPCwfDIsGpUZAUcHImNDkrKQWenIZMzUCnZ2Ez4LhMBB5LoBPITDItl0zLJVJy8KRsAplJoOSWVNa19E1Nr+6OLm1Xt05i8uugNF4iQ5xa1JVcOggrm4RWzMaXz0eWzgQXTPvmzzylTT5jzD1nLrjlLruzVzzypO7sFbfcZZ8iuXfhuhdn1Z294pKz6Jw9/5Q+60SbcctfdWIuf0Za+jVm4V207F3c5vuU7U9y1HewE+/hOp7nNL/yKkoLgVSXRK+NodeGkYXBQDWQXhvGaopmt8QCjvUKsjCYKAgk1Phhxe7oWme0xAUtccGK3bBid5zQh1ATmFOfmCNJZtdiSxqZ3MZidjUHzSBGwxHeaXiXFLJLCtUHkx/LFmXx+0iNs5S2ZaRkGl2/gGuVkTs3qb0aas8OuXeH2LuN61HiejbxvVuvIPQpCX1K2sju6zCGt/MGVJy+TXa3PLdrnd0tL+jfKhnWcEd38noUzHYZvWWZ3S0vGdYUD6npLcsYfg+2oio9jxxPSYmjxqVw4jC8WKIkglgXlFH5JLP6URbvIULghBa6fulV4kAqP5TGC/u6V1GFoRQRiCgMwNb4ovneGKE3WvwCLnBPLnMCF3weSfl1DO3XiTkfw/I/Syt6kFn6MIv7JIv7iFDjgRe44gXuOL4LXuBOFLqTRF4UYUBWvk8mKxBG9YxGPQlH3I8lPkvP80WXgdAVIaiqIHR1MIoXhOAHIPgBcJ4/otqPWhtKFYdQRCBSTRCBH4Cr9sNU+mAqfdIKnmOrfBFcT3SFN6MuHFnmlZL/LEec8KfyqsYm0fjEwNr6MuBVwyP9m5sKq8341X6lb3Jza30DL80W27HFdvR6vHlpvHl5/lo0Wi/O3uhJb3xT+5Xp0m55IxbrucNxbb+ybm6tD4/0j08Mb26tn5zu/6V5lf5M7nDoHC9PJ0abUPAYcLwvjZzCLSYRsGAYJBCHTqgso+WxkGhErJCfe7QvFfJzX3jcZVDTVlcGe7sEydCgAN+HVeX0lcW+0aH66YnW1qYyDhs92CfeVs12tlXl56IK87FH+9KJ0aZnT35DI6cszfcEBzwJAzl3tFa6u3z82cf/c1czP9gnfvbkN8UFeI1yZnVlkIAFBwc8KcjDNNQWtTWXH+wt93XXREe4k/DQjtbKWhGHSkrOTAuXSNg57FRuNWZ0SmS0KV46Ds8tqjPD5uX1ydt61cXFBZAH0mg0BQUFTCZzamoKmKtusViGh4epVGp+fv7y8vL5+blWq+VwOCwWSywWV1ZWwuFwPp8PZI+Ojo6Gh4fT09PBYPDU1JTD4Tg8PGxvb3d1df3Rj37005/+NDY2trGxUaPRrKysFBcXPnp87x++/19++c5PIdA4Hr9idm5SrVbKZCs22yWXWx4cFObrExgTnVhextvdOXa8dLyayfDqYEHg8MF/fcP4y1x/qFd9es/58weuLu4hoLCksMi0gGBIcCgsKgHR3D/dP7s2IVM3D87AqfkPPYPvfP7sw8ceb+tVwdHgsHhYTFJGTFJGRGIKJANdVCUamZXJtg4GJ2WcMkkUGO7sFQqUAn+PvnVoBhE4IzkOho5NQmXhckqqG9v6JufWlaMLK/zG1nQcyTc82gsUHhSTEA6GBUTFBUbHB8UkgOLAoQnQcDAsApIcBUlJSEmHpGRAUzNh6fCUTGQaHJ2OwGQgsWgCBUOk4sh0AjWbQM3GUxhYEg1DpGOo7FJBc+/k+rjsoGNKVdQ0heJ2QdgtScX9EO54QsVcXLU0smoVVC7zK5F5Fsqe5685czZcCrfcilXuJWq3YpVrkdKlcOtpntyJve7EXn/MWn2UI3vIlD7IXnmQvfw0V/ooR3qXvvYhZf1XxM1f4jd/gdv4JVb6LnbqPWzXM1aze3aREyolmpNBaSaS6pLptTHMhkiKCIQqf4Gp9MmujyjoSOS0J1DFIVRxCE0SSpOEUsUhpJogPM8fU/0CK3ZD1zoDfOlVohe4mkCKKJoigNBr4Hl1jJKm0jxhKYGTAybS00ubwSWdCUXt4NKeNN4Ism4G27iEbVlBNS2jm1fQbWvYDjm2fQPdrkC1yRFt64BFEftVxH4VaUBNHtSQBzWUoW3mxMHrsMa1ReP7RaPaguHd/MHtvAFN/uA2Z2inYHiX2b3J7N7M6dli96sLR/ZKJw7Lpo55UztlvROcxiZSVQm8iJRRmJ5VCkZURCKrg9K4runlzzKrnsF5z1ACD4zQC/AqSnUotSqcVh1B54fT+OHUmnCaMIIqCiOJgnFCf4zAFyvyw0h8ETUeKeVPIQX3YxkfJTI/heV9kV70GFHmjK50xVa7Y6vdqRI/ssgHz/cEfiQIvMgiH7oYRKmKJpfHZbL8o5CPw+BfJOe8oAri2E2wr3sVnOefUemTWuaVxvUkiYKB/CKpJuhVoRbP84eXepBqgrBVvnieP7MhElX+IpXjzJIk/qm8qq5eMDbeL1dIV6TzA4M9Xd1tMzNT29vq3b03c3i09yZ29w/Ub+TgUPNGtPsa7f726+wf7LyZ/b39N629vb2Tk5O9vb25ubmBgYHp6WmVSnV8st/WUfsX5VVWs9rh0F1f7rc0crPSI0QC9sHe8sHe8pp0aKBXVJCHyaal5zLhKHhMEQd3sLcs5Ofe//znSeCA2an2hdkuBjXN3+cBHpPY3cFray4fG25oqi9h0jO62qs1ypmBXlEeC1nBpZ4erS3N90SEuuQy4dMTreB4Xz/v+9xiUnSEe0Soi2JtdGSwLjT4GfABhvolFVxqRmoYGhGLxySWlZDVW9Nz0x3pKaFpySGZaeHgeN/0lFASHtrZWVEtoPDE5IFR3uHZov1212hV641K+83p23rVq9P9FAoFm81mMBhDQ0O7u7tAlW1xcbGoqIhAIBQXFzc0NLS0tKSlpeXl5TU0NJSUlGAwGD6fr9ForFar0WhcW1vLy8vLyMioq6tbX1+fmZlpa2sLDw+HQqEikUipVKrV6tHRUQqFcv/+vaBg3+iYkKpq7ura0tLyXHdPe2VlOQaDOj3VSaWrE+MzYlE9EoHLYeYr5BrHS4fRaFapVFtbW0CC7fb2Fjih+V9dMP5C1x/qVZ998fzufRdn12BQWFJEdEYgCOrjH+8fAhU093eMLU6v7wzOy+nF/OcBUXc+f/ab+y5v61V+YbEhsdCEVAQ4HRUalxSRmMLgcHvH5pfku8CsqRQE9fmLsCduQZ4BMX6h4Lf1qjgYOgVBzcQykzJJ0RAEOA1PY1fw6zp7J+YmV+X9swus8qrI5DTviGj/mHhQItQvOs4/Jj4gNiEoHgxKhIZCYGHQ5EhoSnxqemJqBjgtE5oBh2UhUxDoVCQmDYWF40lZOCIcT0ISKVgqA0fLxlIZaEo2LItIZlXUtI4NLu0Nr+sk4xpizXgMqy2S3RvKGQspmQsuk/pz5V4l8ueF8qccxWOO8kmBxqlw+2nRjlPh9mOO+mGe8gF762Oq9GOq9BOa7FP66meMtc+Z8s+Z8ns5659R5z+jzn9EWXmPLH+HsPUzzMZPEGv/L3zhXezMe9ieZzkt7tlFT5EpMfmZtCYypTaZUReb2xxDFYfASz2QZV45jVElPUlFXRCaJJReGwY0XVHFIURBIKbSB1HujhW7oWufYiXOWMmXXoUV+eBqgomiGEI1mFiVyaihcupK8sWVFG5JWi4XIx6H1y4j66WIBim8fiWzfgXeKEM2r6Ha1lBta+j2dWynAtupwHZvYLs3MF0K0oCa3K+mDGiog9v04V3GyF72qDZ7VMueOn6dvKnjgrH9orGDkomjkomj4vHDghEte2Cb1afO7dcwe5TMHiV7YLtk4qhq3iBYNkuWDbWTStHQXElrJ4XHzSrEp+anZJYkoqpiU4q9U0s90svcsqo8kPwXGKEvXhJAFIPIVSGUyghqVSStOoIuiKIJI+miSJo4nCwKxdUEYmv8sCI/jNgfKXyRUu4MKXiYyPo8iX0/vcgJWe6K43kRa3zIIj+K2J8s8gMuAMgiP5LQlywIovFic0UptKr4jBy/lGwvXHkEqy4ptzGJKIgiCMOJogi8KAzBD0gt8wIXPE9gO2Gq/HFVAbiqAHx1IIEXROQHA2Aq/OiSCCI/mCQAsRpjMRV+aRzXXAn0T+VVzS2S6ZkRpUouW13s6e2Q1Na0tDSNjg53dra/ke7uzjfSP9D9Rnr7Ot/IyMjQG+nv730T/cPDo29kdHR8YmJqYGCoubm1ra1jZmZOrd7e39/7S/Oqa7v26kJ7fbm/stgnErA35eMOh87h0N1eHV5Ydgb7xOKavInRppZGbkNt0bluc2G2C5kVXcGlrsuGt1WzU+MtxQX4qnJ6Z1tVb5dAsTa6MNtVLylcWewzGZTzM539PcLxkcYLy452Z7GshDzYJz7UrtSKOEUcXHNDaVU5XSRg76jntDuLjXXFHDa6sa5YtjywNN/T2lQmqM4pLsDXSwp3NfPHB7J6SWFDbRG3mMTKzmqoLertEkilvcuyzqmFOqm8S2datV1pdMbNc7Pa4TC+rVe9GsK5sbGRm5vLYDAmJyf1ej2w1e7k5KSzszM9Pd3d3d3b2zsuLg4Gg3V1dU1MTBQWFlIoFLFYLJVKTSaTWq1WqVQ1NTXR0dH+/v7BwcHh4eEwGAwGg0VFRcXHx0dHR3t7e0Oh0Orq6vb21t6+DmYOOQmWEBTs+/jJ/cAgXwqFVFJShECgMjPhGDQhJTkjKjKenVsoXdk4PTlfXpby+XyBQABM1QKSVa8GkP7H+pdefxyveuYSBApLiozJDARBvXxiPP1iyyUdzYMzs4q9qbXt/Op6d1Dcu3ef/uqe89t6lTcoChQDAaejkrKwoXFJwdFgIpPTOTQ9J1MvK/Y7B+eQRLaLd/jD5/6eATGBEUlv61VRYHgKgooi5aWh6MBcKwyFU1RdV9s1NLm2OadQVzW1QxA43+gE/+jEwHioX1SCX0xiQAw4MB4KSoCFQFLCIKnh0LSYVHhselZCOjIhCwmFY6EobDKKAMPg03GUFBwxFUNKI5CRFCY6m4VlsFH0vNhUfAalqFDU1zm7O66+aFnWEWsXg+ltvvSeFznDnvlz7oVSlyKFU8HG/byNu7kbn+epP8/bvpe/cy9/5y5b8ylL9VH25gd0xR2i9Fck2W8oax/QFR8ztz5lqe6yNffylO8RZ94jzvyKuPgOcfVn+I3/id38MUr+E+TSL7Ezv8H1PMtpcWeUPEWmfeVVqYy6WHZLLFUcklnsBi/1YDVFc/uSi7uhgFdl10dk10fQJKFEQSC6whte5gbkq7ASZ+yXdUBPrMgPWxNCa0giClNx1UgSn8YUl2TXVBK45cl51WHM5ojicQh/KVUiS6tfy2xax3SqSAO7mC4ltnsL36si9qvIgxrq8A51bIcxvvulUQ3t0Id3maNa5tg+a/yANXGYP32SN33yjZg/fZI7rC0cPyqdPiufM5TN6osmjnMHd7N71QVjhzn92/RuJXtor2L+XLh6KZDaeLO65rmj5kmVoG8mV9KAKman5aERpXCCICu5ICSlKCCd65dV4Yfk+WNqgvDiEKI4nFQZ+pVXRdEFMTRhNF0URZdEkUXheCEIVxOIEwVgJYHIGp/Ucldo4RMo+2FKvlNWiSum8gVR4E8VB9NrQxh1oXieL1kYmF0fltscldscxagLJQr8cZX+5MqowoaskmZ4Nh9MroxmSqA5tVASPyq7HsxojGc0xlPqo9HC4BSuZ2zuk0j6F4gybyTXG13uj630x1UFEXhBJEEoSQAi8EDM+miKMJwiDGU3J+KqAjIKPdm1SX8qr+robFxcmtrZVa6tL3d0tlRUllZWltfX11a85aqurnwjfH717+DNS/g7VlWl4I0Ia2qFNbWVFXxuaWWtpHF6al6l3Nnd3f1L86qry73TozXHy9OX10eKtdGz43WHQ2cxqi1GtcOhU29Nr0mHHA6d4WxjbrrDbtt7eX00O9W+q5nXnyrM5yrH7cmOem5NOrQmHVJuTDpujq8utBvrY8AGQ/nqiMWoPtSuXFp3z3WbqyuDdtuew6FTrI3uqOfWZcPy1ZFt1az5XAXkzMZHGhVro0C/l+FsQ7uzuLoyuCkfv706dDh0R/tSx+2J/lSxq5l33BxbTRq9ft1+ozk1Lp0ZV+wvt21XmmPdutGi+T28ymw2A2q1tbWVm5vLZDKXlpYcDoder7+9vXU4HHK5PDMz88c//vH3vve9d955h0QiabVarVZbWVlZVFTU1dW1sbHxarioWq1GIpHvv//+3/7t3/7gBz948uQJj8eDwWCPHz/+0Y9+9Hd/93ehoaGzs7MOx63RdMbKpb7/wZ3/+z/9n3//3/5LdEx4T0+XQrHu7u75j//4s7/5zn/+h//+w6DAsOmpBaB1vaWlLT09HQ6HAx/v4uLiP7zqX3N9W6+6uL213dwAXmW+vLFdO/ZPzhekig8/ffLgiafHi4hAEBgUlgwQHJGSRWKX13WOS1Wzij1Rx3AylvH4Rci7d5/+Lq/yCo5+ERzpExLtFxbrHx4XGJkQHA0GioDhCclRkLRYWGZiGhKaiUlG4FOQpL6xxell1dSSsqahNymT5OwV+sglwNUnApiK/mocqG9Iol8oGLCrrx9lAxw7A5yUDMsipyJp6WhGGoqeDKdA0gkJabiy2rbWsdkZhWZwab1U0pyIInqGxT7yCfaPhfrEQPxjoX5xSUEJycGQtIjkrIhUZGwWLjQFHpiYDoJlxsGJUDwNgqHFIvDpFHY6LTeLzoEzOYjswkxGXgY1L42STy9vTCKVRiM5uLKu+rmTdsUNvUPjn93zaaroLrLjAW3qKUfuzN12KtM+KNHeK9J+xtF+nL//cf7+R3naD9l7H+Tuvs/aeZ+180vKxuu8S1m9Q5q7Q555h7T8c9LaP5FUPyNt/4y0/XPSxj9hpn+e2fo5QexEyH+KzICU4gp68vPbMQR+6KtyElBRAiALgxl14cyGSKo4BF3hDVgXusoLXvUUJXyGr3PD13pgxZ5YkQ++LoTcEJ/bicpuJpJFVDyPiassIlRWUfn1RFFflmQppW4ztWEzrXEro1mV2aLMatvKatvA9mpw/WpCn/rLet+QijKspgyrs0f2skf2WCPanLF99thB7sRh3vjh/8feewY1fqX7uh/vl1P3nqpT++xbc+6tOnM8Hntsj8fjsWdsz4xzDt3tTnSgm5xzzjkogRAZkYSQSEJZQllCEspCCCGBcg5kaECIzP9+wO7xNPS+7n2mZ8Z791tP/Wq1+POqSl94eq2ltZplS+3ylVbFyiPZLl/pUW/2Tz9AabYGZrZRmq0+9Wa3Yq1LttIq8reK/G3iQPvUYodkqVO63Cld7pUs4iR+gtg5LjIN8VTdNGbjKKqqH1rUVVTen1eDzQOP58FI2RBCBhifCiYkQwkpDUMpLbhMJKWgh1bQgs8AD8U1jCW107Og4/FQYjyMlNBATYDSEsCUGBA5GkSIbKIkIMgX00xJbKEmtVCTmimJTaT4RkJsw1h8w1Bq03B2Ky63HZ/fRshF4LMbRtMgI0lNpEzweEIVNrIYdTu//0YB6mYJ5k7l8D3oeDwMF98wntgwntCIT4ITkpqIKU3EZOhYfDc7r4WS3ohP7OEUNJNTq9H3EWOZ28eWnZB7K+jc3LafydPmtv3Mrp7oHMvHedXKumll3bK2aXuw49re9a1tOtzeBZNFw2CSpiQ8w7zW6bK4PXaH02KxmMxmo/Upl/kx9bjnHXbPE+BwEEjYSRHNaFavrjt39xf3j5YOjpcPjheftlc9bR7jYY7dHcfutvPHsxd0X8gTNflb9Q8GbcE9y9be/IPd+Y2d+Y1t44OgfSvo3An5bY5ZJpuoUIr2D3bOzgU9O8T83753+XydXSlzcHBwdiHg3t5eKBQ6OxX9wtp/TG1fXA+2d9a3d1a3d9a3d9a3dza2dza2tx9sbz/Y3g5ubwe3t0LbW6Htrb3trb3trYPtrb3Dw+PDi+rvbxj/OetpeVVyfjWif0wwbdRYA1ShuqKx6/K9xDc/uvSkXhWTmhOblhuXnhefkZ+YVZiUXZScU5ySW0blSKfUJtWck8KWVUM7b0eln91m86RelZJTmZZXnVVUn1MCzikBZxeDMgpqU/OrIZ2DgzT+pNY2ZXCMsqSljZ0343M+uBoelpAblpgdlpB7KynnTnLBvfTCiIzSyOzyO5nlYenlYenld7KqIgtAMcXQ6CJIRH59NgSZDUHmQLtzoN25sJ5cWE9eQ29OY39NHz2pFnUzryUBPAYizCG4/rwh/bcQ3vtl9PdqhB82aD5pM3+CdH/U43+/e+nPXYtvty2+1Rp4q2XpDy3+3yMCbyK8b8B9bzR5fg2y/xpsfSRfBRlfrde8ClK/Uj/3Esj4Yr3jxXrXi/Wul+usv6pQvVw88X7t+Be1HV+WFqV317Sz29vo1bXYmB9+6e8hsPHosxOtwKMRZxuiK1A3q7FhVSNXa8av1RNv1hHCanC3a3H3wOTkRlo+nFYJJYLrR5uqsR1V6IHaQRwIS68dFRcR5nOJtjySPY9sy6fY8ynWQqqlkGqqYDuq2LZqjr2WY6vj2uv5NpDADubbGwTuxklP46QHLvQ2iXwIsb95KtA8FTizqEfokK30qddR6o2B6U205sHA9Ga/ar1HvoKULrWLfO0iX4fY3zkV6JIsdkkWkdKlfskSXrZMkQbIUs+4yIThypE0ehMODR5qLe0uL+stLu/PqxjIqsJk1o1mwoi5CEphy3h2Oz4XSS7soRV1kvObCZnNhMw2ajZkLB5CSICRkmCURCg1CUKNB1PiIKRYBCW5mZx6IS2UtFZqehsto5Wa3kxOhROS4OMpUEwyfCirFZfbQSjoIOW3kvIQ+KzG8bSHXlUycKcAdbNwIKwUe7dqOBJOTEGQUhGk1GZyWgslvZWa0UbLbKNlNown9nAKWqkZTcSUXm5hCyW9ZjACMZa9fWT7e3rV+gOnx2c0W2emJLxZndLpsiyv+FbXFpeWfX6/1+fzrK+vPiFPVisrSxfyuOZraxsXsrq6fhHLFNqoWMIwWzWr686zm5U3thxrm5ZnXvXMq/53vOoxFdo/2Nk/2No/2Dm7R3n/ILi/H9rfD+3u7u3u7u0GD3aDB7vBw93g4W7weDd4+LjzxP/+hvGfs56WV92KzayEI+lijda+JJwxN6Nw91Ly//jF9Sf1qrj0vLj0vNi03L8mHz1GZ05Oq/UukXKhF0vJKKj99nb8J9/ceVKvOrvX72zW6qFaZRaBs6qaYb14knBOZlwUaN1IHCepuOGLO8nX4wpuxOffTCgKSyy8nVx6J6UkPK3idnrVN0kVVzIhYQWI20Uttwqbb+Y33cxvulXYnAhGx9ejYmv7Ymp6Y2v7EsHo1IahDDguH8mMqBn6MrP9q7y++7CJhG5leJv8K/DkFzD5p42aD5v077ea32t3vNvl+3PX4p+7V37fsvj7lsU3m5feQPh/1xT4XZPvdbj/dbj3ZZDjZZDtkXwFZHoFNPMKSPMyaO5FkPmFetfzIM8L9Z6X6u3tPSw2AAAgAElEQVQvV828XMJ6v474ZV3nV2XFWT2gLg6yfaK2fjgONHIfPBpxtpuqkRALJ8Y1keJbacmttGQEOQGKizqbx6ofvgfFR8LIkY20SDgtBkaOBhNjYOTkZlZRBx8MI9dBiE2gMWTtCLp2CF8/PAEaEdTglGVUSz7dnk+359EsBVRLPtVYQDEWURYqmLYqprWKaa1hWWrZ1jqODcyxgjlWGNcJ4zobeK5Gvhsu8DRNepsmvQihr0O2cp4u2VK/em1AvY6e3hjUbKKnN1CqtV75crd0sVPs65ryd035kZJAt3SxR7bUK19GSxeJinWafIWuXKIpvCSpZVQ4Pcjj97OpkKHOusGGyv7q0p6isr7cakwhaLSkAV/STS3vppR0U0p6qMX9zPI+djlyorCFnAkaiQfh4qHExDOvgtISINR4GCWxlf6d6JynnZ7VMZHdycjpmMhuo2U2k9OaCZmQwZRGbGYrLreLVISkFnXSijqoBa2UHAQ5C4JPrBmOLkXfLULfKsHcqRi5XzsW00bPaqfldNBzOyfyuhj5SGYBklnQzSpsIqT180o76LnNpIx+XmkbNbt2MLplPPdpe9XqhvmHXrWx5fIFzDaHjj5BmBSypjVyw7x2fkE3p5/R6bQ6ndZo0j8ZxvknYn5BdyGP628wzBkuKtOFZTYQSFiBkGo0q1fWHFtB74Md19qmbWXd9MyrzgjtuC7kb+VVT9T/J+RVj/kz/fCelv2Ht9OcnSp+cHB0cHB0sH9ysH9ysH96sH96sA8c7J8eH58eX1RPVSae1cN6Wl51+W5CbnXjGFM8Y1uctvgxFF5yYc2HV+4+qVedidSZXcVn5J99MTAxqxja0jdE4EimzWq9i8ZV1MN77sZkfvDFzSf1qtTcqrS86szCuof3JRdUNBRUNsflQoqh6H6iXDi7qLGHWApnQ+9EUhHi26jiazHFN+LKbyVW3EmuuZtSfTelNiwV9E160/Xi/sh6XDQYH149fLN0IKwMfbdqKKJu7G7VUFgZ+kYJKqwMHV49HAMhxMOpcc2ssFrCZ/mDH+cOfllOvALmXm6Y+rJBcaXD8GW76eNW07sI8zsttrdb3X/s8P+xa+kNhP8NxOLvmgK/awq8Dvf/ttH3WoP3tQbvS/X2CwAZXwbNvgSeeRFseAFs/gXY9QuQ7/l634v19ldqZn9dxvkQRP4S1H2pvDynD9LN6+lk1sPGkhrwMXBiHIKc0EpLbp9I7WSmdzLTz3ZZtdFT4MS4s93rTaT4FmpSOzOljZ3axkpvYaQ30TMQzMJOAQgl7QATYPX4dvA4FjxOgo5zIOMSCE5di5+tYtqLWfYilrWYYSmkmwqpxiKKoYikr2RYqhimWoa5jmkBMa0gphXKskFZNhjbDuU4GjgOGNcJ57ka+W6EwAMXeLq+E6m/SqR0Ca1awaiWseqVoelVrHplULmEkvn7JN7eKU/vlKdP4u2X+lAy/4A8gFYsYuWLBOkyRbpCVyxPqBYn1F6aykZWGEiKaTSX1cMgtJL74fg22FgjeARUh62uRheimCAUo7KXVtZDLUVzaobFYBS3EkHMrBuKrxuNB48nQElJMFpqAz2lgZ7SSEvuZOZ3MfK7GIXnE8ks6GYV97CLulnFnRN57bS8NnIeGJ185lXdlJI+Rlkvq7yHWYpkFrXSchtIKfVjcZVDEWVD4ZWjEbX4GAgxsYOR90i3Xk5pL6e4lZIzKKzsZhW3UbMHBJUd9Nx6bHzreMHT9qq1TcvqhnV1w7q57dwKeje33YvLNpdnHtndgh7sHscPU6h4MgVPJOFIJAKZgseND+HGMT+aIdz48BMxOoYZHUOf53FvMYYbuhAanXQRxLHxfp6AvGBSna0D7h0uhg4Cu/veZ171T8hPyKuAi+sEAA4BYB8ADgHgEACOHt6jfHx8enx8enwEPMozr/qH1tPyqivhiWkl9b24CaneobUvkQXKIlDL5XuJT+pVZ4dXne2vSsktSS8ozyyqzCquyS0FIbqGJvgqtd4lVhm7B0mJmWX/jvmqrKL6rKL67GJQbimkoKKhqApeWttcWteRkNeUWdUH7WETJ61Ky77cFBznWZoGeN9GV16Pq7qVBLqXDo3MaorKhkdmNd3JbrtThYuAc5KR0tQeeVybMALOiYBzYloEkU3ccBjzFoh2o5Z8s45yF8qIQvBi28TXwcwrYPaleuY39dyvwYJvYJJvmtRft8xe7bV/1WX7uM36J4T5D42mN5usb7W43m7zvg53vw73/rbR81qD+zcw129grlehzlehzl/VWS6gfuEl8OyLkJkXIIZfQKzPgT3PgX2/APlerHe8Wmf4TYXgYwjta0j/lcrKvP6GXn4/kg1tpWQ91KluTlYvL6dfkIeazEeLCvv4uV2sjPaJ1PaJ1A5G2plvdbGzu7n5SF5hJ6ewjVXczq3uESEGZKgaXFPdeC+USGwg8+BUVSNFDyOa6kjmGra1nGsq4xjLWAslDEPphL6Uaiil6GsZ5roJM5hhgTCtMKatgWFrYtgbmfYGlr2B42hkOxq5ziauq4nvbuZ7EAIPUnomUn+V3dJFrGJpWOkfUQVG1YsjqsCQwjcodQ9MOdESF1riGpS6MTIPVu4dUviGlf4xhX9M5CWK/WSJn6ZYnFAtMqZ9zBkXc8ZGlM+MS2WjU4JRCWtkij7AH2ulICHDoD56/SC7rn+iqotUhGJVjUqgaH41HJ9ePRhTPRRTPxZ35lWNE+lwRgZiIqOHW9rLKe3llJ/PPm5ZP68Sxa/o51X2ckqRzBLkRDEUk9o0nN1BKOillQ2wKwd41QO8qn5eeSezsJmeCSMm14/H1YxHg0jxMFpyMyOzk3kmVSXdrOIedtnDzl2M4hEpqJ9X2cUoxIjquhiF4OHkdkLR0/aq9QfWM6/a2Dqbv/GsrDl9ATOBOEyj4zncCR6fyeUxOVwGj8eZFHKp9DEqfeRHM0aljVNphB/NOJk6QqYOnedxb0GfIFwIh0u7AB6FyyerNZNu7/zWjn//aOXgePnZ/qq/Upktx4X8zVTpSfr/hLzqQhk6Pj48Ptk7Ptk9Ptk7Ptk7Ptk/Pjm79e/w9BQ4PQVOT85xCpxeVH9/w/jPWU/Lq25GpyfkVcKQWLpYozb7uEpDY89wXE75v3vfelJ20dm3AnNKa/LKQYmZJZXg9iECR6qxqPWuh2eEPqlX5ZZCzpb/ckrAZ2pVXN1UVNuRXNSRXNxbCMa1D8lpU37BzAOq2DdINdxKhIanwmNy2pOLezMq0FlVmKwqTFI1LqVdmtSryxg0ZmJMaQPzyX1zSb265L655L65xJ7Z2M7p6HZVVJsytnM6oVsb36e/BBV+i5CFtc/cQupudOqvtOm+btV90Wr4psf+RZf9wxbzO3Djm7CFN2CmNxvMbzTaf9vg/KFR/RrieAVsfwVsf7HWfAF18y9CZl+AzP4COv8cxPpziOfnYP9zYN8LIMdroIXfVgk/hTIvQQevVtcWDMD7Jwf6OA097KJeXk4fPxc1mT8gLBgUF2GmijFTxVhJCVpU+NCxzjQLycpuo2ch2YU9/MqeyWokr7aTB+mebOsToyuHm2rH0FDSBGJC3sqaRzDsjRQ3iOqsZhvLefoKrr6SM1fJNlSy9FWM+eoJA4hlhrIsMKatkWlHMB0tLGc7y9PK8jSxnXCOs4nrQvDczXxPi8DbIvC2TvqQ0pXz9EoWhxS+MaUHp/KOq304lXdU4R6SOjBTtmGZc1jmHJG7RhXuswdwKi9eFcCJ3Hihmyj2fq9WfqbGz5rxEqV6glRLUkyz5rQC8xxnQTUuZ/dz0G3jVWhW7QCzph1f2EkuwghAKG5VAy69AhVZiYmpG42HEJMa6OlNzEwEK6uVlYOarBwQVF8IerJmUFiLEdUNCmtR/Ko+bkUvq7xxOKNlLA9JLkYxKjG8mkFB7aCgZkBQ2ccv7+IWtExkNVJTYbTkJmZ6Gy+ne7IIyS7uYZf1sMt6OeV93Ip+XiWKX4XiV/VyyseVjejJmh522bAE3M0qhY6mdhBLn7ZXbWzZ1jZtqxvWs+8DbgW965uepRX74pJrdc23sbm8sbm8ura4ura4ubm+E9xYXnUsr1l/LKv25VXX8qprecXzI3Nx2bq4Yj7P4/r/G/fYXIjNMRtYsmzt+PcOVkMHS9u7nu9Oe3/mVdvO3W3nzgP7hfytvOqJ+v+EvOrCzeaHh/uHR7uHRzuHR7uHR7uHR6HDo9Dh4f7h4ffzW6eP8syr/rH1tLzqdlxWRFphYX3zIJkr1TukegeGwqtq6v53z1clZBYkZRedHWSVXlAZl1ZYWNnYPUialBt05oBApm9GDqfkVD6pVz3cq56WV52eX5NZWJdTAs4ua0ou6o7J60koQhU3UFuH1GiaGUUxdozOROUgE4pQWTVjJY20qlZ2XSe/rpNf1jWVN2hOwbiS0I7kQWfakCdtyJOCcSWgbCkYV/KgM3HAnoCyxfVZYnpM0d3GyB7jtdbZ60jDnX7rnQHHzV7Lpfb5TxC69+Gzn3WYP24zv9tsfLtx/g2o/ncQw+tg/W/Bxtdgttdgjt9A7a9CbL8GW18BWV4BWV6uN79Ys3CeF2rnXoDMPg898yr7d14F8j8Pcv0GYvxdjfjzBvZlGOZaTV0huhklxKB4cKy4GispOWNIWvpDzgRrRF6On67BqaoGxUVIVnYjIb2dXtjDq+kXQXoFsE5uYwenrYPTX45pqR7DwiicVvZsF8/VzllE0JYhNG8V21DO1VTxZqq42hruXC1nDsSZB7ONcK6tiWNvYbta2a4OtreT40NyFru4/mauu5nvOTOq1klfm9DfLgq0iwKP86phhRencI0r3XiVZ1zpHpM7hyU2rNgyKnOMyZ04hevhTwlqL0ntJUi8pCkfacpHlvip8gBdGWBOL7JmAnSVkyRbIMl1zNl5sc0utpuYc+pxGQ3cX4CaqMWwwS1jeY3DGd0T5T3MMuhoalnf/XJ0VO1I3JlXIVjZLZycdk7eoKgOI6y/EKwINCQGD4nBWBFocLJugF+D4la1jOd2EIp6aWWD7JohQR1msu7MqzBTtf2isi5uQRs7p4WT1SHI65WUoGWVZ972UNGw4nqsuH5oCoTiVxGnEVhxfR+3YlQG7eWUw8bSOkllT9urNrfta5u2sy1WW0Hv9q5vc8u3uu4CgP2H6xdn/8/+flFjBwA2fzRbABAEgCAAhH5kngCbJ8D6ef7Nt9g5zymwfSEPtn3B0NL+4Vpof+XBjmdt07b+wL6xZXvmVWdsb9ou5G/lVU/U/yfkVY95/ODoOHR0HDw6Dh0dh46O946O946ODo6ODh43X/W4+vsbxn/O+rFetX98snd0/CC4t74VDO4d7x0+6lW3I9LCo7O/IybnTnz2ncSc1OK6dgxROGNWm31UobodQ3ycV12/F3/9XnzY/cRbUcl3olLuxqbdj8u4F58Rl5ofm5Yfn1YQl17ww0zIKM4rg7b34XgSncG2rJi1o0boRdXN18JTroWnXL+XeuN+2o37adcj029EZV2PyroRW3QjvjgsofxOSsW9tNrIrLrobEhMLji5uDmxqDE2FxaVXR+VBY7JBcfnN8YVtUUW9t/KGbiVMxBbgc9vFtT0q2v61eVIWWwFPqWelt8sqOpVQrC6xtF5+NhCPc6Wj/PFYzwRvdbIPlsC1psyupyA9Uf1O2MG3GdE9bvv9zjudFrC2ozftizc6PdcG/BdR/uvogNf97g+brP+qUH/Jmj23RbLn5st7yCsf2g0/Q5qfBVseLVu7uVaw6tQ+ysw568hjpcg9pdBthdB1pfqrS/UW16oMT1fazqXhhcgc7+Azv0CYvw59C9e9QLI8RrU9Ebt1OcN3Kuw4es1kBJ0x+Dk2ACnfUzSOCarHZPVjkprzhiRVI9IqoenqobElSOSaqIaQtc1UWYahsSVSFZe/VhCEy2nW1DVJ27oFja1s1tbGN1N9MGSAWTVCK6BIurkzncLXEheoIXpg03Yaxi6SvZ0NVtTw5kBcXUQrgHKm2/kmRB8WzPP0cZzdvDcSJ4HyfP18PzdfH8Hz9XOd3UI3J2Tni6hFynyIUW+brG/V7J4HtSUd0zuJCjsRKWDpHISlQ683DYmMY+IjXi5jaCwP/wRWe2iTLupajdN6abJPTS5hypz0+SeCaWHqfaxNX7Rwipz2k6S6mlKA09vFiyYJjQavIRZ1ZnTR6sdZsMQw3lgVEoHqRBJLYEOp5Z3R1T2R9YNxTfgUxC0rDZmTgc7D8kuHBJChoSwIWHjIzksgo+IG0enEKNT8BFx05AQNsiHYriQ9vFiJKl8gF6D5YJGBNBhARTLr0fz6sakMKy4vl9Q0cMtRfKK+0UVGFntmBI6LIIOixpGxI2jU/AxSdOYpAknReCkiEE+mKzuGBE3ojh1OCmin13bOJqDJFVtHzmeqledXQyysm5a27Q82HFt73oe7HjWNlwbDzwPtv2bW761De/SinN51bX5YGl3b2V1w7q6afqxbJgvvET58ViXVheW1ubP87j+3184+CjrD+wXsr3jDu56d0OBnaBnY9O+vmnZ2nGE9j3bQcd20La9a9netWzvmh7yH8GrnoTtB9YL+Td/y/bjc/uBdfuB+Xxe+HwwaAnumbZD81vB+c3t+c1t49aOfTvoDO767Y5ZFouoVIoO9ncA4OTocB84OT0+PJJLFf/y3/57UkIyAAAnJ0Bof+8UAA6Pj46ODo6PDk4P94DDPWB/D9jbA/ZCwN7e6UHo5GD/eH/vOBQ63Q2dBndPt4PAVhAIHfyF3YfjPSAYBHZ3TkPB473g0V5w/yC4dxDaOwgdnp4cn54cn56cnACnx9/vpDo+OT05+MuO9e83rX//1xk4OQFOjv+KZ171j60f61XHx6dHRyeh3cPtrdDe/snBIeANrKs0hnc//ObDT7+9dD36fnxOVGLh7cjM29FZkanF8dnll8Ljrken1LX2kgVynkrPU+lFWtPthMwr9xM+vX7v/UthH165/en1e1/eivrmTsz18ISwe0nhkan3YjKi4rIi47Oj4rIi4rISUwsT0oqS04uTM0vTs8vTcyuz8qoy86tziuoi4rKSMkq6BwmSabNiziFWW0Qae0Ju7ZV76e9fifzsZtKle5mXIrJuJ5fHl7Z2Thjh5Pna4ekCpCAJRgkvx1zN7f46vfWrtNYr2Z23S9BxIHxWK7sMJakfnQETjFUERznBXTruLME5ikZtBcOWPKzpjJzBhawBQyZKnzVgyMOaikZthQRv3LArctQbMeK5P+y+h/WEY7zhGO/dQd/1Hvs1pOMa0nG1y/Ftp/1Kh+1yu/3rDvdHyMB7yMX3kIt/7lr8U2fgjx3+d9p977T7XqzTvwQyvgqzvtZof63R/grM+hLI+Ms64/+qs/y8zvK4fK7e+hzI9jzY/jzE8QLU+QLU/gLM+MsG4y9h9udgrueggeegi89DA7+CuF6tM/y2QvQZhHsdig+v7wCPjNHVogkFla4cYKiQ5yFLWqmydoq0jSprZ2t6OTN9WBaoBhWX0fV10dBNEDUNzqmAM2EwajsY31+PG0VypUiOuour6+LokVxDN2++h7/QPWluERgRwu9onjQ/pHPK1SVxd0ncPRJPr9TbJwv0yxdRMv+g1I2Rus4zqvKfB6fyDnJ1BMkCiqHopUmpSitZbsZwpgmSBYrCQlFYyHIzWW6mKCwMjZOn94sWlgU6D1NhYSosk7OeyVkPU2FiKkyTsy6lZUVq9AvnXJM6u3DONqmzcjQGhlJa21nUQ6yiSbp4WjRdjhzmQPoo5T2k4vruuKquSAg6oYuci2KWdFNze2h5GE41SdxOEiFJop5Hki4boMv6z2fHaDmW0UCcbB8XNBOErQxlL0vdT5V20eXdVAXyHN10WS9d1n8hgtlRmrSPMtUjNuDpsv7OsaqO4ertI9cTedXOnmNnz3aex9uA7RyOv+ICb3siHE/CkzZ/MraDtlDIEQo5Qruu7wbfEwzagkHLebZ/Il71eGxPE8teyLIbXAjuGLe39Ntb88Gd+d2gaS9k2g2adoML//u5f2De2zfthozBoCkYtOwGnXshz35o0e2c47JIKrnwILQFnJ6cHOwDpwBwBEyL1T/7r/8jJT4NOAGOT4Dg/sERAOyfHJwCR/u7GztLHuDBCrAXBLY2gUU/4Peebq4AoS0gtAPs7gD7+0BoH9jcAcwu4ME+sB4C/BuAfwNY3QU294HNfWBtG7CYgSUvsLMBbK0EVz0bG76dg8094CAIHOyeHu0fnxwdAsAeAIQAYAcAdgHg+OR7l/qhUf2wgL/mWf0j68d61cnR6fHhyd7u4c5WaH/v5OAQ8Pu/86r3P/vOqyKTCm9FZYbFZEWmFkamF12LSr4Vn1ECacFSuRyFTjhjFGlNaSW1txMyP7xy+53Pv/3wyu2vbkd/czf269vRN+4m3Q5PCY9Ij4jOiorNiY7LjYrNiYrNSUwpTkotSU4rTc0oT8+qzMypzsqtycyvzSqoiUspSMkqg3egaXzllNYumXWJZhyJheCwxOJLETlXovO/jSn6Nr4kMg+aCR3qEvibecswhreaYCnC6rJ6lSkdU4mtwuR2cWqnJKtXWYiZrcAZ6ykOGMMLY68Uk/z5xMU8QiBn3Jc15skYcaUPO9OGHBkjrrQhRwrGloS2JA9aU7H2zFF3Ot4fMeIOH/XcHXHfGfbcHvLeHvLewvjCBv1XepyXux2Xka5LXc5vOl1fdzi/and91uF9F7nyNnL9beT6W11rf+hc/X3Hypvty2+2L78Asr4Itr0EdbwMc74Mc74EdbwItj0Ptv68zvo/6x/Lz0G2/wW2Pwdx/ALqfB7meh7mfAFm/iXM/Euo8zmY5zlo4Dlo4Hlo4FcQ529qDb+tEH0B5t+AEMPrkJAREkOlYCpYTMUwS4k6D0Ped5YMeR9/BsvTYIaZjfWoxMyerwvGrtfSkxvY5TAGDEzuqMMN1o4Q+gTaXp6uhzvXw53r4Wl7+dP9wuk+kbZTuNAmtHZMWh/J7iknUurqkbi6Ze4+madX4UUpfAMKz7DMOSK1nwev8pyHqHJhONMUmZEkmafKTRLzitSyKjYuaTw73Fk3T+fh6TwcrYulcbBnnDydRzzvE865JrW2Sa1NpHOIdI6HY6U5IJ33CGftwlm7eM4pnnMKZqy8aXVDb1U/qY4m6RZoMRw1ijjZMkiv7SOV1XXGVbdFgntiO3HZfeTCLnwWkpCNplVQRN0UIeo8DCn2AmSDfQTwGLuFNNmF57WTJrtYCjRHhaFL+hgy1EWgGbLBi1tJsUItcUKCoYnREj11QoJBjoI6sfXBA89T9qr/RGzvWkKhJzj3/D+EVz1NvlOo+eCOYXtrbntrLrhj2A3O74WMu8H5vwkH++b9PVNo17gbNO3uWEJB5/6u5yC06HHM8VgktUx4uLsFnJyc7u+fLVNrRJr/8X/9v6mxGcAJcHgC7BwcHADA3une0eneYWgd2FkDdjcAvyckE3twYwbsgG9aEVx0A/tBYD8EbD4AHJ5dsdIzRiVllojLYS7kyAlDAohnD2kiUzOKXVjpHccfTcsAu2lNK1+Y4pl08qVV19bRdhDYCwJHeyffe1Xw+wXqo2eq9FOqp+VVt+Kz7iRm3UvJTS2uQfSPTExNS/U28ay5sQebmF/x/qWw333w5YdXbl+NTPo2IvHLsMjr4Ulh99LuRGbei8mJiMuLjM+PiMuLiMuLTy1NSCtLTC9PzqxMza5Oz63NyKvLzK9Nz60+2xFVXIvoxlC58nmFwSfWuirg6JzajuSSpqSS5uTSttTKrlLEKHRI3D253D652cpfb+auwllLDYwAlO6D0Lxw1hKctdTEXj4DwVlBcFYauetFhEA+cTkXv5iN82eN+TJGPGlDrrQhV8aIJ33YnYJxJKFtSWhb8qA9BeNIHHbfH3bfGvHcGvGEDbtvYj03MO7rg57rg76vkfavkfavuhxfdjq/aHd90e76vM35cYfnT51LjxjVG21Lb7QtPXSpF0DWh471qwbn38qrXq3RP/Sqe/Xd0FEyU61kqzgc9ThXjb0QvmaYo8KwlYOCmRG+ZnhoAl7Xl5TW8Xku9ko1OQHKKILRwRByO4SAgYwTsBLdoEjfz9f1cjU9XFUfXzEgUqGmtL1iI3LK1i22PZJ9UmevzNkvc/Ur3AMKD0rpQSu9GIVnTOnBK1znIU/7zkNReygys0DnmlrwC3QuunwBPzlDFM0ylCa6fIGjsQn1HpHBK9C5uDN27oydP+sUzrlkC17ZgvfMqx6O5UbflN51JlXSeY/c6JMY3OI5XS++eYSJoEv6eBoMT4OhS5E4LhwzUQftTa3rjIP2JnbicnpJhZ247K7xnAFqJV3SR58aPA9LPnwBCuzQBILA7yILe/C8TrKwh6Ma4k2PMGRolgLzGLAXtmLKhkSzJIYUS58alBpoTNlQ9xgYOQx+5lXPvOqfl5+OV+0d7pwcPABCm0DA6eaymKCagcSEjvhoKX500aQHDkPAXujEbLXTmEJYKz6zuOrDb5q/uUOIz52ubbG0DCirEeg7iRVvf8TJK3ZjMZtstgbdT+9sVbIoS27zTnBj/2Rv7+QH81W7389XPfOqn1Q9Ja8qvhqZEpGWH5VRGJleUAJpGWeLpXrblM5C5ElLoa2fXAt//f0vPrxy+0ZM6rWo5M+vR16/m3LzXtqdiOzwmJyI2IKI+PyI2IL7cXnxKeXxaWWJaZVJmZWpWbVpubUZuaCM/PqU7OrccmhWMSQpr6ayoRvPVkrnvEKtZ4ihaB/hgpCkmk5SwwCrkyBFM7Voga2N7W/irjRzVxG81RbeWotgvZW/3jq50SXebhc9aBNsIHirjcxFyIQPTPXUUn2FeH8eYSlnPJA15ssc9aYPu1OxzlSsM33YnTbkOvOqxAFrAsqSgLLEoG3hWGfYsPvmkOsG1nl90HUN7b464Lk64B9IaEIAACAASURBVPmy0/plp/2LDscXHY7P25yftTo+bbF/2OZ6pz3wQ6P6Xevi6y2B11sCv250vwxzvgCyPl9nfr7O/ALI+jLM+TLc/Tf0qtfKhV+A+TehpAhwbwOOytaoudM8nobA1wzzNaPnUzAzwlUPs5WDgpkxrhqLocFrehKiYe8ld39aOhJRT82DT4ARzO4OFq6Lwx5X6rAS7QBfjWTLethTvXwJRizFyrQDUlOf1IGSOB9JtMyNkrsG5Z4BhRuj8A6qvEMq/7DKdzYLRTyXFI2fovE+klSNR2xckluWp50bNNl8ZetgQjEkrbIps6alm8Ab46m5M3apaVFiDAj1nsk5t0jvls57VJbFacuidN4j/8FYseCd0rumdA6Jwa02B6Zty9OWRYXJNCEdZ8jQDBmaKR9gKdBMRf+ErJs61dmDr2gfKegcKxikVw4xa1CUMjS9bIwLYykwF3oPVzV2IXheF0XUS5rsxnHaSZPdvOmRSS2OpcBw1cMXMfK4PmzFyNQchSUfZkix8oUJtmKkdxzaMwp95lXPvOqfl5+OVx2d7gHHO8DWyopWwW5FNITfqvz8s9prl3kDfQG9FtgPAVtb6zKlvKufmF8xEJ3mx5C04A5GeikxPpeeWszMKMPFZPXfiBy5GTFbVW9q7mSXV1LrQWYO62jZfxrcPj7aOzo6Ojo6OX64Dhh85lU/vXpaXnXlflJURnFMVunZ7vWeMTpfvSCZs0v1jmYU7kZM+tnZ61cjU65GpnxxI+paeNqN+xm3I3Puxubdjyu8n1B4P67wXnxBXGpFXHpFQnpVYlZ1SnZdal59eh44vQCcnFObX43ILodHZ1SklzR0DrOZMjN/xiPSL+MEC60jk01D/AHWLE3tn9Asjsj8zSxvA2cVzll9JJu4aw2cVRhzqZ7ur6N4KonOinFbCc6Rh/dnE5YzxxfTx/xpo76UYU8S1pWEdSVinGckDDri0fZYlDW6z3yvz3Jr0Hkd676GcV0ddH6Ldl0ZcF7ud13ud3/WYf2sw/ppm+2TVvvHLfaPW+wfNdveb3a91ep7qFO/bfb/ttn/GsL3GsL39/GqLyGCMBg5EtIHx9N5szMC7aRwlibS4UU6wiPJmx4VzIxx1SNsJZavGeOqhzG0puruxPDqt+NaPigcvFNPzmphQbon+7FS6phqiqDWDEtV/dypTga3a4Ldy+UPSyRjKu2w0oZVuYeU3kcSq/BglK4hpXdI7RlR+4envaPTgTG1j6z10Wa8NM2jOaENTMz6H0mG1iueD4j0bq17kyTSRmZXfnE3Ka6gLrW8oQVLHWHLJ3VOjXN9xrWhtq9qnOs675bOuaaxBmYsAZ1zZc6x8nCsNnrl8y653qk0erTWRZ1zRWdfnrHZNTa5wsiY1I4zZINUcf+EdICvGZ7S42mSbjy/Gc9H0GUdE/JOkqiJLEawVX286VGeGn8egYZ4EXiysJcs7MVxOoYmmomCbsEMTjxH5KiGBTO4i9Fc3IqrGpcaJjhKHEs+qjSxuarxfgK8Dwd/5lXPvOqfl5+OVx2ehICTILD3YNeil6P7u5Pj4TdvNEeGS4axywYdENwBVte2lRoHgTbfO6RvQwHLIYAtl5U3jN5PG41MJyfm4+NyRu8kMG7Fa1IL1Fll/MzCudYewGAEdkPA3j6wtwccHB0fnhwfAqf736vVHnB6/Myrfkr1tLzqWlR6RFphTFb5vZT8uJzK+jYUkaeU6h0ztmUslZ9RBv36Ttwn1yK/vBXz9Z2EL2/FfRuefu1+9s2ovNuxhXfji8MTSu7GF9+NL45Oq4pJr47NqInPqkvMASXnQVLyoakFkOQ8UE5lc3YFIi6vLiEfUtk8hKGpmEqnaH6dKLF1jMtgGH7PxCxJ5Serl/oEzjb+chN/A85bb+SuwdgrUNYymLF4BmgiUEfz1VA8VSRXBcFRjrcX4505475M/FIGLpA66ksd8SYNuRMxzgSMM6bfEoOyxg3Y4tD2eLQ9BmWN6jWF95pvoO1XB53foh1XBpyXUY5Lfc5Lfa5vet2ftJk/abV+3GL7uMX2UbPtQ4T1A7jtzwjXm82+HxrVb5q8r8I9r8I9T3sd8NfVc2dedauBEgXtbyJMCOZmhbNT4jnm1BzlPAINfnKGwJ8e56rGRLOkyRnCKLMDgspKgH2S0fVl+XAkjJLbxoL2TfYOSYl4lQAnF2MmhcgJRiuJ3EYh9XEYo1IhUaMdn7aOTXvOM6Jyjahco2r3qNo9Nu3BabzjMz6Cxkef9U9cBEMXOA9T52EoTXSZYc63zVQaI7Iq7qaV9BJ5lCndKEfBUCxMzXslCz6+1s6bsUmNfp17Y969LtQsCKdN857VH4611sVps0e14NFYvHOOlXnPqt65Omd3WhbnTYuqWadQqCVTRQMUIUowg1NbGQoTTTAzwtNgxPoR0dwwdxrF0wxIF/BCLVGoJQu11EdSNEsTzVLOJ0nQR+AjMbSmfiJ0nNs5qR2XzlP4mjGRjnABsyTRLOXCPvxpknyByVMTOUqc2sLnTxMGSC0oPOKZVz3zqn9efjpetb27ARxtA0dBYH9rf0473dtFLizAZKfrqOR1/RywsQGsbwJOH2B0ADorMG0EOApHB5abVUlNLhTk1/Lza4fup7Z+cNmcXrkQk6uKyjYU1h0TuYB/HdgKATv7wO4esHcEHJwcHwLHB3/h2Vb0n1Y9La+6FZ9zNyk/Kr08NrsiLrs6t7qpD8eRGdwaywpVqIF0DEeml3x6Leb9S3c/vRbzzZ3kK/cyr97PvRFVcCu2+E586d2EsjvxpXfiS6PSaqLTa2My6uKyQAk5kKQ8WHJ+Q1JhY3IRPKUUnlHZklbRGl8IT65og6GYJKmdJHePSx29DB1okF+PFXYx5tACWxfH3ipYhQs2G/kbUM4qmLVcz1ispftraL56xmLdRKCW7q+meivJ7gqSq5zoLCZ4svCBdPxyOm4pZSyQPOxLGPIkYNxxGFd418K9HlN0vy0G7YhDO6MH7FF91rt9lusDjssDzksoxyWU65t+59d9zq96HV/1uD5qtXzUavuwxfoBwvp+k+09uPU9uP2PcMcbCO8PjerXje5fN7pfaXA97X3rP/SqaBiqmcSc1OvEc1LpPFc2zziPWEeV6OliHVWsoypNbIWRRRUNto6WVQ9G1eNjmuhZbcyydgaok9nSw0aheLiRKeYAl95OHoePYZvxQ30s0riMT5udpszYiDPe8+BUTpzKOa524afdBI3n7EWy1svSL7HnAj8S7pyPp7FPSOfMyyGOyngzPicio5SjMlpW9s42S1HF2q7Riarm/oqm3lYMeZQllelt/aOU/lGqYs6qmPvLeN65PGfza81endW34FoxeVYXXCtzDofJb/A8MPp3LAaPgqsikARolnxUvjChc03KjbQpPVFuJEvniYKZEaFuRGmmT83RpuYmpnTMH5kEXs8Io713HNo1Uj/K7BBqifKFCaGWeKHsTs1RpuYmLuwjmKYqTVy+msJTE6ctQoGGjCa1DxBagwfeZ171zKv+SfnpeNXe4c7R3saZVwGrSxsCjrq1ZaK6ws7lPDDogaVlYHMbeLALrO0AVj+gMLDzqsdjs3HRmYpK+MbIxB5NaO3EijPLd6s63NEF+ns5W2AkMDkLOFYB/wYQ2AC294DdI2D/5PQAODoEDr/nmVf9tOppeVV4UlFYbG5EamlyASg+pyYpv751gCw3+FTGRY7ciBxmpBVDP7se+/anNz+8HHE5PO3SvdzLEYVXo0tuxJWHJVTeSqwKS6gMS6i8nw6KyABHZkKis2GxuY3x+U0JBYjEwqaUkpb4Qnh6ZUcOuC+hpPV+bkNJK2FMZB3kGQkK/5DYBRmWFHUxa7BTHUxTj8DXyF4CsVfAzNVaxmINNVBB8VSSvGUkVx19qZruP3ulgugpIThKcI78cWfm+GIqfjl1bClx1J845Isb8sQNumMwrlvthtvIhYheaxTaEYt2RaEdUf32O/3Wb1HOrwdcl1Cur1DOr/ucX/S6vux2ft7j/rDF+n6L7QOE9V2E7T249U+NtncbbW81On7X5PmhVL3S4HqlwfUyzPlw7e/MtM7WBJ+rNz8Nr4ppGGgmMYWGuSm9TDYvkM9zzyMzcBQLPPk8V7HA09qnZh0SjoLYQ4YgmSW9vCKUoLqPW9dBq2smgBC4ppbxjpFJCoqJaxvHNGJ7m0f7UUwcSc5hzmnos1barOc8RLWdqLaTph1kjZMy46Jq3VStmzbr4egXOQY/b+5HJX/OO+PaEOqsro0julT7/qW7H9+IwLGkKqt/1rHK0xi7hmnxBVUfX41478qd8OSCgjoElSctBTWW1TdR+VO0H4zNnlWD0z9n9ekdPpN7xeRdNrqW9XbHnGMusOPcAdb82w6pnkfiY2miUeEMXe+RKoysqTmabJ4uMZDPlk3lRppEz5DMsX48OHY3ltbSOQxqw1QPT3QItUSFkSWaJUn0dImeei7pj+szqaEpjXzBNJWnImusokkNbZDcgSa2PfOqZ171z8tPx6tOgcOD3bWDFS+w5gc8zqBEaBpAiZsafGLR9sI8EFgENreBrRCwtAnIZr1Y0mhsVt/t+NGoDGPrADDvBlZDwGoImLUDDYOLMcW2yEKgbQSQGIFZJ6CzARYf8GAPCB4Boe+8av8I2DsC9o6B42de9ZOqH+tVh/tHh/tHuzv7O1uhg/3TwyNgaenBtHbho8+ufnU1/Nb91IiE3PsJ+eFxubdis2/H5YTF5t5PKY3OqIxMK7+XXJKQW1cG7UH0ESfE+ln7hnJhEdY1djk87YNLEZfD027GFX4dnvf1vYJLEUXfRpdej6sIS6y+nVx7J6UuLLH6ZkLVzYSqG/GV1+MqrsWWX40puxJbdjcDfDcLfD+3IaKgKbq4Lba8M66yJ76qP7YKlVCPSYMTCrqYVVhJA0nbxjC3cT2giUANc7mWsfpIVlAC5VRfOdlfSvaUEr3FRFcJwZNP8CZiPbHD3lisLxrrjh70RA46o9DuCLTjbo/1Tq/5TrflVrfxVpfpZtd8WKfxatfCZx2mj7rMH3eaP+w0fdRh+aDD/GG79YN2+7sI85+bLX9usv4Rbvtjg/XtBts7MNvvYbbfwBxnLvUIv4LYz/MC1P4LsOM5yI/H/hLc9iu47VeNnl/C/b9sXP5l4/KLjcuvNHjegJhfrxR/Vs+9CSXFN2F62CK1066xz2ls8hnb1HlmHdLzaF0C5hyKqG4ekcDHpG20mSG+kS408yaNoolpDlE6geUQ++mj/fSRYR6JIuewtErOnI2udVE1DqrGMTHrZul9nPkAd2FxYtY9Metm6DzMOS/b4D97kW9cEswvCub9k4ZHU2Jem7KsPJIy85LGvqKx+rybR5RJxXtfhf3PV/9wJTwxKqMQ2jHo3tyf0lp7xqgUvjIiLf+Xr79b3dQ1PW977/Nvsouqlrf3KCxhck4hohNFZgtci5vOpXVnYMMeWHX4123+FZt31eoPLO+uutedjlWLfcWsc0xz5LRxFhbHQs/YpmZs4hmbeMYunLEL/oJNfOHn+RjEEj1DapiQL7AVRpbCyJEvMKUGpkRPn3WKZ53Ccyl+XH+NVTzvVSkW+IoFvnlxRj7PQ5M6urANe8eB0IHvTK3OdGp797sTrZ7oXND/qIQOnRdyoVwG92z/KK96zLmdT8zjFOdv9fyT9fnuoKkLfGgvZPyb8Div8rkMIj5dP6MADkPAycnR7i5wfAocAyqB6v/+Lz9LjEw52geCe8dr29s7xweboc3v9lcdbANbK4DVtMSiKxBN+KL8ZbksaDICa+vATghYXFukc0czi0re+wITm7E0TAWsAcCxDNiXgOUdwLUM8JXbVe3BHMjcrQzeN5Hky9G9X9wejc+2jtCAtSCwuQ8Ej072Tw8Pgf0TYPcU2DsFTh970uez+mesg4ODo6Oj4+Pjw8NDlUr1s5/9LCoqCjh3LutjveqP73358Vc3vg2LuxWZdjs6Kywy4+yI81tx+RGpZbFZtVHpFfdTyuOya/JrOupaMHyVXTEfEKgdiD7i/ZTyT6/FfnY94as7GX+6kvTnqxnv38j+5E7BF/dLLsVUfhtfcy2xrgRBKEEQipvwRfDxwkZcQcNYQcNYPmy4sHE0Hz6aD8flI8bzmwh5CEIOgpjdTMxvpxd0sUv6hFVDctC4Fko2NFCNsAl73USgemLlPGVkfxnZX0rylRC9xQRPMcFThHfn4X0JQ54YrC8G64vGeKMGPZFod8SAK2LAdafHervbcrvbcgtpDusy3ew03uhY+LbL9DnS8km39WOk5cNOywcd5vfbLO+1Wt9tsf652fKnJuufmux/hDveabS/DbO/BbW9CXP8w70qDEZOQGB7OWKN26l1GmZsaq1NcR6dQ3WeWZdUtEBg69A0Ve/E9KDAQJZZeUq7WGmTiQwi3oyALmPhBdRRDn6MS8ALyHgRh2+wcedc3DmXYN4rMgXE5kWh0S+Y97JnHRydkzvn4undfINHMO+dXPBNLviE84ELkVpWzyO3LAlnzMoF53IIEKgN1yKTPr9xv3VgjKvQEbkS39Yhjimsbe4m8aT5NQ1//vIauKVn3ua7fjeqFtYcPAKEck15Hax/aJwrVrgW112L687AmsO/6vCv2n0rNu+yzRdwLHsNrgWtVau1ahUGBUfGmhBT2DK61qbS2hRau0xrl2ntEq196nskWrvk+xf//1Np5KvMvGmrQGOb1Ngmp60ClZmnNHF1rqkLcEof13/GJl3wqVUmkdIosCzp5PM8NKnrmVc986pnXvVEXjUtnP7Z//n/JEenAcfA/hHwIBTaB06DR8EHO2vH+5vAURAIbZ7NV9mHsIrO1hWF/NDlBEIhYDd0Om+ew4yN5pQ0hUWuktiALQCshYD1ELAeAjZDgHtpl8o1Z1ZZYwuEl2PYV2OU6RX8jDJcSj61Egb414Hl7ZON3dDW3s7O0WboeHMf2Nw/2T84OnhWP516eCXRwcGBQqH413/91/v37x8dPXqg62O96q0/ffbB51cv34g586rb0VlhMVm3YnNvxxdFplXGZYFis2ojU6ujM6pTC+H5NR3iGZ9Q4+LK7aMTipqmoaj0qttxJZGZoMuxVVcS6q8lQ25nNt3Pa4spRiaU9yVVojAc8yDbNMg2oVnGAeYCijHfP2HoYxi6abou2kwHZaaZpG7Cq2A4OWRUXj+igIzPQImzMMp8A93YQDdBKPP1BEPl+EIVzVdBXzlPCTlQTPIXk/xFRF8hwVuA9+SPu3PGfbFYT9RQIBLrj8D47g9676E94QPu8AF3WI8trMd2s9t6A2m53mW+1mm62mG80mn+ssf+cY/jo277+522d9stf2wxv9NservJ9A7C+g7C/naT7a1G+x8a7L+HOd6E2t+A2v9RXvUm1PJ6pfhzEO9WAyWpZbifJ9F63Tq3cdah1Tmmz6N3zVyAWzVt50vNdKGBIjLQFVb+jEum86p1Xo3GMa2yqqXzCsGMiCHjEvjUYcY4mornaRc4s3a+3iWxLKrdG2r3htS6JDC4HzI57xEueEVGn8joE5v8UwsXo7CunEdpXZ5UG6cXnBv7wJRm4VZ0yrV78eMTAltgU6jSz9n8VbC2u3HpnWhcSR38qxv3qxpa5m2eqPjkksparcGEGcXnFZejsKMimcqzuOpZXHUHVlz+ZZd/2elbcngXbb6AQq/lyUUMEZcj5fMVQr5yUq6Xz7v1OrtW59B8/3GpdA6Vzqn4C2f//BE5YxNr7VM6p3TOJZtzyXROqdY+NWMT693yC3lcf61NYQpop83SacuUfWVBaRSiid2dmMZnXvXMq5551b9jvurkENg/Arb29g4AYPd49y/71ld9D1TyheFBMRRCrSqTj40szmmB0C4QDK4r1Zzm9q6kDNitiBWm4ESlA3QmYHYB8CwB2yFg3mzsx3JjMhYyyySx2ZTbcfy0YnZOOTYlF51TBqxuAxt7wPbB8e7xwT4QOgKCJ0Dw5Nk64E+sDg8PH14EKZfL/+Vf/uXu3bv7+/uPPPZYr/rT+1998vXN63cS78VlRyYVRiYVRqQURaaW3k0siUqric8Gx2eDo9Nro9JqYjPrk/JgLImFJbFMaf2yuaVRuqoajq1sGGwfEtT38epQQgh6CjYkQ4yqWvCaDuJsB1lHVa1R1GsU5SpJuUKSLxMVy0TZEkERGJf5RqXeEYkHI3ajhc5evqOba+vi2FuZ1la2o5XrbOa6G5n2eqq5EjdXPKwvo3hLKYul5OVHsogQKCL6CvH+ArwnH+fNw7lyR91ZY54YjPsRqbqLct1FuW52Wx+Rqm/bF77pNH3Z5/y4z/lRt/O9LtufWi1vIYx/aFx4s9H4dpPtrSbHW4323zfafw9zvAG1vwGx/Rbq+PVFUvX38arfVU19AebfgdNS2kYHBLK5gG/eb9W7DQb3rME19+NSO+dSap3SGduUxj6lcyr0Ho3RN2sM6Oc9unmvYd49P2vXy/VKtoxPYJHR5HGKWEmammYo5kTzjhnXyqxvXWn1Cw12qdEtMbnPUmbySM0emckjNfukpoDUtHgelX3tPNO25WmzR2f1re2eClX6mxGJH359oxLS0jNEHKfzmSJVRmHVp1duF1ZBU/LKL4VFVkIQugVbbFLa/ZiEhub25Iyc2/ejW7t6hVLlhV7l8AY4U2I8Y2KYTCKw6AwRX6iWGpzGpeCKwWUwuAzffTLfoTW4tQa35gnwqHVO2ZxLZvAo5r3Kea/S4FGc2ZXBo7gI5eNa6Rwq65Jh1q6ctStd62aVcQpN7O4YhO8dLz3zqmde9cyrfqRXSdnS//Z//EtseMLh3mlw73h9Z+f/Y++9g+O4zrRfVd29t3a9VmSS5PzJQbZXTgorybIkS7YClQMVKIJBIphAMEBgTghEBoicMTkPBjnnQRhgcs4555xnEPr+0RKWy+nRB6zptVzFt371FNA4857TPajqp95z+nQUWAkmgpF4AFgOAn6Hg7tEbWtuPZqZ//prp//8p4bzZ6Y6CWGdGnA6TPMLXWUVhbv3nv7L601HT7QeP92SdQp/JV/c1RsRifXTM6OVVf1Zp62N7erqZvKBI7XvflL9UQY8+8vR6mbAGwb8cSC8vBZbW04C8VUgugrE1u74qn++WFtbA9/hzWAwduzYkZGRsYn1Vel81Z4jVw9kFx3KKT/8ZUXm6bIvTpZ8cbLk4KnSdsIMaYgzz7MxpV7SEKeollTdPtA3q+pZtHbSnV1Lzk66s5vuojBcoPaxvN0sTy/T08V0d9NdnXQnZdFBXnLgaWYQzIIFs2BBL9hQNBt8wV4zrKoZ0d4Y1VaN6cuHdNf7lHmdkgtE6cUu47lu67lu2y16hmI5QzHndpq/JBtzSMbTRP0pgj6baDyANu7FWDPQlj0o82dI026E8VO44VO44cNW9Yet6g9aVO83K99rUrzbKH+nQfZmo+LVDt2fYfo/t+qfa9Y8W6d8skb2ZJXs95WS/7yherJa81SV5vFK7RPlmt+Xa/9QqvltueYf5aueqlA9UbDwRvnMZ9WD2U1kzCxD4rDJ7VqpWSYzSWSmjapYL5QYBVKDQGzgi3U8sYEvMwrlZqnUIJKb5WqrSmlVS3QyuogzSaP2T0+Sx6axI9PEsdkhOm9JrucZHSy1eU6iZqpMDLUJVIbSSFcZGUojXWmmK610pT0Vjs6TClfrEmvtHKnG6olwpJrz10r2HTl5Ia/05PlrcFzX9BK3CYY7ce5qQVntmatFJ89exZB7JUptUVll7vlL5Tdqc89fOn3mPIZAZnD4JpvTZHMarQ6DxW6w2PVmm85k1ZqsSzzhyOx8z9h4/+TUMHV2grbAEPNVVr3MqJQZlTKTQmaSfX19JDKzSGYWbga+QEcX6pfERobExJSYmGIjQ6hfEugWZRY2NGY+ZCqRnqtxykV6rtjAM/m1bMUSqrujEVV1x1fd8VV3fNXGfRVjirHj3x86sj9rJQFEE2u+SCQGrIaSoUg8sJrwr3isNjZtrqMVdTq75pOPi3a9By8uGO8iWKSCpM3kFgqWSCRMfkH1kazqI1lln2cW7jvQlHtmkUh0Cfg62sIMEsZua12dnw2MjU+XlhLOnCddvjbV1KocnwFcfsAXWfXHkqFkLLoWiQORBBBJAnfmAf+5Ym3tqxVxq1+vW9+/fz+4jH1DvirdPODeY3n7j1//4mTJoZzyI7mV61wogjUgR3snxd3jwsqW3jP5rSX1nYQRQc+Sg0L3kBddJJqTMG/Hz9mwVAuWaqHQPRS6p3PJDf6JuOAgzNvxC/a2CXX7pKpjStsxo4NTTfA5K2zeBqM5KvoVZQOq4n7F9T5lYa+yoEeR3y2/2q0+22nI7TSn8iXZ9CXZlEMyniYaThH0J/G6k3hdFt64H2W4xVR9AtN/AtN/0KK6xVS9XS/d2Sj/S6v6+TbNn1q0zzaqnq5XPlkje6Ja/niV4okb6ieqNI9Xav9Qofl9ufZ3ZZrflqp/U6b+B/qqJwtpb1ZQM2qHT7ZQ8AtsudupchkUVrXSqkxFbpZDoZQZFEqzWmPTqSxqqV4i1oqkeonCJFeY5CqLUmvX6RwGtUUv1al5cglDJB6coxHHqOiBccrUAlUg52gtHK1lSa7j6qwgHK2FrTGz1CaW2sRUmVgqO1PtTIVn8KUi1LtEassCS2R0BCzu8MD4HKl3dHBivhmO7x6a0lm9ErV5cGJ+YHyO0D1M6h2VqY1Gi3NiZm50cobO5k3MzA2PT7F4QqXWkM5X6W0eoUpPF0gX+cIZBmtwemZwempicU5pMSgtOqVFo7Sqlf91DeVKm1Rpk2wYkdjIkpiYMgtbbuXIrRyZhQ26K/DXFHjpUkmMfL1HJTUJZGahNWTgqhjoHlgDsvKOr7rjq+74qo37KgFN8KMtPzlx6DT4PGAwHk8AQHg5vAokACAKLIfBdetJ5mJilhpanHVJBV6LdjXoPZfgfAAAIABJREFUBhJhIORfM5uCYrGDwQwLRW42x7y4aGMxV8xGIBkFIoGIVg4YlIDPCmjkYR4D0GsBs2lZowEsdiAM7rOwBiQBYAVYXQVWAGAFAFbXgLU78c8Tia/XrS8vL7NYrO9973uff/75bVi3vi8rf19W0f7jxQdPlR87W3PiYsOpy02nLjd9fqK04AaxBTtd2dJ//jr8YjGypmMY2cPGTxvRVCtqxoKasSCnzYgpE3zSCJ80kpY8xEU3geYi0Fz4BSdu3oGds2PnrM2jiqYxRfOYumVc0zqhb50yNE8Zm6ctFUOqkgFlQZfsaqfkCll8tUtR0KcpGDLnknSnSUZIThENJwn69TcrH8dqjuIMGSjjZyjrbqTlU4T5E7jpY5jxY5jxow7De83q95rV7zap3mlUvt2geKte/la9/PUG+Z8bVX9sUj/bqHqmQfl0vfKpWuWT1aonq1WPV6ker1T/oULz+3I1aKp+W6J9rOQfVq/6z0r1k4W0typn99aNnG7rJi5yVT6P1mtW2bVqKL62C/8di0ZlNhjtdqvbaXZaNWaNXCdXGhRai8Zg1xvser1Nr7fp9VajzmLSWSxqq42n0U+y+J3jM12TszNcEU9rEhltfJ1ZbLKLjDahwSrQW/g6M09r4mqMbI2ZrbGx1Y5UBAZvKiKDW23x0nkSo8Pni65wJSqRUm92Beg8yQJL4I0se8JJmdasMtplWrNIqXd4g1anR6c3mi02j9fvcLqNJovJbDVbbBar3WK1my02k9lqMluNJovBaNaZrDZvWGvzqi1utcUpUOomaEvdo2NdI8Nqq0VtM6ltBrVNp7bpvr5uarVdqXbIN4xMYRUq7QK1U6RxiTUusdopUtoFChtfaRdAonbIIFNJTUKDV6OwSpQ2qSNq4WvY6B54A+LOPOAdX3XHV23CV/Hmed+/74dZX5xYTQLh2IrT7/cnoq6gKxIPrMR9QNQHhD1AwAv4XIDXAwQ9QNjz1bqrRAgI+4GAFwj4gVAQiEW/IhoCIgFgOQqsRIGVEBD3AHEn4NQBfgsQDwHxMOC0A5EY4A8CgehaKLEcXk5EgUQciCWBWBKIxZPxO/HPEz6fLxgMhsPhcDi8uLj44IMPfnO9KhoMROOJtfgyYHEEGXzli6998PoH+z7cf+qzIxc+PXLpo8MXPsw89+Ghi3tOFO/OKtqdVbLvVPnh8w0nrrXmFCK+vA7fdajgbAmqqKn/fBnmTDH6BmIMNywkTCpwc2bUvB0z70AvOLALTuyiC0dz4Zbc4BH0nB01b0fN2hCzVsSMBU61NI2r12kY19aPaerGtTXj+ppxfdmQuqBbcpkkvEQUXKNICvvVJaOmXKLyS6IWkhyCJoegOY1Xn8KpTmKVJzCKLIx6P1K/B2HagzB9Bjfuhhk+7dB/0q77pF33QZPy/UbF+42K9xrk79bL3qmTvl0rebNO9lKt+Pl66Qt10j/VSZ6vlT1XI/9Ttfy5GsUzFZL/LJc+XS59qkz2VIn0iRLJE0XSx4ulj5crf1+uTNXflch+UyJL1V8Xy35VIvtVsWJjKvldpex3lZLfVip+W6l8rFL920r17yqUT5RLnq8Q/Klg6p3KiQP1wzntfYQlsTwQVfm8CodV6TCmIrfpU1FajVq7w+LxO4Nhm9+ns1sURp3KrNM5DBavw+S26ewmjdWksZr0DrvZ7bX4AvbIMldjHFpg9M4szHBFAr1FZnVJzA4Q0F3dZK3MHK2do3GmIjT6UhEbPZ4YIFQZTe6IzR+bZ0s4Uo3VF+fJdQyhyuwJ6+wBkdpk9kQdwYTK7FEZweVTdp3ZpjFaNEaL1mQFMdqcRpvTYHXoLXawgdZkVZttGqtHYXbqXQF7KKFz+peE0iHqXO/ElNpuV9vtartVbbeq7Wa13ax2GNUOo9qhVzt0G8Wp0bjUWrdK79UYfFqDT6v3arRulcalVNplUCjUTs0tSTQOncahkZlkRq9RaVVqbGpX1C5QczHdyEbY/4KvUm+Sf7yXuplYUgdJOKaGJBqFJhxWQnLHV23AV0EQi8pvC5vzVavA4iTtgX/dsv+zz4O+qNPl0xpNZqdda9Ip1TKFlKfg0rUsmpW55GYseRbmLPOzYsa8TMYzaeVmjUwj5CpYdC2baRHw2aMjGhbDLhVreWzhwqyISTOppQGn0aTiuwwSm1JgUwotcj5repQzPZFwuSwKlVmhMav0Ro3JoLUY9Fa93m4w2nQ6g+5O/POEzWZzuVwej8fr9c7Ozm7dujUjIwPiecBELL6SXI7H46FwNBJfjawAFl+cq7Z9WVhX2k5BDrNI80r0tLRpmNc4yG8ZEaGoahRVjaJqblE8zYinGW5RLM1M5voJvCCRG7xFYfO2jgVbqjbPGG+hkWpspJoqhhUVw4qyQVlxv6SwR5jfxb/Wyb9CFlyhyC9T1Jc6VRfJyvNE+TmC7CxeegYnycWKUzmNVXzeJtvXpk5ld6MslU+bZG/WCHbWCt74LxW9USPaWSt6sYj+QjH9xSL6C0XMF4uYXyvrxWLu88X8F4v4t+hLJcIXS4Wp+sdCzh8LOX8s5G1En73O+lMF608VjD9VMF6oYLxYvvRSOe0vZXOvlk6/VTbxbvFgxo3hz6t7c1qHuwQO9QqgiAD62KopFk9FFwprAkGl1ydzuUU2O99s4RiMbK1e4XBo3R5LKOyMx12JhCMWs4RCBr/HHAymEDIHQ64koPNG2CrjFFs0RufN8mUctUlm9bCUBr7OKrd59b6oOZQ0h5LGQFzniaocUZU9norBuwaBb0XnSuhcsVQ1eJYNnkSqau0BrcOXitkXScXoiyhtPp07bA4kTP64yu5nK3QTdG7v1Lw5EDMHYuZg5BZskehmiDjiEWvEbwp69D6n3uc0BT3WiN8RD5lDXij81mjUGolbo1FrNGqLRGyRiCMScURCZp/LFQ2aPXZ30BtdjYpVYnIfmdCFWQa8yVV7YsUWS1piSUtixZZcta8AzjQ4YsvG2LI+lRXAAoVtBXBsiuSaJblmSiVNfssqYIUEcpDfAGSny2um1dXNsbwGTXxZDwlkv+lYXjMBgAVYuw2srZgg2Wz7vzurhtsCAJjSYADWdKsr2pVl3UrSsLpsBVYcwKrXYpBMjHRzGfPAWvJmXyXiCu/+93v+3//n/3vyyf+8774H/u3fv7N1+7YdDz24Zcv9Dz24/YcP7/jBg9sevu/eHf/+79+/5+4fPvDAQ9se2L59647tW3ds3/rQtq0Pbdv68NatD2/d+oMdO9b5/oM7vv/gjocf2vHwQ9u+/+C27z+09fsPblsHbPDQtu0Pbdu+Y9v2Hdse3L79v3jooYcefPDBBx98cMeOHdu3b9+2bdvWrVu3bt26/sOWLVseeOCB+++//7777rvvvvvuvffeLVu2bNu2DVTwg/fff//WNPHAAw/s2LHjwQcfBFNt3759+/btW7Zsue++++6///4HHnhgy5YtYHdggIPZvn07+Nl777337rvv/u53v7vlNsX9m4ybBwMeAcd8zz333HPPPffdd9/WrVvBBvfcc8+//du/3a5xpovt27fff//9Dz300KOPPvroo4/eddddR48ehZgHTMSjK8sJ0FeFE6vhVcDkT7DVjgNnS87cQN8gU5tH+NX93CLyUgGJXkRhlXYxIans46ZS3scvHxCVDkhSuUZmQ3IRtwTJybbJE60T2S3jWU2jR+qHDtUOZNb0f1Hd/3nV6P7KsX0Vo3vLRzLKhveUDn1WMri7eODTov5UPioeeSt/Ymf+bCovXxxP5c+Xxh8/3f17KH5zohMKymPHex473pfKr4/1QPLzTPLG+dkh/KPZxEezsY9mY3+VjX7sOOI3x2G/z2p94ljTH082/ym7/o1zbW9faP2sAFM/LqPZgTljYlZjX9AYU1nUmWla07zaMKvUTcvUE2LFmFA2JpCMcwQzAhFNpmCoNEy1lq5UL0jlc2LpFE8AhWhRpp3iSrtnltADEx1dQ/CeEezQFGl8Dj0wQRil9s4yxpjCaZ6MKlBQBYoZvnKMIR9jKFKZYKkgGWcqIZnmaqHQTPMU0zxZKrNCJSTjLNEInd83x6RM0Yhjs7jhaRCaVAvJokwHCUNphMIwI5BM8QTjbO4okz3KZI+zuVM8wYxAtKRQQaGhyXU0mYEm19HkukWZdlGmZUjVDJlyUSDhyJV0vpArlasMhnHqdG1zY03jDbmaI1ctShULEvm8RD4vVSzIVYsK9ZJctQiBmiaWz4jlU6lIlTNQzMrVNOhUafJLlbOQqeTqWUgkimlIIAcplk8JpROQQDaWyKdksim5dKPIZFOS29GvWD7FE42mwheNisXjEtFtQCQYhWSz7dMh4A1Dstk86eBzhyBJ1y+XPQABp4/L6eGwu1hMCpPRxaT3sBiDHOYIlzVJmx1CwxupE0PAcgxYXV2NxYDlVWANoC8ubdmy5Ze//OWFCxcOHz6cmZmZnZ2dnZ195MiRo0ePHjlyBDyYmZl56NCho0ePZqaJw5uMdHkOfR3rRw4ePHjw4MEvboqDBw8eOnTo8OHDR44cyczMzMrKOnHixLFjx9Yb39L+5jhy5MihQ4e++OKLzz//PDMzEzzHL7744pZOb85/8KZY/1O6/JuNg5sMcDzg+A8cOPD555+DedaPr48wMzPzdg3yGwL8Vzlx4kRubu6+ffvuuuuurKwsqHpVGl/19he5X1yuudzSXYSbvoKczG0dPt0ycqZj4suWIUjOdYylcqZj4lTr2InWiVQO1w1C8sWNXkgySskZpeTPiom7iwifFOI+ysfsykN/cA39zkXcWxfwb13Av3ke98Y57BvnsDvPYnaexbyWi0rlr2dwL53tefFsfyrPnqKk8sxpyq+PoH4FxX8cw0CBe/QQ5tFM7Mb56QHkxvk/nyN+fgT906PInx+F/+Io7JdH2n99pPk3hxt+f6jmyaO1zxyt/uvphheOlb90tPzLthE0zQSflbWPLnaMzaYCn5iHjc91jM22j1LbRmZah6dbhqZaByfqyb3NlL6OvmHE4BhyaBw+MNreO9TaPdBI7oGA1NveM9rcOVyD7SntIOQ3Iq/Udlyqbrt4o/VCVcu1enhJO74a091EHmrtGm3rHmvrmmggDDcQRlOpww1DUo8fgaSlcxKK8ZbOsRbKSCrNncOQNJIGK5Gd1+rhZ8oazpY35jUgbqC7Wigj8P4pSGB9k5Cgh2ehmKkndNcRKDU4cjWWVI0l1eDIdQRKPbELOTQOweBEe99kW/90e99ke98krG8c1jeO6B1F9I50dPZj+kcQ5G5839DgNLURgTpx/sKJczkjE5ThMezQKGZgGDUwjBoaxQyPYUcn8IMjaAhGUQMj8IGRjlT6h9uhgA2OoqBTpcnfPwyDTDU4CoOkZ6AFEshBDox0dPc3Q9I31JZK/1Db4GDb0MBGGRxs64fK0zfUlq7f3sFWSCi9jal09Tb29TX3994GersbIdls+3R0U+oh2WyedJCJ1ZCk65dCroWgs7qTXEkmlRMJZQR8OQFXScTXkgkNncRWIralsvTaQDdxJRb6ylclloE1YGFu/pFHHtm7d69YLFYoFEqlUqPRKJVKj8fjdDrtdrvT6fR4PD6fz+PxuFwuR5pwbjLS5bk5m+umcDgcdrvdZrPZbDaHw+Fyubxer9/vXx+e1+t1OBwWiwWcmUqXGfzIejPwpJxOp9frdbvd4Cnb7XZwDC6XC+zRarWC/brdbp/PFwgENnu+6cKzybDfFDdfK7/fv/6VgUMFL8vtGme60Gq1CoUCVDKZ/IMf/CA3NzcWi23UV+3cd2rvuYrzDeR81PhF2NjppoGTTUNfto3ltg5Dks5XnW4bP9k2mUpW0ygkR+qHIMluGc9uGT/ePJbVNHqsceRow/CR+qFDdUOfV40cqBoH2V85ts7e8pFU9lSMfXZj/pNqWiofVc2nsuvG/LuV1HeqIHi7cgaCitnXi2cgeaeSBsmbZXMb542yuberl96qob1ds/Bu9dx71dT3q6d33Zj4pGrks8qhzyr6DlT1vn2h9fnM4v0l+NIuZiFhphA7dB3bcx3bd4vmIbvykJ3rmo+i5KO6C1GUa22Y/A5MMZxYjCKWIslFSML1Dnx+B6YUSQaP/Hcll8ApxciuUkRPEYJS0Eq6UI/MrWjPLmnIrWg/WwO72ogr6CCVInrKML2VmIFy7EAJrL8I3p+qxR1912F9qXq9raegvSdVy5FDpaihVC3qoBTCyKma30K81opP1evtnZca0bkV7ceL60+XtlyoR5YieqpJw6WIHvC8btF0+ctRfaXonlQFr15hOy6vHV3QhgV/LoBhSxCkIiQhRUkFcApIIYxcCCMXwUjFHaTSDkJxG6YKSShpQdYg8PCuwYLapr1Zp/cfPzY00TUyjhsaxYDOZmgUMzKOG53AgzbrVkaQg6OIdBYHCsTACBI6VZr8fUMdkL4knU9K56vSDQkyed9QG2TjoVHYyAhsdHijjIzAhjbZbxo/Cu0jh0Zh4+PIibHbQLpT2Gz7dIyNwCHZbJ50DPa3QpKu3+lJDARTqOkpxNQkbGK8Y3wMNj6KmBjDTo0TpicoXSRYdUXBUC95ORoE5wFXYwlgdW1yfOKnP/1pTk7OP+5VKH9rgKuk/9GjuBMAi8V69NFHc3JygsHgRn1VRk5hTgWikjjdOMSt7ueWUBhFFFZZL6+smwVJRS8nlbJeXsWguGxQmgrk5GDpgKS4TwRJ1aiyckRROaKoGJZXDMvLh2Rlg9LSQVlJv7p4QFM8oCkZ1N5MUb86lcJ+bf6QOW/YkkrhmD2V/DH7tTHblXEIrk7YITk/aD0/aE/l6rgXksuj7o1zacx9bTp0bTpwbTqQN+3Ln/YUTrmKJ+0lk+aSUX3FmKZyVHWideyds82Hb3RV9fNKu5bKe+bKe2bKe2Zv0eLOqRLKZAllurRrqqybWtY9Xd4zW9EzU9U1fqN7rKZrorpnvLZ78kb32I3OsYrO4Zah+abh2RSdryJPVndTmwforaPMtmFWXd98JXGqCDtc3Um90TVT1z1f1zff2LdY37/Q2LdY37/Y0LtY10tv6KXfoo19jPo+RqrWdtGqu2ip2tTPbOhn3qoD9BrK7I2umVS9QZ6p7JxK1QrCZDlp4gZ5pooyXds1V91Nreuer+mZTafVndQqynSqpuu3tnuypneivne6tm8S1Lqeqeqe8SryaEXncIqOVnZRQaoo1CoKtZoyXU2ZrKGM13aOtvRO1hAHW7rHSFP0G+jO41dLT+XlCZUsiXxeJJ0VSqhCCVUknQVnAwXiGQgk0wLJpEAynkq6eUCBZBo6VZr8PNE45BQYZKcCyThfPAZJuvbp5t0gxy9TzigUM0r5RlEoZmTQ1wF68lQsnxLJJiGRqaipyFVUtXpOo7oNqBRUSDbbPh06zQIkm82TjnRfQbp+LSYmBGa6xbxoNi0YDfMG/YJBt2jUs8wGrsUoYtMnCZi22cnh1XgYWF2NB4OrsQSwBgz09W/fvj0zMzMSiQAAAG6cHY/HI5FINBqNx+MrKysAAKyursbj8VAoFEsT0U3GxvOAx9cf7F9ZWUkkEtFoNBQKBQKB1dVVr9frdDpjsRgAACsrK6DHSpc/kUhEIpFkMgkAwNraWiAQCIVCAACEw2HwlMFmkUgkHA6HQiFwM3FwH4FkMhmPx6PRaDgcTt6m2Ozzd6FQKBKJxOPx9Y+vjwfcojORSASDQb/fH4lEwDH/XQP8nwEv5szMzIMPPpiZmel2uzfqq86Ut5djRrBUaQ/PTmTZUIsmxKIFw3TA5/WQIBYMqcAWTCimE8F0p4JieyFBsjyQ3PJxOMMFZ7hgDDeM4e9gBGHMMIwZgrMiCHYEwY4iOVHwyC3azgy3cCLN3FgqbYIkJPWcCCRt4hVImnjJJt5KKvXsBCR1rPjGqWUlGgRAvQBoEAANAqCJv9bMX23jJdp5sQ52ECOIEETR4j7R5xWd5xHTyAUzkqZH0LUIujpVMWwjhq3HsI1YjgHLMWE5BhzXTOAYCWwtnqXCM9Q4phJHV2HocuySEkOXE1laAludotqOGQliXoFb0pM4JjLbQmAZMDQtYl5BYBhxDB2ebsDStdhFHWZJg6Fp0Yta7KIBs2RIVTzdhGOYUhVD06MX9amKWzJi6cZUxdMNYL+3KIFhxDP1qdo2KYHPyQkMYyfP0smx4hg6xKyydUqEW9Jj6dpUBc8lVTE0LXpRnapomhxDl+MZajxLRWBqcEwldkmJWpSiFmRImiRFZWi6DgSzpMMs6bBLGuySCr+kJNGVvRwNfl7UxZBNSi3oSUZBK6G0HeGNOgJhnS+o8QbU3oDaF9SAjwT6ghoIQmpPQO4JSFOB3HcgFNP6QmroVGnyu/0yt1+Sii8k3xSQg/QEpMGoCpJIQptKNKGNx7WJ2EaJx7VRqDyRhDZdv+ke/YM8KX9IHomoouHbQCggh2Sz7dMRj2og2WyedISDCkjS9Qv9lcXV8ZgiFpVFwtJwSBYOKiIhbSxsiEesVqN0fLiLvTQLrq+K+v2gr5qdoX7ve987cOCA3+9PJBLgXJjf718vQiSTyUgkEolEvrkmtNl9j7451erq6rqVAfefDIfDiUTilpag5wM/AgBAKBTS6XQmkyl1Hmo9AADw+XzrJ7iyshIIBMATvCX/2tra8vJyKBSKx+O39Hsby2ObvW4rKys3X73V1VXQZfp8PtDl/C9HPB73eDyxWCyZTE5NTW3fvv3o0aPJ1P3W0/mqi9XIGtIUeVE9JPH2CL1EjpPA9XQKAwS2Y+Pg2C4MG9pC4fjBTXHzZ9EcHwiK44cx/DBmAM4KI9ghJCeK4kbQvDiGH0OwIwh26BaFcUIwQbRDCEG7IAJJEzcACUwSh6RdBE0jJ3gbYIdaBGvNAqBFsNYiWGvjr7Tzkx38OJwXg3FCRGmyR7VWNarMvNF9AU3FMB14jpMs8hHFHqL4VqXIQxR5gCIPdcr8nbIgqGSpr1vu7ZK7KBIXSWwjCe1EkRVUsshBEttuVZEDy7ZiuTY8x4nj2UHFsuwYjpXIc+P5jvXjeL6DyHMT+G4S30MUeFKVwHXhea5UJQu8JKE3VdPlIQu8JJE7VfvkkV5lKFVxbAeOZydwXUShCxwzju0Ax08QOFOVxPcQha5U7RT6yGJPquK4ZrzATBY5OqUO8KoS+FYsz0gU2AhCy60qsOGFHhCi0EUUukgCZyffSeHbe8XOIbmbwjb08c0z2iB2XlKEHqzEdAZXAtGEORI3haKGUNQQiZuiCXN82Qo+Hngry+ZQTAtpodLs82SILZuhU6XJH47rwnFNKume44M0MZEE9CDTj1MXXzGkklgxLC8bVpIbZXnZkIDKE18xpOsX8mTDcU26/bESCV0yfhtIt9/BZtunI50/+3vvB5GuX2i/FVN9g6+aGOnm0OeAlTjoq9biSWANYDGYP/nJTzIzM6PRKAAAoVAoHA6D98twOGyxWLhc7vT09OLioslkWl1dTVd/Cm8y0uUBC0XBYNDn860veLLZbGNjYzQaTS6XO51OsGADlqzA8lI8HjcYDAQC4cyZM1evXiUQCP40YbPZZmZmBgYG5HJ5IpHweDwsFmt4eFgmk+n1+nWLEIlE3G63xWIZHx9fXFy8ud9IJLJuxf722Ox1CwQC4NWLxWLhcNjr9drtdpPJNDU1JRQK3W43aEPB2tu6J/77BWhMQY+1tLT08MMPZ2dnAxt/HjCnpKUEOYieFndxrOv1KizLuVlf1UGztNFsqUAWsb4BsEAFZ7jAX78qYrG8LQuOZpqjheZuo7vb6b4OphfGDMDZ/na6r53huUVbGZ42nq+V70vVRqazgeW8RRuZzhaOB5JmthuSdO3BbH8jDUx3Cy/ewk22cuOt3HgbJ97GjXZwIjBOCM72E8WxHuVK+ZBsbwnhVOtY26wetmjGCvwYoT9VMXwfiu9F87xIngfJccM5LjjLCWfZCRIfTuRC8+1IrhXONsPZZgTHguBYUDwbJBi+B8lxw5iOtiVrC83cQjO3LlralqwdDHsHw95Ot3Uw7DCmA8lxY/g+nDCAFfixAm+qgr2nKkEcIogDqZomjx/OckJCkkYgwQkDKK6nbcnaNG9smjd2MOxYgZ8kjbTTbZCkyw/2noIXxrIguVaMwIETuXAiF0bgQHKtMJYpzfV0wNjOdrYbxnbC2E44y45g2VFMK4plJvIdXSInelGLY+gGpO7WSf65tu78Dpwz6gSLVW6f0u1Trpes0u1fla6elAZZIKJNmw0qvy8EXapJV9fZzGC+CW9QloovKAsEZEH/RgkEZD6oPN5g2ovm8AghSVevSrd/1WZJVwfabPt0eFxCSG5XvcrrFkGSrt9v2B8rHBIHA6KAXxzwSYN+VTigjQRNSimzvxtHn58CfVU8GAR9FXV6Ztu2bXv27AHvjuFwGCzPrK6uhkIhpVI5PDyMRCJ7enrUavU31C1ub71qZWUFNHaBQMDr9Xo8nsbGRjwePz8/r9PpQqEQON+3vLzscDgikUgymeRyuSdOnPjpT3/6+OOPZ2dnp3vvislkwuPxVVVVMzMzYJlnfHy8pqaGy+UqlUpwPnF5eTkSiTidTqPR2NraSiaTaTSaXq8PBoPg5NfN85J/Y2y2PnRzvQq0ueCCfSwWS6VSTSZTIpFYXV0Fx7n69cv7/n6RTCbXi38LCwv33Xff3r17wfnZ/+arVpYTqyvJWCzmD4QC0WRoBTAHklytK7esrQI7SphXDIjcFJ4Ly7Ail6wYpoPEdW0cAteD5/mwvMDfDl4QwgtCOH4Q/BXD9aM5PhTXh+EF0fwgmh++RZHcIJLrv0XhPD9CGICJfAihbyP6DdTRjHU041nS4pH20cs97Osj4rJJBUocqF80wQVetCTYwXN38NxYWRgtCTYzbe1cVzPT1sZxIoS+dq6rjmZsWDIjhD6UONDMtLWw7BhpCC0JNiwA65uYAAAgAElEQVSZaxcMYIPrI+LqOV0Tw1oxrWqkW7CycCvbhZGttfNijYxAEzOA4Mex4iRKEIOz/ThRDMXx92uARqpxXynxEnahX7VMFIXQ/ABSENigogU+JM+F5Dk2jAvND2wagW/jCmO5YWxnqiK5PiTPc6t+2+B5YGw7jG1NBS1wpYIUehDCAEIQRAqCSEEQvFwYvg/D92B4TpLIjWKY8FzbsCrSQZVfhA8XIsiB1dDfc19Q9WZ9lTeogPQlm93PEzLJZvMEI8p0+6dDF2mi6k3t87lZvmFf0NvFZutDf2/SWdjNjh+aqDIRV0LuC6pRcCZGuvks2loi8tX+VcurwOoabX7hgQceyMzMBG/G4XB4bW0tHo8vLy97vV6dTtff319UVIREIo1GIwAAbrc7GAyCD9JHo1G/3w8WuiKRSCKRiMViYEEFvKODa56Ar1cyra+LAg+Cf00mkw6HY/1n8E9goWX9Zz6fD4fDYTBYT0+PSqVaNxlerxe0GhwOp729vb29fXFx0Wq1gs/9gZUnsJoFTiyCOfV6vcvlWs9Ao9EaGho6OjqYTCZYq1vv12w2EwiEmpoaGAy23u/KyordbgetFQAAy8vLgUAAdBLrI/f7/eDarPXTX28Mqs1mW78IoJNb7xS8COtFIHB+dv3n9eFFIhFwDG63m81mX7lyZWRkxO12g6vB1ts4HA7w9MFnGNcvvtvtDoVCoPdaXl5OJBLJZBJ0q5sK0Matra2tfv1+wL1790LMA6bzVWfK29d9VRffjWVYUXQbluX8tvqqW0Fy/VD4kAIfQujZIEihByn0oAUQTLoArMh3kUTLxcy0LJkoqhhBGiTJw610M5xjQ3CdoO1oY5jamVaC1N+nXyFI/ViRjygL4MT+VrqxcUHfSje2M631c+rGBT2K70Tx3c2L+iaaAcG1N9EMVZPSxgV9O9NcP6dtY5hwYj+M7YRzgx3sYDsrgOBFCJIEQZJAcoOtNDteGIHyVRE0H7xDb1ADcJ4HzndtFJ4HKQggv/YBGyOwKdrZbkjgPF8a/N8mfO1sZzvHngry6/+um0EIfTBhECYMIwRhhCAMXi7QX2J4boLIi2SacDz7oDrSTlVeQAwXIDvv+Ko7vuqOr7pdvkqr1fb19d3sq3w+H7ie3eFwLC0tYTCYGzdulJaW4nA4Fovl8XjAGy3oDFQq1fj4uFarTSaTPp9PJpOJRCKxWMxkMrFYbGVlZXl5OQwGW1hYAO/EDAZjcHAQh8NVV1fX1tYODw/zeLy+vr4rV67s3LnzhRde2Llz58WLF8fGxmw223ovVCr16tWr77///ltvvXX06NG6urqenp5kMikSidBodF5e3vnz56uqqiYmJsClV2QyGYfDqVQqgUBQXV39ySefPPfcc0888cThw4exWKxYLA6FQl6vd2Rk5MKFC6+99toLL7zw8ssvnzx5cmJiArQyDodjYWGhubk5JycnPz9/aGhIrVbL5fL5+floNGq1WsViMYfD4fF4XC53fn5+dHS0rq4OjUb39vb6/f5gMDg8PNzV1YVCoYqKinp6ekCbZbPZuru7r127lpWVlZeXNzo6ajQatVotm82mUqlEIrG8vLyrq0sikUSjUdApJhIJs9m8tLR048YNBoMBeqympqZr164VFxfX1NQsLS2BnjUej09MTNTU1BQVFZWWln6LfFUlboy4oBwUe7oFHhzThmbYcexNmKr/JV+VpiiStoQg8EHe0tKB4UPTKY9cozA+zIdnlBOqJxUD+tVeTRLBdhAkPjTfDmdbiVIvVui+1kW7RJonSr0YgatpQV0/q0JwLGCbDqa5g2lsWdQ3zCmbaTok14rmO2EsUwfTjObb2xmmNrq+g2mGs81wthXJtWIELhTXhWB7ECwvmhsgimMU+TJJEkdx/G00G0EYRnN8oK/KKCVfwC72qlaJogjoOzesATjPA+O7NsxX9ZVNIAx8cyHwFtq5LkhgfA8UPhjP/y2CD47fkUoaK79RX9U6e8dX3fFVd3zVbfNVKysrHo9HrVb39vYWFRWhUCiDwbBeCAmHw0tLSyUlJa+99toPf/jD73znO6+++mp9fb1Wq10vvYDGq6SkpLu72+v1Wq1WFArV3NxMoVBaWlqeeeaZn/zkJ9u2bfvlL3+Zk5OjVqtjsRiVSj169Ognn3zy8ssvv/XWW5cvX4bD4devX3/33Xd/9KMf3XvvvQ899NB7773X1tYmFovBKg6Xyy0tLX366afvueee73znO4888siuXbsKCwvNZjMCgfj000+feOKJn//8588+++z169fFYrHP5ztz5kxmZubk5OTU1NS+fft+8pOfPPzww3ffffcf//jHK1euzMzM+P1+h8PR0tLy5z//eceOHQ8//PAPfvCD559/vra21mw2BwIBgUCQm5v7yiuvPPLII88+++zFixeJRCIej6+pqQmFQhKJpLe3Fw6Ht7e319XVXbp0KTMz85VXXvnrX/+amZkpEAjkcnlubu4HH3zwzjvv/PrXvz58+PDQ0JBcLh8YGDh69OhTTz31i1/8YuvWrdnZ2RMTE+Pj46WlpXv37n377bd37tz58ccfIxCI9XJXJBJRKpXT09OXL1/u7u6en59vbm7+8MMPH3vssR//+Mff+973ent7NRpNJBIBa1rPPffcD3/4w+3bt39bfNXZio4q/DiJpgLXreNZdgzTgee4/7l9Fc+DFviQwo0qWuDB8nxYvgefogfKyU8fzP/l+znPHyvJahhsmtMRBYEGqqZHHsYLXQiGsVcd6ZL5D9aQ3r/c2DSnukqcPdUxdAYxWjkqwPHsJImXKHThBE4cz47m2vB8B0HkJoncGJ4dw7GiuTYMx0qSeLFcG5xpIoncWL4DyTThhR6yKIQXBAi8II7vJ/JDBGGYIAzjBaF0vurrCxjciGL4ATjfBRM4Nqp8F1IQQAgDSEFww+pDfFWb2ZDCeM4OnjNVwd5T1APn+WB8H5zn/5YojOfs4NtTFSn0IESuW1Xo+dqAhv9rKlAAzgO6SUIvkmnCc22D6kj7rPwCYrgQccdX3fFVd3zVbfBVq6urLpdLoVB0d3cXFRWh0WiDwZBMJr1ebzAYNJlMk5OTDQ0N+fn5eXl5hYWFf/jDH4qLi+Vy+frTcz6fTyAQNDU11dfXi0QipVJ54cKFPXv2XL9+vaCgoL6+vqSk5Pjx4zt37jxw4MD4+LhOpxsYGHj77bczMjIOHz586tSpiooKAoGARqNLS0s//PDD11577bPPPmtubhYKhR6PJxqNrqysxGIxGo12+fLl119//c0337x48SKZTJ6fnycSiZcuXTp06NDJkyc///zz999/v6CggMvlulyurKysjIyMxcVFi8UCh8MPHTqUkZHx8ccf5+Xl9fX1aTSatbW1lZUVGo12/fr1Xbt2vffee7t37y4pKVlaWnI4HDweD4VC7dy58+DBgxcvXjxz5gy46Xl+fj4ajY5GoywWq62traCgIC8v7+zZs7t3737++eezs7Pfe++9vXv3zs/Pj42Nvf7663/5y1+OHz9+5cqV+vr6gYEBKpWKxWLz8vIKCgo6Ojq2bNly9OjRvr4+FAq1Z8+ep5566r333rty5cqbb77Z2NhoMBjWpxFlMtnQ0FBZWRkGg+np6UEikVVVVZcuXdq9e/dTTz3V1taGxWIxGEx9fX1VVVVHR0dvb+/ExMS3xVedq4TdIEyQF9XDUl+vyEdgO7AsJ4Hr+fb5Kh9aAAGS54EE/Cvmq9vV/0UxfB+eG8DzfATOrfriofJfffDli4fK95YQjtcN102o+uUrWI6nlappmdVUD4soksCQOrG7EPH0vssVg/zLGOqp1qHc9tHKIQGGacNxnSi6Bb5k6pYEe+ThbkmQKPBgWXYkw9I+p2ucVqLoll5FBE4z1k3I8BwnbNFYOyrBcZ2DqmSnOIhYtDVMqRom1B00C1kUGtKukYRBLMeT6qvA8W9QsTwfkueA820bVgda4EMKfGh+YKMqcCGFro0r2Mtm1APneZBc37dF01w9tMCFFDpS1PX1BOh/W1yF5btwXCdZ6EYxjESuZVgd6qBKL8IH76yvuuOr7viq2+WrnE6nRCLp7OwsKirCYrF6vR7c/8nn89FotOLi4gMHDmRnZ9fW1nZ2dl6+fLm3t9dsNq8vBkokEk6nc2xsLD8/v7Ozk8PhnD9//qWXXtq7d++xY8euXLlSU1PT0dFRWVnZ3NwskUj0ej0ej3/llVdKSkomJycnJibIZPLg4CCXy9VqtUgksra2FofDabXa9ZqZz+cDf6bT6QUFBeXl5SKRKBQKaTSas2fPnj17FoPBqNVqLpfb1NTU3NzMZDKtVuuVK1dycnKEQiG4vmp6ehoGg9XX1y8uLq4v6gIti9Fo7O3tra6ubm1tBddX2Ww2IpGYl5d38uTJ6enpSCRCo9EyMjIef/zxnJwcOp0ej8eZTGZjY+O1a9dAa3XkyJG33357cXERh8O1t7fLZDIKhfLyyy9nZWVNT08rlcrR0dGWlpaCgoKjR4/u27cvPz+/r68vKysLiUTS6XQKhXLo0KF33nmnoqJCLpeXl5ePjY3Z7fbV1VVwsZdCoejr6yssLCwpKbl8+fKxY8dycnIqKipqamoKCwvpdPrAwEBJScmePXv27t3b0tJiMpm+ReurzlfBq4mTnUuaEZm/T+wncpw4tovI8/6z+yoMP4DhBzC84EYUywvguUECJ0Dg3KqfXsO+cbrxIpKGXHQ2jOvI/PC8A8Cz/adbRi5jqCebBurGpP2K6N4i9JN7LtSMiJumlBX9vPI+buOkom1WWz0sKiQvXcPPwxYMKLoFtmCoGRGXdLOKKIwr2Nmc1uGaETGe4yzuYp5uGaoaFBSSl3Jahxsm5F3iAGLRVNnLP4+Yzm0fv97JhNOsfcpkOl9F4PoIXA+JsyHF8zxorg3Jt6F4G1UM34MWeDB830ZV4EAL7RiBfYOK5ttQAluqonhWJN+aojYU14XkuVBcz7dE0Xw7SmBPVYzAgRY6blWB66sF+185ex+W78HyXXi+A8+1UwQuDENP4phGVAEYVXwJ3n8dQQysBu74qju+6o6v+ht91dramt1uFwqFJBKpuLgYh8Pp9XpwWXcymezu7n7llVf+9V//9f7773/uuec+/fRTgUAgkUgsFsv6PCB4q2YwGOfOnQNnysrLy3fv3v3uu+++8cYbd911FzgDiMPhuFzu8vKy3W6HwWDPP/88CoXy+XxarRaPxyORSNAAjY2NoVCozs5OvV6/7qui0ajH4wFnA69cuVJcXCyVSm0228DAwJEjRwoLC1ksFgAAoVCoq6sLDofPz8+bTKby8vJLly4xmUwwj0QiQSKR169fp9Pp6yNfX5bOZrNbWlra2tosFgsAABqNprW19fLlyxQKBVw1z+Fwdu/e/dvf/jYnJ4fFYoXDYTqd3tTUVFhYWFlZWVdXV1RUlJOTE4lEPB6PTqfz+/2dnZ0ffPBBY2NjIBDQ6XQYDObw4cN/+ctffvGLX4Dvavzggw/m5uY4HI5IJBobGystLb148eLQ0BAAAAKBwGazRaPRdf+q0Wj6+vpycnKOHz/+2muvbd++/b777nv11VcrKyv7+/vD4bDT6RweHt67d++Pf/zjxx577Msvv+zp6fm2+KoLNxDVxEkKXQv6KhLX9S32VRDrypE8FxQeDC+I4QUxvPBGFMsLEjhhEjtIYt+qGXnElzIrzrXNdXLDiDknhRfp5EaPVvbvvorMru378HzLqYZBHMNxoAj3TMaVpnFl9YColMIu6WRV9PAK8Isn6voPFOH2FWLOtI5dQc2e75g8VE7ek4fck4f84FzzX4+WnW0brxkUHywlvna8Mqu6Z/917Funay/AJ5om5KVd9NMN/Z/lwXZdbM6sJF3vZHbMG1N9VY9qjSiKgCVGMmdDSuC6sFwbimdF86wbUxuW78IIXFi+Z6MqsGOEVqzA+jcqmmdG8c23Ks+K5jpQPAea6/qWKJbvwAjsWIF9Y+rA8D0Yvu/rMpUHy3fheS4Cz4Hn2ihCB5auJ3NMoyofgiq6Au8rhhPB/avu+Ko7vuqOr/pbfBVYm+Hz+UQisbi4GI/H63S6YDAYjUZdLtfAwMDevXufeuqpXbt21dTUDA4OajSaycnJ6enp9Wf0AoHA8vKyRCIpKCjYuXPn/v37q6qq6uvrs7Oz//rXv7766qu5ubmjo6PgMnYOh0OlUhsbG995553+/v5kMqlUKuvq6kpKSubm5tbW1gYGBurr61taWng8HvgM3c3P7olEoqqqqubmZpVK5XA4pqens7Ozq6qqGAyG3+8XCoXt7e1tbW1zc3NWq7WkpOTs2bOLi4vgE4ssFqujowMcDFivAreVisVioVBodHS0pqamtraWz+eD14RMJufn51MoFLFYbDabe3t79+/f//LLL585c2ZoaMhut1Op1Pr6+oKCgoqKiubm5oaGhrKysvXL4vV6USjUwYMHu7q6wJIYgUDIzc3dv3//W2+99cILL+zevbusrEyv18/NzZFIpI6OjqqqqqqqqsnJyVgs5vP5QMMHbriwurqq1WqHhoYqKiqKiooOHjz43HPPvfTSS1evXqVSqQaDgUgkstlslUo1MjJy/fr106dPFxYWtrW1fYt8VQ1pikLXjsoD/ZIAievCc9wkvo/EdZG4jg1C4LrwPB/2doAXBPCCAI7vB3/FcL1ojgfN8WD4HozAlQqK54CA69rUeiM8N0DgBEhQPLu34J4/fPTiwdJCAus6kV03rLwAm93xx4yPL7Vn1XT99VjJx5dbmybkewuRT312vm5EfKSKfKiCmFXTdbpp4HAl6YPzjTtPVr79Zc17Z+t3X+vYdbH55SNFz+y99Mf9V/7wce7/efXg/iL0ZdT06ycqHn3r2Ltn6v56rOT3H335RSkuDzPzZXNfRl7Ha1klfz6U/97Z2hON/SXdLLLAj+W4BjXLzVQt+Dxgr2qZLAptauoW9FVonhW9QeXasHzXZnBgBXaswPq3g+aZoQBH5fj28NUpb1D5677Kg7nJVBF4diLX0iVw4OhaMscwrvIiqKKrsP+xr9oU/wNfBUH6/H9vX6WMbZhoVBmM/H35tvmqcPjvSyAggyRd+836qnhCEYvLI1FpOCINh5WRiCYWNcZjFrWSMz5K4bFpq8kIsLacjIaAlWVgdeWbfRWPxyMQCOu+KhAIGAwGm822uLhYWlp68uTJ1tZWqVQai8XGx8fLysqqq6vBba7AnaWi0ajFYmlubgaXUefl5c3OzjY3N3/00Ue1tbUTExPgcqXCwsLc3FwUCgX6oYWFheXlZaFQWF5enp+fPz4+Hg6He3t7a2pqWlpahEIh+Bzc+pxdMBicnJwsLS1taGhgsVg6nY7FYp06derGjRuTk5NcLpdCoZSUlLS2ti4tLbnd7vz8/NOnT/N4PNBCsdns7u7usrIy0BSCL64By3IulwuHwzU1NcFgMA6HA3ZHpVLz8vLy8vKIRCK4KCorK2vXrl1nz57FYrFarXZsbOzGjRuXL1++fv16XV1dQ0PDzZdFqVTW1tZmZWWNjY0Fg0E+n9/R0XH27NkzZ86cO3euqKhoZmYGAACVSoVAIE6dOpWdnX3hwoXy8vLh4WGHwwH6MzDAr0yj0YyNjRUVFeXl5eXm5oKlQa1W6/F4NBrNRx99VFdXB35HXq+XTqfX19cfO3bs2+KrzlXCqomTXQzduDI0KAuReW4c24XnOLtFXorA1cl3krh2EtfeyXdSBK5ukQcSitjTKfaTJMGNQxD5IUnT3k8SuclCFyREvgPHsWJYZgzLjOfayEIXRextnVZ1CX0jquUuoQ+9aMUxbV2CQI84MKJaHlREe0QhIseJYzhwTBuJ4+kS+sg8ZyffRRG4u4SeHrGvV+Lvkwb6ZcFn91381TvH3smtLu5cLO9hnusY+aIU88apitKupY5ZVUUv8/MS1IuZ1x57//j752rbZhSnGnsyy7G7r7W+f672z4fyfvNB9n+8l/Xk7tynPjvzVk7lhxfqXzqcvye/HUM31o8Kf7frZEZBRztV+XTGucc/yemXBTr5zoNlmF0XG/Zdhz/+6akfvpzxmw+yn9yd+/gnOR+cr7tOmu+V+MhC15gh2UJV7LkOv4CaGNbGhzQxktC7KQgiL0Hk3rCmhSTxQ0IQuTcF6DZSSf+RbxpVKpv0ha7N5iFJ/CSJlyj2EURuvNCDEzhBf5nmuAsv8uPX/+eFXpLQSxa6yUIXiWftEbkITH0X3zyp8SOookttlPw2lCfmBndav4VvsD6bI00e8LU5qQCAGwDckYTR5hI7PNJo0pRcs4XjhkjC6Aup7W6J2S6wOIQOj9QXUgejupvrWze/r+a2+K1gRB6NyWNRCCJhKSTRqDIaVadyu3zG37s+tClfFQ5v2hcGwgpIfEHZpkiXf5P1RWU4LgvHJeG4JByXhWPycEwZjmrDUb1Oz52YpHA4s8mkf20tGo34V1fiwFpycXFh69atR44cAe/T4DP5oLcAb8OlpaUvvfTS1q1bv/Od79x///1PP/30+fPnJycnaTRabW3tW2+99cgjj+zYsePTTz9FoVB2ux10JOCG4OCW3KOjo1lZWbt37+7o6DCZTFqttqur6/XXX//pT3969913P/PMM+3t7VqtdmlpqaKi4ujRo6Ojo8lk0mKxdHR0XLt2bWRkBACA3t5eNBoNrisHXyO4PuEYDocXFhZaWlrQaLRUKgXfo8discrKyl5++eUf/OAH3/3udx944IEXX3zx7Nmzer0eXAgPbpoQj8fZbDaRSESj0fPz8+uuZXV1NRgMejyeycnJnp6evr4+sE4GAIDdbl9aWnrsscfuueeeu++++/XXX29sbITBYO++++5dd931L//yL9/97nd/85vfZGRkXLhw4cqVK4WFhTU1NUajEdyYSqVSVVdXnzhxAo/HRyIRm80G7lUxPDzc09Ozb9++n/3sZ4888sgf/vCHCxcujI+PDw0NFRcXX7p0qa+vLxAIxONxcJUbWLWKRqMmk0ksFldUVHR2do6MjFRUVLzwwgtbtmz50Y9+9OKLL05PT7e2tmZkZPzsZz+79957/+M//uPw4cPNzc3LaeLb46s8FKGjU2An8awknrVTYKcIHd1iFyQUsadTkvYWm+a+u4n7dKfESxa6KEIHJGS+jcAx41hGPNtE5Fo6BfYukRO5oO3kOntFPjLHQWLbe4TePrEfPNIn9veJ/d0CTyfXSWLbyRwHhe/sFNjBc+wSOXsk7l6pp0/m7ZN5Xz9Z/M6ZypKuBap1lWpdRdDUR6vxv911HE3Xkfm2mmFOVi1x16W6V44Xfl6KQNDUJV0Lp5q6Prna+Mbp0leOF75zpvJ4Ham8d+k8fOgyeuxUU9euS3VZtUSK0NE4IfztruP7ijraqLI/fXHxmX1neyRuAsd8qBLzydXG108W//nw1XfPVn3Z2ltIol7DTRZT5tuosl6phyJ0TBjibVTZ3uvtl1Cjo9rIkCZK2rzVuC1s9vvdrF+5XeP8X/FVfqLYRxB58UIPTuD+5uO3+iqRG/RVZK61R+S4Db7qNpHOV3kDan9I6w2oPX5VOGZcA9wA4Emu2sMxYyCs8/hVTo/c7pI6PXKPX+UPa9Z9lS8k94cVX/mh9O/d+x/5KlkqkbAECmksCm1N/lHzaP8LvmpTJUDwOwpGVeCbecBvyh+Gnvz9Bm7TvK0yHJeEEqJQQhJKSEJxeSiuDMXUoZhea2CPT1HYXGpi2bu6Fo1EvSursTUgra9KJpPBYFCpVPb29hYWFh45ciQzM/P48eMnT56Ew+E8Hk8sFnd1dV29evXgwYP79u27ed036KjA/c2TyaRCoSCTye3t7QsLC9FoNBgMcrncioqKM2fOHD58OD8/f3Z21uv16vX6kZERBAIhFotBt7S4uDg4OCiTyQAAEAqFCwsLbDYbtD7gVCDogcAuRkdH5+bmHA7H6upqNBrVaDQUCuXKlStHjx7NyMjIyPj/2Xvz4DauK98/UzU1/80fb/LHr6Ze/ZKXmu2N7UmcxH6xM07kOI7tyLYc25EUy5Ks1dotWbI2axclShQpiru47ztBgAAIglgIgARA7Dsa+76vvWAlSIL9/rhWDyKRTuQnezwZdp1CNRuN2/deQHU/Oud7z9lx8eLF/v7+WCw2OztLo9EsFkuxWFxYWHA6nSqVSigU2my20mSkoK6OyWRSKBQKhcLr9RaLRSB1hyDo0qVLhw8fPnToUG1trVAolMvlra2tYIpOnDhx+/btkZERkCUBMCiGYSBLRSgUYjKZvb29EokETLhUKuVyuQ6Hw2az9fT0nD179vTp01euXCGTyVar1Ww2s1gsKpWq1+uBY2lhYYFIEgYSiTmdThqNplQqzWbz9PR0WVnZvn37Tpw4UVFRYbPZRCJRZ2fnuXPnDh48eOHChYGBAalUus5VT5KrhtXBIVVgSBUYVgdHteExXYSsT0zokyR1dFQZphpghjk1IPHdoyrbZiz9816KLjFpwmhGhKyNk9RRkjYGmho3xMCIAFpNmJKvHS373Zm7Vwa4I5rQhCnZL/eeapn4t/cPXx2cKScJz7TTD90bPFwz9OG15g+vNV/sZV3sZR2tG9l5o23b1fvbrt7ffavzfNdUPUvbJXY0sHUXe1kf3Wz/9D55VBuum9b8eOsnu8o77s8Yf33o6q8OXB5SBTqEtoPVAzvKWt86WbHlYv3B6oGLvazqSUWH0Dao9I9qw+tc9dVsQJd4LFvnqi/nqjhsBcyUynqwjDuaMHv8aptTGk2YYcyRynrQtCuB2KIJcxy2ImkHkv6jpTqz4MwWXLlF9zpXfTu5CpQkyhZcRHlHcPG/OlcBvMjlcmDZtlgsdrvd4/F4vV4ik8Ly8nI4HPZ6vYFAwG63gxThxWIxk8lks9mlpaWVlRWAVjAM+3w+oDHHcRxBEL/f73a7bR8G4DkAACAASURBVDabx+MBGduBwNzpdBK7/NLpNMinQETliBYWFhZANRvwJ4ZhHo8HeMvAB8Eo4vF4IpGIRCIejycWiwFNejgcDgaDQPedz+dTqdTCwkI8HgcxUPAsIgc6qMGXSCSITubz+Ugk4vV67Xa7zWaLRCLgThAktdvtdrs9EAiAQtHpdBrDMPDZ5eVlEGkFHyd8YwiCEOexWMxkMhkMBrPZHIlEAJvCMByLxVKp1MrKCkCrQqEAYnYAf8HMAH9YNpt1u90gsUU4HAYVgUDqfLPZ7HQ6QdL2da56Ylw1pouMasMjmtCwOghsRBWcsqTpEErWxim6xLQtSzMiVWTZvvKez9uZdynyAYmPDqEMc4pqgCm6BEWXIOtjBFQRaEWBEr/cd+H5D0/+Yu/nvz1evv16y43R2XKScOulhn/ffQ64svZX9l7u5xy6N/jGJzc3nri1/XrLnttdn7VSrw/zz3dN7bzR9tbJijc+uVlBmS8bEZzrZOyv7P30PrlH4qpnaV8/duNg9UAzD3rv3L33z9cMKHxNXMOn98mHa4bOd02dbqPtKGt95eCVNz+9fbZjsm3WMqj0r3PVVzOizvGfaetc9eVclV8MEjIvl1fJnhkeGK7vG6xV67gurxLGHOmcF8YcgKvQjDOVcxLOjy+KEy84MwvOda761nJVKmfPLboLRV+h6MstulM5+18AV4GVslgs4o95AOVTPp8H0EMUTgHtE1S01sfBUp3P50sfTdy/8qA0XqFQAOACYAIo0AnMSqVSpY976LOl14l4IvEukJeBHZGr9hCQypdPwqoHGBfRyYeG9icPQFTAlbi4uAjq1QBW+5JG1hrFOlc9Ga4C8btStBpU+gflvj6xa0TmI6vDTDPKdy/Q9PGyPu77p6p2XGo610xt4xhp+vi0BWNAMN2QoBmTE8YEBUqUDmrcEBs3xHaVd7z56e1fHbj8y30X3j1bfZss7pW6y0nC3x4v33yhbvv1lgs9050ieyVVuqu84w+XG4/UDp/tmKyZUvVK3QCS3jt377WjZZ93M68P8+/S5TfH5m6Mzg4q/YNK/6mWiauDM8Pq4Imm8dNtNAqU6BTZKyjz5SThsDrYKbJ/1kp99fC1Vw5e+fQ+uZkH9Urd61z1n2vrXEVwFfBLpXNerYHX3nWnsvp8e9cdEqVVImeEosZ0zouknJG4KQ5bUzk3lnWgGSthf7JO8zpXfRu4KrPgzC26c4vuzILzL4Or0uk0iqKErwUcwEcCigBiGAYKHi8vLwM0WV5eBrIqgDtgkSacQKBZwAEg3AYQAXwcyIYAH4AbiDwCoBFwUspVIMkWSA0PmgXIAu5PJpPJZJKI6xF9JtoEHQY1BPGSesbAJwTI8iFAIcgDtEB0GxyAxoj7FxcXAQYBHgJZIYCfiegDKPxMTA4R2XzoADp9oCoj5hYcpWWYwVNKGRTsH8xms6DPoEwyoU5b56onw1UPCa365d4+ifvmkKB5Wjcq9zPNKM+VpxsSd8fnD9zqfvtY+bG7g/eZWoKrJo3JSRNChZITpiSBVuOGLyKDHUJb9aSiga1rm7V0CG00CzLtyrbNWrrnnV1iRz1L2z3v5AWWaBakmQe1z1n7ZJ4eiWtA4SPpo0OqQKvA3MI3AcbqkbgY9tSEKdkn8zCdmRn/YvuctVVgnvEv1jLVLXwTP7g8qg33y70DCh/bk+f6CuOGWANbV8tU98u9FCixHgf8yjZsRB7L1rnqy7kqEjf5glok5cwVAmodt7Xjdk//Pa2BV9d4lcke8Id0uUIAy7gBV6XznkBEE4yqQzFNJKGLI8YkZgJaq3Wu+nZyFZa1lXIwsC/5Xv6rcBXwggBcAIhQmoeTgBhiCS8UChiGgSLBYLkF3AMgALQGhEHgLVAxEIT5AFKA1Ab4g3gZWONB6nNAWiA2ByAD4BSO4wsPjlK4WQtQCIIB2inAKEANBooeEthEuOsIzxBRwpl4LkjHkMvliPmBYRgMB4TnQOllAH8wDIP2QT8BkwFyBb3KZrMIghCQB24Gwwc9BJ8CxEmgJCG0Al8BiMCCcYEGCQ4D/Ep8retc9SS5CnRjTBcZUgX6ZJ4esfNSx+R9hoqiCk4ZEwxDnKwMtLP1FUP8331Sfqp2pJNrnDbBHCvGMMQn9bEpU5JmgqlmGKAVgCrgBpt2ZYfVQbYnr8nicxGc7clPu7KDSr8wigtCRSDJmovgLHdu3BDjB5eZzgxogWiK5c7JUXzKkaZbUV5gieXOjWrD064sP7gMEEoYxXskLpI+OhteAeREt6IMe4rjXQBieX5wmRdYmnZlQQ/XueoJ9vNx+7/OVcBCUaMvqE1lPYXlsEzJbGq5wZjuw/HkrTun6VM94RhUxOOZvC8cg6IJcyrn1ho5BjPX4ph1+6WhmCaJmVI5O1DtrHPVt5CrgHcqjhgjCR1AYeDB+q/OVQ+xCFg4gcMjk8kAIADOHiBRWlpaSqVSRE6pXC4HfEWEzhqs6IBmgIsFOE4I5w3hbQLEUBrqKhaL2WwW3ADQhGiEoDQADQB9ADkBgAB7EsF1olwx6AzACDAiwCjAwwRaBncC2iDeJToG+lYsCSkChxaBdOC5xGzkcjkwhwDFwP1A2lXqbQLjArwCnkVMIHBNoSiaz+dXVlYASIH5LD4S8QQ0U+pye8j9ts5VT56rgIuoV+ruFjluDnB7Z00sKMkwRsdl3kGxrV9gaedot52pvtBKGRLaZxwYz5aaNEQmtZFJY5xuRh7lqlFtmKSP1jLVnSI7w54aVPo7hLYxXYRqhnskrmF1sEvs6JW66VYUSM5pFqRH4uqVukn6KNOZoVmQfrm3U2Tvl3t5gSXgURtQ+NrnrCR9FLi4+mSeGf9ij8Q1boixPfkeiYtsjNOtKAVKgLAmGCb4Cta5ap2rviVchWXcCcS2WIwsFiMCIfl25RkaoxvHk+UVn02x+hOIDceTC0uhSNwUjkFoxikQjYllZJVuyuKYDURUSNqSX/Is4YF1rvp2clU674BT5khC5w8r/WFlJKGDU2Zw8b80VwHUAOs3WOAfWpUf0gnhOA6AA5wDbw04AYX8gG4plUoR5AHwCJwTtAEcOaUOpKUH4ULiQaUfBH0rjYUBNFl6IBEDUFLa84dQAwwQf+DyAWhFsAK4TuAd4LB8Po+iKAiDLj3YowdggpgogHRgVkvjjyBrFHEPQDfQfumsAmQBcVUwFtANQshPoBhAq0wms1SS6Z4QqAHXVzqdTqfTpU1901yF48WlxYVsNpvNLWQXV+D8iiue0XqSl+v7G8lzVJV/xplj2nJkAzqmx8hQimxIropQYLfdQ/kIJizYqDEJAihgIRk1YcDW0gU/1iIHuIrQlY8bYgD4hlQB0BkKlKBbUboVHdNFOoS2eqZqQGTtZGs6pzUjYtukOjgmcbTQ5RUD7E8re2/2TPVw9HRNgAMl2KY4B0qwLMlJC0y3ojTLf9AVeBbdigKUAcotsN/wSxCT0Hs9ZGvdD7I5PGpr3T9hSo4bYrzAUqfIvrei+8oAl+3JM5y5cTM6asKIANawERk1YWPmFMmSXtXWmuq17l/LxsypVQ10YNyaIduy49bMCIT2a+M9qkifJtanifWqo32a2IAuMWxESJY02ZYF52PmFNmWJduyJEt62Ih8ye+kdIxj5hQx9jV/Qg9uKwWdJ8iFj8ttw1Bq+EF6tjEjOgbBJCNMMiYphvikBSZpgjQoOuvL9ostV7uo5V2DSAHOLvgzeR/AKbAL7ytYdsEPY45pzuCOXW/+27P/c+u239AY3Zm8LxI3gVwJWMaNpl2prEejn2nrrLh15zRjum+xGEkgNl9Qm18MhqJGGHMEI4ZM3oeknEU8LlMy79w9JxCSF4uR5rZyxnSfzSlN57xLK9FU1uNwyyWKSV9IZXXOQVaeyydB0paFZW9mwRlHjAkUWtUez7ny+FwF0nZ/ffa4+ce/Vt76kvzyCRQC3wKasYKdBACncDwCWXltXTe6+ysgK6+Ih4p4KIFCgYgKxyMLy144ZcbxyDIe9ARkSNoSgw25RTcA5UhCF4MNmQXnMh4Et2ULrmBUnV/y4Hgks+DML7oRBMqmbTgeKeRdQb+8kHfheGSt+clkLFhWj+a0WN6QLkCZgjW35MwvefJLAY9fPSOgaHTCpSKK4wv5BXQFL+D40lpcVXwQyyslJ7BCE38SEADuBxvN8AeBPBzHCQIAASzifgKtQJALcBIAF0IwRIAFAKxSNgKhQPyPD8A6pQ4w4tEEcADMAh0DrjVAkDiOE+izvLwM4ndAnwQQAX+gHiOEX6XCJoLAiCObzQKCLL0OSisiCFIapiwtp0h0HjwLnJfK0gmdPnhoJpPBMAy08Lg89KSOb5qrVs3zRDGjJBMCQIpYt4ARgPWQfU1cRdJHu8SOJpZmRGzvYmvaGYqhOfOUJjih8LTSZTe6Jk9W9tzsZvRydAxtkGdOcs0JjjE2bYwx1uAqcAJcTcD+hOtujU2Lf6lcRXzRpTwNCIZgLNCxQX3yUf8NYV2KULcyDGALXAH5Dta56sly1dJKFLII6xqv7tj15q69m27dOd3WWdHYXOYLasH+vkjchGXc+cWgySoaGK6/WvYJizuE40k07XK45cBNhePJtbiqo7tyitVvtomxjHuxGEHTLptTKlFMhuN6h0cMWXkOjziBQrlFdzrvWOeqbyFXJTFTOK7VQezm9msHj757+vzOcWqT2y8FMnabS4hlbTHY4AnIokl9MKr2BuWAxgIRldsv9QRkgYgKTplTOXs0qfeFFLlFd7bgSqBQKmdHM1aTjc+fGxIIBp32uYWcM5OyRkKqNGYp5F3RsPpPchWWN6TyZsJf9bhchT/w3xD6KpD1AEEQoDEiAlUIgrjd7kKhEI/HURSNxWJardZisYCmgsFgIpEAIUKAKYSDB8OweDwOhEfFB/E4wi209CChAJEHHFAdaAo4cvL5fDweL4U/QnUEgAyQB4Zh4CPgUwSjFItFBEFAMgJwEfQKdAMoxsB1kDjeYrE4HA6w2ZCQ8CeTSRiGQWyuWCKHz2QyqVQKwzAgIyPYkaAiMEAQQgUMBxxgYB5Ay0B6n0wmzWYzmNVkMgkisKVNfWMU9ejxTXPVqnmeyCaEYk0B7wWxwoGl8XHX9a/AVcAbRLMgdCs6boj1St2tM4ZxqbObpWqdEPfP6NjaIFMb6KBLLzaOnK7sLu+i97M1TG1g1pzgmeNcfXhKF1qLq0pjoOAiiBKuxT1gF+GjBrI2PGprcdVa93/buKpfGwck9BDojFszY+ZUKcEA9gKvBF4D3gLOKuI3U9rgOlc9Wa7C8aRUMXXrzulLV4+MT7TNyybv3D33f178R7dPZbHPSxVTsyKKwTQbCOt1Rj6F1nHxymEObwTHkx6/mjdL0kMCg2k2gdjW4qqh0UYme0APCZKovbAchjGH2SYWy2hJzOIJyCArz+qciyR0INXkWlC1zlXfGFclMVMChZKYCXBVOu9IYqZQTNPYcvmTk1s3f/DL46f+MDBSbbTMpHJ2HI9gWVu24MosOBMo5A8rfSFFAoUWV/w4HgnFNP6wEjS1jAdX8HA4ro0m9WjGuoKHgSsLSVv0Jk5bZ1lPzy2nfW6p4Mll7PmsI5exY4gpk7KuxVWpnAHL69CcHs3pkYwRTkNwygyn7I/LVaUy8FIgIBAnlUqVbtkDHqN0Om0wGAYGBqhUajgcxh+4sgjuAWAEIn0PqbhAfK1YLC6VpBIolridiIp4RGQQhPCIe0DH8g+2+AFfFIqiKIoSYTIAYQAZCWYCJxiGhUIhQptfSlp2u316erq7u3tsbAyCoKWlpXQ6DTqTTqcJvRRgxFI3HqH9T6fTpfxXLBZL5VmErw5wJLgej8dBZ6LRKI1G6+vr43A4BDuWjhroxv5Tjm+aqwAllF6hQIlxCKbaMyB8U+qc6NPE1ooTPVmuGjfEqGYYyJIGFL6uOcu41NnHVjaThX1sJVsb5JsiHXTp6arO8/f6K7ppvdMqptozZ0nOWeMcXYiu9q/FVYNK/4gmBNoH7wIB1uNyFcgy+qitxVVr3f+t5arSJ4LwH4gGEmk2QViQCP8RSAQghu5enHDkQccAToH44DpXPXGugizC3oGart67MiXTaJ6rrD7/o5/8/5G4SSShNbXcuH7zRH3TNQqtgz0zzJjuu37zBGO6LxI3TdA7yys+u996s6b+cnvXnbW4apLZO80ZVKhZkbgpvxiMw1aDaVYomUjlnP6wErLyzHZBMKomnCXrXPWfy1Xwg7JCWNYGkinEEWMwqq6qOf355b3Xbh4eozRAVl44rgWSOBDIyy26i3ioUPSl8w40Y01iJhyPxBEjjkcAe8Ep8xIeANFAf1iZLbhSObvZLkDSliRmGhypHhurXVxw43gkGdcvLrhTqDkcVOJ45E9yFZzRJlP6OKqPwYYYbH5crioNV5WG0kq1QaWVj4mVHoKg5ubm7u5uu93+qP4d5DEHGiZ8taNYLILI10PenUfV2aUH8GwBB1WpFKxYAh/gBGieAC2VtoAgSGnyT+BCI96NxWJcLre1tXVgYMButxPt4H8s9oJhuFTsVUpOwB1F7B8EEAmCqkBQT8wPwK9SPnM4HJ2dndXV1QMDA6V9Ls2/8A2i1B8d3zRXAa/JQyQxZkisxVVPZB36Eq4iYnNgGx3VDI9qwwNS16jQPMBWtFNFvUwpS+2dNYU7aOITN5uuNg5X9dC6GdJJmW3WFBVaojP64KTKuxZXgUcAf9ikDaNZkAnT6jNTOj9/vl/qce3bxlWEV6kUqoCNmrChB4nOCe3Uf4DFgx9JjyrSrQx3KUKd8mC71N8u9XcpQgO6xKgJW+eqJ85VheWw26ei0DpuV56pqDrb1llR13j17Of7M3nfjGDs4pXDf/jwtQ93/vb8xQM9/ff4c+NV9z4fHmvizZLOXfj4vc0vHzi8+Xfv//K13z63FlcJ56ks7pBwnuoP6bIL/kjcpNHPzIrJ61z17eQqojQN4CoQ4wtEVHVNF6rrzo5Tm8JxLY5HkLRFpZvizQ1x+P10Zjttqk0HsbMFVxwxKjSTAtEIb26IzevLLDhxPMJgdXb3V4hlZIliwuqcG6M08IXDTE73nepT83JKtuAaHa+bmGjC8QicMLCYnQbd9LxojMXsLC75vm6uIrgnHA6LRKKxsbHh4WEymczhcIAjCsdxu90+MzNDJpOHh4fpdLpKpQJBwLa2tr6+PpPJlEgkBAIBhULp6ekZHx83GAxE8vRwODw7O9vd3T06OmoymQBDAMk5YA5wTqjdg8GgQCDo7Ozs7e0ViUROp9NmsykUChKJBEq4ACoKhUIWi8VkMrFYLB6PZzQaQTTNaDTyeDwWiyWVSoFgS6/XM5nM4eHhiYkJjUbj9/sJjlGr1T09Pd3d3QwGw2g0qtVqOp1+/fr1Dz/8cO/evc3NzQqFYmFhIRQKicXiwcHB3t5eLpfr8Xiy2azf73c4HDqdTigUstlsFovF5/PFYjGKogiCpNPpYrGI4ziGYTqdjslk0mg08KBIJJLJZHQ6HZ/PVyqVJBLJYrFks1mz2dzc3Hzo0KGdO3fu379/dHRUJpOB/OwgeggQ8D/r+Ka5CrhMHsrzNKqPrxUH/Lp16yAd6Kg2TEisxg2xUZW3f0Y3PKPum5b1TcsYcjvPEGinzh27Xl/RSbnXz2inzpGFRq7ON2eO8I3BKe2aXEUoyQh/Vem7fz5X0SzIqrYWP611/7eNq9bK/DTySAQQBAcZ3mWqc2HUhPVpYu1Sf7PI3TTnbJx1lFHkNyYUt+jqqmlDPd/WIvZ0KUJ9mtg6Vz1ZrgKCp47uys1/+PWGV/7t0NGtfYO1wnlqIKxncYdu3Tl94PDmLR+8unvfO/VN1yRyRm3Dlc6eqv6huh273tz49gvHT+74/dZXXtrw1FpcpTXwOLwRLn/U5VWmc95gxKDUsPlC0noc8NvJVSA2BxKJpfMOLGsDoqiKuyevlB3s7q8IRtU4HnF4xN39FVfKDu498NbhT97f+uHLl68f0Bim+cLhmxWf3K09c+DI7z4+/M4Uu0uqpO47+Pam935WXXe2s/fWwEj1gSO/u1V54uLV/S+89IPKe585vfN37p6srz+fxizTUx2fHH2/tfnK7fJjnx7folLQ/iRX/T/GAcHus0AgMDY2tn///ueff/6pp5768Y9/fPjwYRqNlk6nYRiemJg4dOjQz372s+9///t79uypqqri8/kcDqe5uXlwcFChUGg0mtdff/3Xv/71iy+++Prrr1dVVYGqyX6/n06nHz58+Ic//OFvf/vb4eFh4P4BhWhA+AxQzuLiYiKRcLvdw8PD+/bt+6d/+idQObimpub69esfffTR008//frrr9+6dUupVLpcrqmpqRs3bhw9enTjxo2bN28+d+5cV1dXV1fXuXPnNm/evHHjxlOnTgmFQrPZ3NTU9Oabb/7gBz949tlnd+3apdPpMplMsVicn58/derUhg0bXnzxxVdfffXMmTMnTpzYsmXLv/zLv/zVX/3V3/zN3zz//PN79+41m829vb179+598cUXn3766TfeeKOpqcnj8QwMDNTV1Z05c2bnzp3vvvvum2+++cYbb/zmN7/R6XRer5dAN6fT2dnZefz48Zdffvnpp59+5513Ojo6KBTKhQsXPvzww8OHD2/atOnGjRv9/f1lZWUbN27813/91+9973t///d///bbb9+6dUun0xFeK0Lm/59yfNNcRXhNSvMRjOhia+nW17Iny1UjmhDZGKdb0UkbNmFKknXBdoZslK8d5WsH2ArqvJmldrdSBMeu19cOMuuGplvI/CGuiql0CqCQAAqxjcG1uApcJK4QdQO/RFe+qgHme9TW4qq17v+2cRWRO6BXHe1RRYDbqUMW6NfGS4ODBNZMOPKjJqxHFWkRexpnHU1zzhaxp13qr52x1PGsDQI7uNg462gQ2Ov5tnWuerJclcp6jOa5xuayD7a//sH212vqL0sVUx6/mkxtHxxpGBiu7+iuvHjl8IHDm+/cPSecp4Is6kOjjUePbzt+cgeZ2t7Tf+9uzYW1uMrmlHL5o0z2gM0pTWU9/pBOpmTy5sbWdevfTq4CWnKCq9CMNZLQeYPyS9c+3rnn9U9ObmVyukMxjUIzWX//4qmz2z89ve121aeb3vvZBzte4fD7m9uvvfW7589f2vP+1pd+8at/vlN9amS87t3NP3/n/Rd6Bu5MTLbUNV3Y/MEvq+vO3q769H8/8z/OX9qjN3GOndh8/Phmh222rubsr3/1v8uuHTx88J1XXv6XoYGqtbjqSenWs9kshmFGo7Gpqendd9999tlnX3rppc2bN2/fvr2+vl4gEDAYjFu3bu3evfv9999/7733du7ceePGDRqNRqFQamtrASV0dnZu2rRp586db7/99gsvvHDo0CE+n6/RaPr7+69fv37kyJHdu3eXlZUJBAIghwduGKAfAriQzWZdLpdCoThx4sS+ffu2bdu2a9euI0eOHDt2bNeuXe++++5bb721ZcuWK1eu0Gg0BoNRVla2adOmF1544d1333311Vc3bty4a9euXbt2bdy48dVXX3333Xd/+9vf3rlzp62t7cyZM3/4wx82bNjw7LPPvvDCC0wm02g0ymSyqqqqnTt37tq169ixY4cPHx4dHe3u7i4rK9uyZctzzz3385//fP/+/dXV1aOjoxcvXtyxY8fvf//7f//3f//Rj3505MgRgUBw5cqVgwcPvv322xs2bNiwYcMvf/nL559//umnnx4eHlYqlSDGl81m+Xx+eXn5nj17du/e/cMf/vBnP/vZ+fPnb968uWnTppdeemnnzp0fffTRmTNn7t69W1VVdezYsddff/2555776U9/eu7cuf7+fqfTSXDVV8uP8KSOx+CqxdW46mp9732ygKby8RyZaVuWoofJuiTViFIMcYoh+ugr3YzQTAkqlJwwxsj62LguTNJGRrXhMUNy1JgcMyS/WCFMyDiEkEwIxYyRLdijryQjDO78c15JRpiki5P1MYohTjHEyfoYSRsZVYeGlYExTXhEFRxVh8j62KQFnbKl6GaEpo/ep4nH5owUETTEVU0I9Uy5tY08c6KstmWU3TQy3ULiDExLJmU2vjE4a4lxTFGmOTFpgUtHB8bLduWmbCjNBJP1kXFdlKyPTBgTNFNirfmhmWCaKfHo66QFnbTAj74+7v1UKEnWR/j+pS6hdd/t7qv9bI47z3RmyCaUZELGDMkvMiEZk+MQMm5G15r/MQhe1cgWbHUzp//ILF80NaiODKjCfYpgt9TbIXZ1zDnaBLb7fEu/MjSojZKMMMWaolrTFGtqHEJGjck+RbB93n2fb63jQk08S4fEM6KLT1hS3ECR419muheo1tSQJtIuctaw9XcmVUTHRr6wB2hi+I8xlo59rV/RuBkdN6MkEwJaGzUmRwyJEUNi1UkYgb7ILPXn25jxKxrJgJIMKMkIg//JUAxxhgUmafw0KDLry/aLTVe7qOVd/chiIlvwZRa86bwnnfekcm4s6/oSS2VWt8XlkNkq7Om7e/vOZyNjjW6vAsHsLo/8/IX9dQ2XubxhpXq6b+DeZ2d23bz1KZs7eKP8RGf3nanp3lsVp1rabsaTZjTlCIZ1D7jKXcSTMiXnzt2LAiFtsZjw+IxcPnmSOWixS7GM1xfUS+SMmdlRX0hldYogq8DlkyFp28KyP7PgjiOmBGpe1b4SV61i2YxpDft6uQrDzKtaJmNb1R63/bXayeUcq9paXAV8VCCX+h9z1cE33/k/b7z109rGizqIq9BM9Q1VV9WcnRWT3H759fJjh479XiybqKo5+/yL/+tK2eHPzn30m98+e6vyJG2q4/ipbTduH3d6pcGotnfw7tETW9m8AdZM/2sbf1xVc9bplR449O7Ona9B0MydOyc3bPiXu3dPHz++9YUX/ldnZ3km41jNnliehWw2m8/njvg4/QAAIABJREFUA4HA1NRUZWVlZWXl9PR0OBy+evVqXV1dQ0PDxYsXT5w4ce/ePZlMlslkqqurh4aGRCIRnU6vrq6uqampq6s7derUxMSEXC4fGxs7dOjQiRMnSCTS4ODgxx9/fPTo0bGxMSByWl5ejsViRAaH4oMcoTiOp1IpCIJ4PN7u3bupVCqALT6ff+vWrbKystbWVo/HMzs7S6VS6XR6V1fXyZMnf//737/33nt0Oh2Ay4cffvjhhx/u2bOnvLycTqd/9NFHp0+fPnXq1I0bNwQCgVarbW5u3rt37+joKJ/PJ5FI169fr62tNZvN+AORe7FYdDqdExMTdXV1ra2tIpEoFos1NzdXVlYODw/rdDoajXb8+PEzZ84wmczKysqzZ88eOHDg6NGjV69eraysLCsrA4TEZrPj8XgulzOZTCMjI1VVVdeuXQuFQrW1tUePHq2pqampqdm9e/fBgwd7e3vn5uaoVCqfz/d4PFardWRk5O7duw0NDaUisOXlZSJH6zfNUw+OP5erwL6DfL4A8oJmlvAQWtC5wtfrujom+Fydb96dnrEiNG2ErouyrCjTDDMsCYblz3yF6RBMM6F0CH3olWFOTVpS/4+vDHOKDsGrGkUXoxoSkyZkyoIxzCjVkBjXREhKf82YYErj5xqCPVOSEY5MaPCMTguPXbhBnZGJ9M6KlsHGIYbcjQrMUZY+xNSHmebEqqObsiIMS2LSnKSbYjQoPmEIU/QRij70Z8/MF6/Tdmzajvz5r1/SGg2KCkPLffO2A3e6ywbZPG+e48o87vzTLSmqdRWjmNEJC0azpen2DN2eodnSExaMYkZJRnhUB4/pEZo5w7BlSdrYfQ50a2SuiiSuo8naWLoBkZWk8NDUAbomQNUG+8Sujln7fZaxiW1s51l75z0jitCoOnKXIm9iGwelfoohyTCnpmwZjnOB5ynwPWm+B+N7sBkXMm2HJ80xijE8pgv1St1NfKiWpW8VOcbNCNO7OOHIDuvjVNPDI/3y1wkIIZuQcQgmGZNjhsSYITGqj4/oYmB04C3i4rA+3qNMdCmTnYpEuyzWKok0i0P3RcEmYaBNGn3U2iXhUR06ok0OqeMDyuiAMjqoig2p48OaBMWUftSopjQNStMgjAZhdAilQ+gXv2dTgqTxc50owxRmmIJz/tSY0n5jYLKsvRtZjKXzLizrQNI2OGWFU1YkbUMzdizreNRSGUcu58pkHOm0HcOsGGZNp+2ZjCOXc+F4zG4Xjo839vVV8niDHo8URS0oamlvv3Hp0v49ezbu3Pnavn1vffbZ9ubmq1xu/1tvPdfcfFUkIrW0XPvww19v3brh+vXDw8M1MGpL5/xx2Injably9sbNSxzuVHFlIZWG+QJ2Y1O1xaZaXIZlSs74RMfdmgvDpMb+4doxSvPM7KhEMSlRTCo000bLbBKzYVkXknZEk6YEak3nPUja4Q9rUzkn9qCUCljyswVXfsmzBlfZMhlL9rHs6/QzgTycj2WPhVZfof218naW5lLHsjaQZMEfVlfXXaiqOT9ObQ1G9fmlgNY409VXVXH3DIc/nFv019+/euT4H1Q6dk3DpQ2/fmZorMHhkc2KyZEENC+nb9n260vXDueXAjie0EG8N9954fU3nzt7Yd/p83t4c2Nuv/LkmY/Ofb5PLKHeq72wbftrVHqH0y0TzU9Y7eLV/z+QtWF5CMvrgL8Ky5mwHKiA5FqLq0Siub/7u7/bv39/8UGmAyBpKhQKgUDA7XaPjo7u2LHj888/NxqNmUymra3t5MmTGzdu3LJly/37941Go8PhmJ+fb2xsbGxsJJPJU1NTTU1NZ8+e/eCDD37yk5/88z//8w9+8IOXX365oaEhFostLy/PzMycOXPmO9/5zlNPPXXq1CmBQECAQjqdJuTkQFru9/uZTGZ5efm1a9dEIhHIUT45OQlE3BqNJh6Pz83Ntbe319bW3rt379atW9euXSsrK8MwLJFIyGSy2traU6dOVVdXK5XK5eVlHo/X0NDwzjvvfPe73/3rv/7r5557rqKiQqFQuFwusVjc2Nh46dIlEokE4pIejwcEJYPBIJ/P7+zs7OjomJmZcbvdhw4d+tGPfvSd73znu9/97v79+zkcTigUgmG4vb29pqamoqKirq6up6ent7e3trb28uXL586dm56eBup1CoXywQcf/OAHP/jbv/3bH//4xx9//LFMJsvn8319fb/4xS8OHToEVGIDAwNdXV0mkykej8/MzNTV1d29e/dJ5fN8UsfjcVUuX4BT6VR2MbOEh9G8zhW+UdfROcHj6TxSN8a3JBjaIEMXZlvhaXOC+XiGPhGbNCZXNQYEf7lNmZApE8I0oyxrim1BG6kShtbP0YX6WXIyTzFvdJKmBCc+L5sSyCRGR0VjT10vReJI8ixRtiE6bYyyLMlpS3LakmSaE1Om+JQpzoBiDCgGzsGfk8bopDFKN0TohshjTk6CbUMey76kqUljVBxcHBDbDlV03hxgCzzZGWdqrWlZdZIZZnTSsmZcEij0GfYUw54CUn2qCSXpEhQjRjNnqEZ0TBXpFbk7eeZ2tn5wzjIitlPk7kmNj6UPcYwRHhTmQtFJfWxCGyUpg8NSb7/I2S2wtrINTVOanlnbiMxH08eZZnTagk1bMI49w3elefY4zx7l2aMztgjHHmPbotPWBMMSH1UHOkXWRo6+edY8pIvSHBmKPUMyJukQ+id/EoTRIZhmgkulgUT9x0cvjukiI7p4hzTSLo23SWKt89EWcaRFHGkWhZtF4XZp/FHrkMaGNfCIOj6kjA4qIkPK6LAqNqpJkHQw1ZR+1GhQmg5hDCPGMKIMIzGQBAOKkdV+rhP+gqsC6JjKemOQdq2jG1mMAtcCUfsWSVsAc6zKGbmcI5u2ZVJWgAVgB3s+68DxSDSsnheN8Wf6DbrpeFQLQkWz/MGRoerG+s/ra881N13q67nN4/ZZzbwb1w+xmJ1GPWuS1lJddaqm+vTYSA2X21/CVRm5Qnjj5lUOh1UsFrPZrEDAa2isMVu0hSVYImdRaF11jVc7uitbO273DdYy2QMiCU0spUsVUxr9jM7IhyxCg2lWa+DZXbIEYktlPQnUmkDNILUSiBXCKfNag8Uen0u+xJ4gVz2Ov+2rcNVjufTW4qpoUp9AoYe4KhDRXL1x7NyFj+/VXeLPjRvNc1z+aGdPVX3TNbA59ObtUzt2vSmcpza13Hj51z+8XXlmYLi+d6DG6VGIJLTfb33ls7N74rAVx5MUWse/PvP//duz//PC5UMd3ZXhGBSOQTt3v/XZ2T1z4onahiu/3/pKbcMVGqN7cKRBpmSuHr/OOp4UV2UymVAoFI/H+Xz+2bNnGxsbE4kEjuNDQ0OnT59+/fXXt2zZ0tfXBxIBIAhCpVKpVKpEIpmfn29tbQVRtueee+7pp58+cuQInU7X6XTz8/NsNlsqlbpcrh07duzatevkyZNtbW0qlap0ex3+IHcAiAzOzMyUl5d//vnnSqUS3MNisaqqqkZGRkA4zGg09vX11dfXV1ZW3rx5s76+nkwmg71yVqu1q6vr8uXLzc3NwAUll8tv3Ljxs5/97B//8R/ff//91tZWpVLp9XrZbDaDwWhtbb1z5w6DwSitFQ3cZgqFoqenp62tjcfjBQKB999/f8OGDS+99NK+fft6e3vFYjGbze7p6QFepY6Oju7u7q6urvb29ra2tra2ttOnTzOZTLCJkkKh7Nu375e//OXPf/7zAwcOUKlUm802PDy8Y8eOHTt2UCgUHMf9fn9fX19zc7PJZEqlUnNzcw0NDbW1tetctbrR9PFV7XG5iqqLrWprLZk0fZysDo/K/cNSL0kZpBsSXEd2zrPQxdFN6QLTav/wjJoh1ksg1+gk79MLN7jzGinkLK/rrGofEVljM+bIjCnBtSQ5NoRlhQFXAYSiGyI0fRiwVCljPS5R/WVwFUUP002pSXN6VBXtFNhbueYBsYuqCbNNCbYpwTUn+JbEnCUpsifFDljoQAWOFN+Z5TkyLDNCUQW7eaa6CemdYQFdF2VCSY4VY1tQJpScMibYFnTGgXEsEa4lxDYH2eYgyxrh2GMzLozrTjGsyJDK18I3NfKMHRL3iCFOsaao1tRX4CoiewVBUUCxB06IskhjusiwNtY8622a9TfN+u/PBZqFwWZhsEUUahGFuhXJR61XEe9XxAYVkQF5eEAeHlJGR9Rxkg4mG9BvIVfls45wUOn3SuNRbS5jXyp4FhfcGGIK+uUO26zLIfS654N+OYaY8JWgyciBE4Zs2ub3Sq1mnt8rjUU0waBqLa4qFAoCAa++4Z7JrMkXEmIpk8bo7eiu7Bus7eypGhiun+YMCuepAiF5RjAmEJJ5s6RZEUUgJM+KKDojPw5bF5ZC+aVANGmMJvXRpD4GGwBaEekA1rnqCXIVqIENfkggY0I0qQ/FdPsPvbd1228+2vP29ZsnmtvK65uu3bl7rrL6vEBIjiUttQ1XjnzygVLDZrIH9uz/3fWbJ65cP1ZTf9nqkKi0nGMnPrx+80QgrC8shzt7qn7x8tN/+PC1nv579KmeYMTg9qkOHtly7cZxmZLZ039v195Nl68dram/XFN/eUYw9nVz1eLiYjKZRFGUx+MdOHDg5MmTU1NTUqkUBLbOnz9/5cqV9vZ2LpcrFAqnp6fLy8urq6spFAqTyWxoaLh06dLJkye3b99+5MiR8fHxcDjs8XjIZHJzczOPx8MwzOVycbncjo6O3t5eiUQSjUZB3tFQKISiaDqdBqS1uLgol8tra2svXLhAp9MjkQgITdbX17e3t09NTcnl8p6ennv37nV2dra2tt68ebO2tpbBYIAcBx6PZ3Bw8Pr16y0tLRaLBaDS9PT0sWPH9uzZ09DQIJfLHQ4HBEHnz5+/c+fOrVu3zp8/X1dXp9PpisUijuNutxtkwFIqlZ2dnU1NTTweLx6Pb9269dChQ/X19TKZLBqNmkym+/fv79q16/z58w0NDSQSaWRkpKmpqbq6uqura3Jycs+ePSQSCaQPFYlEV69e/eijj7Zv3y6TycA2xuvXr7/wwgubN28eGxsLh8PhcLi5ufnmzZtKpRJ8C/fu3auurl7nqtVtROZb1R6Xq+iGxKq21pI5OO/umbW1sPRNU5o2jnFI4mFAMN+ZHZM4JzU+usxFmtXPqGxSk3twgv3phRtzSkhmcl2vbr11v3/WFOZZonwLzLMhbCvMssLAWQWgiqoLUXUh4J2aNEYBUbGs8J/knr9ArjLDDGuaBmFj6li3yNXKNffM2iiqINeO8mwo34bM2mChE5a4UJknpfBlFMHcnCMt9OUl/iWBOzOljw2IrG1MTT1NwjEjXDvKt6c5NoRtgqfNCb49LfJkedbYjDXMMQdZpgDbHGbbojwnxvek+b4FKhTvETubuIYmnrlb7iOZkElH9nG5im5GSjcllO73JGpBgj0Qw+rgoDrcyHM08L2NAt/9uUCLKNQ2H+mQxjpl8V4V8qj1q5I90nCfNNgnDfbLQoOKyKgmMa5HKEbs28ZVSwXP8qK3uORbXvQuLrgXck7gr8KLgZVlP74SBCmIcDyC42Ecj+B4CPy5vOgl3l1c9K3FVcVikc+fuVdTaYRUmVx0TjzJZA+Rqe28WRJjum+K1S+S0BRq1qyIwmQPTDJ7JXKGUsNWaTkqLcfukqFp18JSKJ33JFBzEjMBPXUqZwe27q964lyVxEyELxBwVQw2RBIG0kRLe9edts4KCq1DICQL56kiCU2mZFodEhxPzoooXb1347A1EjcNjjSQKK2tHbcHRxq8AU0grB8caZhk9kbiJl9Q29lTdfHKYRKldU48UXXv847uynnZZFfv3UlmbxK1a/QzrR23R0j3ydT28Yk2PST4urkKROVisVh/f/9zzz33D//wD++88877778P3DMQBEkkkrt3727btu3VV199+eWXf/rTn77xxhsXL15sbW2tqam5f//+6OgokFJt27Zt8+bN+/fvv3LlSkVFxYULFw4ePLh9+/a33nrr3XffLSsrk8vlwJHjdrsnJibUanU0GiWCg3a7nUwmv/POO6+99tprr70GgGb//v1vvPHG008/vWnTprfffvv8+fMsFmt2drahoeHmzZvt7e0YhmWzWafTOTw8fPPmzebmZrCHbnFxEYKgzs7OTz75ZMuWLZs3b/7oo48OHjzI5XLlcjmDwTh37tzGjRvfeOONLVu2bNu2jcViGY1Gn88nlUo7Ojqam5tFIlE2mwWBue3bt7/88ssbN248evRodXV1T0/PpUuX2traGAzGxMTE/fv3792719/fz+fzd+zY0d/fDzJ+xWIxEol06dKlw4cPf/DBB1u3bt21a9fevXvffvvtTZs2tbS0ZLPZSCRSX19/6dIlIOficrn37t1b91d97VwFwnmP2lpLZp/Q0TFjaprS1NOVzdO6fpGTpo9zbakpfYSqdI/NmshCo9DgmTc6u0cnj5+/Pq+1ys3uK5X3bzT0CKAQ3xoTWJEZKzxdEv4DniqaPkzVhQh/FdOcmLYk2TaEY0c5dvS/G1exnPlxTax7ztk2Y+kXuimaCBNKci0w34oK7KjIiUndmNKbUfszmkBWE8pJPDlZcFERXBa6M1Pa8IjY1jdj7JnRz9pTc6602J0TujOz9tSsMyXxLqgixVlHUuCI8WwRrjXMsURY1gjLkmDZkgJ/gWnHRlTBtllLEwdqEzpGdHGmI/e4XAXGS+S2IOjqP2J/mtCQKjCg8PXLvT0yX8d8oFMS7pZFexXxATU8rMNGDekxY2ZYh61q3ZJQryTQKwn0SYMD8vC31l+FJI2FvAvHwzgeBvkYkaQRhaFkXJ/GLIsL7uVF7/Kit5B3pTFLIqYDn8qmbSAd9lLBs5BzIoh5La5aWVnhctmVVbf0BkUqE54V0QXCiTnxhNkmlqumJXKG0Txnd8n0kGBeNjkrojg9ikBYH4oa/SFdNGHGMu44bHX5FEjahmVtmQVnfsmzsOzNL3lAmu91rnqyXAUUbMDATyuBQnHElC34oglzIKxPILbsgj9XCIDXUNSI48kEYjOa54p4HMeTLq/S5VVa7PMa/Uw0Yc7kfW6fKpowJxCbWEq/c/fczdunyNT2ju7KNze9uHP3W9OcQcgihDEHjieLeNwb0MCYI4HYvAHNmnXEnyhXgRovPT09P/7xj7///e+/+eab77zzzu3bt7VaLY7jKIr29PTs2LHjlVdeAWyxY8eO2tpaKpVKJpP5fL7D4XC73YcPH37xxRe/973vvfXWW52dnTwer6am5r333nvmmWd+8pOfbNmypaurKxqN4jgeDAY5HM6FCxeoVGowGCSSbYLsU0DU9cwzz2zYsOHo0aMXLlzYunXrU089tWnTph07drS0tLjd7nA4zGKx+vr6aDQaiqILCwuRSITH43V3d1MoFLvdXiwWASzKZLLq6ur33nvvhRdeeO211z766CMURZeXl0OhEBjUr371q5dffvmVV17hcrkWiyUajZrNZkBLEASBPKUcDufjjz9++umnn3nmmb17946Pj3s8ntHRUS6Xq1AoJBLJ9PQ0nU4H6vh79+6x2WxCPQak6FVVVS+++OJTTz313nvvtbW1DQ0N3bt3b3p6GsfxXC5HoVDa2tqArE2r1ZLJZCqVus5VX28cEGhuHrW1lkxCwdM7Zx8Qu8ZVIQYEc20pvh0bl9p7p1UUESS1BIU6W0vf+JHTlyU6m8zkulTReKOhR2iJzjmSAivCMSfo+jBwTREGiAqMDkivWFb4v6e/imaCqQZ4UOrv4Nv6hI4JbZRjxbgWmGWMzjlTYldK5knJvZjcjYrt0TkowNX5xA5Y7s+rw0tSb5alD43P20bmTGMii8yXUwYLqtCi3J8XOlC+JSGwJoUOlG+NCWzRWXts1hkX2BNca5QFxRjGyIwzw3KkaMbkgMzbyrO0CWzDqsikNf24XMWwYpM2jEilUZrRHnithtXBfrm3e97ZKbK3z9r7FbF+VXJQgwCiGjflyOY8xbIwakg/amN6DDirAFoBl9WIOj6mTX7buCoe1WZS1uKSD+RgTMb1iZgOThjiUW02bVtccIOiIoW8K5OyxiKaREyXjOvhhCER04HzZFyfSBi/hKuYTMbN8mtanQxLh+bEkzIly2QV+UM6g2lWpeU43PJY0hKJmzx+tcMtByyVynqSqD2J2hOIze1TqfWcYFQbSehA3Tow6gQKxWDDOlc9Wa4iHIEEVyUxUxKz5Bb9WMYNvhQ07YIxRyxpCUWNoahxsRjJLwaTqD1XCOQXg2jalcn7ing8DlvjsDWd8+YXg4C9uPzRC5cPHTq69ezn+48e3/bq6z/55NPt87LJaMJcWA7jeHJpJZpd8ON4cgVPoGlXdsH/DeirwuFwLBZjMpm7d+8+cuTIxMTE3NwcyH4JcAeCIKlUKhQK+Xy+SCSSSqWhUCiVSnk8nkAgkM1mEQSRSqVcLpfD4UAQBLRT4XBYJpNZrVYIgoAwHCRhkkgkTU1N586dm5qagmEYCMaXlpYWFxcxDItEIgaDYXZ2ViwWW61Wv99vtVrlcrlCoVAqlR6PB5QFDAQCPp8PFN0Dzfp8Pq1Wa7PZSitGZzIZu90uFotnZ2dVKpXdbg8GgyAZqcfjkUgkYrEY1OMDAwEfcTqdZrM5Ho8D7kkkEh6Px2w2WywWt9sdjUYRBAkEApFIJJFIxGKxUCgUDAaj0WgymXQ4HIFAANQWBKkWnE6nXC7XaDQ6nS4YDIKqgj6fz+/3A671eDxGoxF0G0EQp9MJpmudq1a1J6Nb//MXS2APadu/kK6bEbE3Pyw0tVHnyUKj3Bbmq0x17YMHPv18XmuVGB2XKhrLm/rm7QmxG+VbYKYhQlH7yWr/hDYIYn9ATcU0J4B3CrAOEGAR8vb/VlzVwbf0ztlHZD6aNsIyIzNWhGNOsoxRkROTuFCJCxVaomyVa3RG2Ubi1vTRxucMXENQ6c9qQgtiB8zW+Zlqz7TGqwrkNKEFVSAnsicZStcQT9s1JW2ni5lqF9fgn7NGxW543oPNOWGOOcEwRhiGONuGsewZsj7WLXK1CWwD8iDY5fdYXDVl+2I4D6HVpA2jmuFxQ2xYHeyVutvnrM08qIkDtQicrbOetjlvu9DXKQ50zQe7JaEeaZgMZVa1AXm4XxZ6CK2GlNFvG1cBRFjIOUFFNiRpxBATWK3xYgAvBnIZey5jLz3HEBMKQ2nMQjSIYda1uGp5eZlGm7h67aJKPY+mgnPiSZ1xNhyDkqjd6pBo9DNOjwLGHGjalUBssaQlgdhAttJY0hKHrTDmCEYMJptQrWfpTRyzXWB3ixwesc0lNNn4BjN3naueLFeBmoAP/a6QtK1QDBWWw7lCIJP3ZRf8+cVgJu9D0y4k5QxFjUnUnl3wx5KWYMSQRO3pnDeT92EZN5JyJlE7SOsPYw7IIiRT2+sar9Y1Xm1quVHbcGWK1R+MGGJJC2Bo4NZKZT1x2Ap+JF83V6XT6WAwGIvFeDzemTNnGhoaAE8Qm/VgGCbE5g8doKwyiCQSGRMIWXo+nwfQA6TlQCFeKBRcLpdEIiGTyQ6HA5QlJkoQLq1R9Kb0WF5eLq39QlSzWVxcTKfT4M+VlZVcLgdqFGaz2eLahXHAAagOnBOlkUurImYyGQRBUqkUcRv4p02wTmlrxWIR1FsEb4GSPkThQvxBbk9CMo8/yPkJegIK+6xz1er2WOv6l9hafq+12p8yIWBP2Ywzx3VkWdbUpDFJ00Yk/sKAwNBEmiULjQp7ZEZhrG7u3ffJWZHaDLjq1v1+qROe92B8CzypDZIUHpLSC9CKbohMmeLAQTXjTM04U1wHxi4Rtn8F9fp/da6qJkt6+GaGIc53pXk2lA3FWMYoF4qK7EmxLT5njrCU9oFpSVUn6bPyhv1nb9b200e4CoktaoouGMM5pRuW2mMyR1zlQVQeRGqPsZT2vinx3W7K5dru05UtFBHEUDoE5rDMg6oCOYk3JbCjbFN8QhlgmRG+e2HKgg1K/R2z9n6Jn2J47P2ATHsaDOchtJpypOlWFBQs6p53tgrMDWxdHVNXQVbcpijvkNUVE6qqCW0lTVNN01fRtVQoSzGlH3qlmtJgJ2C/7ItoIECrAXn428ZViwvuQt6Vy9hTqBlDTGnMspBzLi96U6h5qeDJZx3RsDoaVi/knMUlXyZlLeRdcMIQDatRGCLq4yaT0FpctbS0RKGMX7p8XqkSo6mgcJ5hss6DhdYb0OghgcMtj8PWJGqPxE2hqDEOW5GUMw5bwXILEp9GkyYOf5AvHBZJx2UqmlxNlygmhBISXzi8zlVPlquyBddqvyt7DDYD8A3HoFjSgmXc6ZwXTbtW8ITLqwzHoMViJJowu7xKQMMurxLGHNkFP/gqE4gtk/flF4OLxUg4BgF6DscgNO1aLEYSiI0gafDtB8L6WNKysBT6urlqZWUlFosFAgEKhbJnz54rV65YrdZCoZBMJolVH+S4AiXtlpeXQSgNx3FQrg5/UHS5UChkMplUKpXJZIi6e+BZCIIgCJLL5UAR5ZWVFaJITqFQgGGY4CrANOl0OpPJgOItoC5eIpEANZhB+4BFEAQBnwVZ44nOgCKARN1DgEq5XA7QHugkoevCcTyTyWQyGQzDUBTNZrNgdMVicWFhIZlMIgiSyWTAxZWVlUwmAxon6lWXVkdeeXCArKegz8RICULFMAx0gPBsLS0twTAMCBXg5l8aV3XTBHNQQBNakHgyXHOCa4H5rjTQcT9qXAe2qq3FSRx7hm1LA0E62Hg/IvMNS73DUu+IzDemCIyrQhPaKE0fBw4nriO7qrFt6VWNZU2xrKlpC0bIsxgQPGVMCBypCYWLNGce5WtZMpPS5m/tJz+/4Y0pgUzjCFy83XCmvH7OHJlzJBnqAEMXmlljXGsZ351Z1R6rka9gHDs6bUnKoivDUueRyu7n8DKgAAAgAElEQVTyQc6sN8dzrT45YOZX5SqmPT3lWMX4wWWmMwOiY8CjM6IJ9c672jh6piEqCy6JPDm2Mc4yRnnmuMAc1YYLUifcyxCdu9N8pbaLNqfR+xCdF+6l8c9Xtlyu6RybUShdCRe6AoWzNJHeha7wde62cU5VJ6mVxGZIILkjpg+k7o+yyppHbrSMDvM1UGLFu4Srw0WGNkhTh5hQkmNNMyB4TB4akPhGFGGKLjHrWea7F7iO7LQFI+R3UyaEqovRDYkpE8KypohfCNOaAnHAR21UG+4SO2qmVOUkYQVlvolrGFYHGbYM3ZKmmVN0U4ZqwqjGFMWIUPQo2QCXj0ju0lStM/YBeZCsQyYgdMKAkQ0osHE9QtLBY9rkqCYxoo6PqONge+CYNgmyVNAtWbolO2nOTttybGuObc2yrcRvG2PbkEljlONITkIhjiMujeVGlZayAeqtvsFUMQFylGMPsjimcnbw59fKGWus6461uArH8YkJ8v3meiOkQlNBlZav1vGKeBxNu0xWkVrH9QW1aNoVTZiDEUMctkYTZrAwo2kXcFwhKSecsiNpWyimsbmEKt2URDExL6fIVDSlliGWkRWaSatzLoFCS3hgCQ8kUMjtk3yt431cDsMw85Piqq9Ql+axDIRW03nHrHi0o6dcrWfqIPbZC3sq7p5ZWAqt4AkQpbU5pf6QDsT+0jkvjDmiCXMoaozETamsZ2klimXcmbwvFDXqjHyLfR7LuHOFQDgGiSS0zp4qkYS2WIwAJ2V2we/xq4G/KonaYcwRjkG+oBZQF44nswv+UNToDWjCMQhJOVNZD5qxozljHFMgWV0BtxdWXEjGFEeMaMbpcMvZMySVZhZwVS6PLC3nlosLa+UFBW4ek8k0ODhYVlZWV1enVqvxB9m9Hz2Agwp/UI95aWkJVPpb636QRgHgUTabBX4g0IFCoQCCeg9VXwaEEQqFSnNcrdU+GAJoBCAOAKw/537QgdKqyQQblRZ1XlpaAiNdXl4GQ1heXk6n06CwNKiIDIYDhrBU4v0CPf+S+Xzc45ulqf84vi6u4qzhR/kKXAW4hwHBNH18Qhslq8PjqhBZHaZoIoCowHY/oE9/XK56lLFA/ioWFB+X2kcF0PDM/2XvzaPjKM+0b2cCA5kQAgkhhKwMCS9MkkkIJIEMIXEChAAmjo3DZoMx2GBD8IZt8Cpbtix5kbXYlqxdtna1pF7Uq3pR7/u+79X7Wl3VXb2pW636/nigx4MtT5wvJOR9/Zzr1LHk6uruOjqnfue67+e6NUy5ReeJ9I1NP/LEH5hClRGKHjx5bvexNlAHZOgjLEviGlcBMTw5ih0FPd1gZs6g0t8jsPVyjQxTXBYsibxZkKogcSNSF8zSQqNs5Zlh6plB8hRPpfPEPMmCK54zB1IDZE5z71j3OI3AEitsAWcsq3KExEYPgSXuGqOO0gUig9sWTvuQkj+Diy3hAbrsWPdk8xCdInMqfJjSV+Q7UKo2yjTDM5Y0RZ8YlQYGRdC4IkIxpFj2HNOeuXijA2jOA39OwMWsMjfNlqY7Mbo7CwQ8KtC03sm3tXPNZ2YMZ2YMHbPWC3Jowhin2FG6M0d35Gn2HNWWnbZi01aMYsmQzen2Ges5tq2L5+wVeAZlwTF1bMqQIpvT17iqylXT0+SOzrM6vTwBQxr9rN7Er3KVWjfjD+nSWS8oIV2Bq1IZewIxBaNqt09isnHUeppMRRLLJyWKKZmKpDHQ7W5BOK5Fs/Zs0Z0ruq9x1V8nHI/GYIPBMkOmdU6S25Ko2WTjrHz+0SMN2wAqgWYpHIfzc8F01gv64RbwJPgljsOZHGQwz2oNnDhsW8CT5YVYoRQqL8Tm8XihFBLLKD39J2RK2jweRzFP9WpY3lcshwGlFUoh8I/8XDCRsufngqAjHvRdZQv+3ByULpjjqCKZ0eTK1nzZmcLMSdSMFaCr5SpAPNFoVCaTTUxMUKlUEBa12HO9aiyhKJpKpYAvdQWuquILeCPgewGUAQ9pcM25uTkADfl8/uKiWD6fvzKXlD5a4IFe+YiQFjsflNgAWlXfFBhIVaeqXC4DfgJ10sol1AU8PIBxH6O0bDYLbLkqfQIC+19w6S9efz+S+p/rk+IqthOduZwWe94v1m8OcAf4ScBXAL1Qlzaqg6fg1XIVx50HFUBgjIH3YlqRKaVvRGgZ4RoHWUq61GQOJMepvN/98aUZscYaTB5p7j5wqgvUAWdMca4DucZVQNWRhWDr3IQxfl7m7eSZR6Qujg2WBYoid3rWDks9qNKfVXhRAk/T2Dd5qn+Kq3FGcngsjwfQuWhuIYfjSpuPwBScG5pq6h4icaW2UMoeRkao3I5h4gUiU27xxgs4WsFTZRyp4Ml5XGqLd0/Onugldk0KaEqPxIVJoTzPmuY7s7POPNUIExThMVmQokuxnYVq+axKVOBP6GKuAqJb0WkLQndiDE+OBRVYUIHmwkDh77zM2zitPM3Sdwsdw+rgpClBtiGgSjjjnZtxF2fcRZarwHTmGY4c3Z6l27NEAzymipwXebt5jp5Z54DEN6lLUCyZa1xV5aqZGWZff5dcIfAFLFoD32KXzONxJOM224QXc1U4ZgIdNotxFfiaqYw1HNfa3QK1niaWT0qVRCCZiqQzMaGgPFt043j0Glf91VwlV5P7B4+1ddaQaZ04HnX7JA//8rs7d78O+qWCEUOpEvWHdIGwvlAKZXIQ8Bo9PhUU0KCYR2fkHj22o67hvVnh5Dwex3EYRp02pwQUfFVa1sj4WZdXgeNwKGoMhPWlShS8Np31hmMmj0+VKwYqeCKJOAJhvdevBnMwowkLSGqIJa04Hk8XzDFEHk0p0Lwhnbck08ZUxlooB6+WqwAEzM/Pg9Bzv98PXKLFnuvV4hpAiio9/K9AUGWvi18IPky5XAZoAqp1wWAwEAiAvqhsNgtqZ4tdtup1XdyudIXzQYUOvCP4SAAXUqlU9atVKpVisQjKkSiKgl9GIhGPx1P9sYpl4O5VwbFa0wQLdKljGPa/3p+/cP1dYeqi9WnhqqpXdAVd/LznegoAiQAVATCacWavlqv4vhLPW+S480x7BlhiU9rolDo0LLQPC8yjPNN5uowqNtgjKIUjXf7S6wyB0hpMHm3tPXCqS+JMijwIyxibdaWvcRUQ2YZQnRmAIAxPjmiBB5X+XoGNqo8IPWm5Py90p0ROWA6hCi8qtkXGOcoTXaOd4wwoNZfD8UQR9yZz2QW8gOMhNG9wBsdp7BNnegaJNI0V0jl9XYOTPaNTTIESSqSzFTw1hyNFPIfjWRwPZHG+IXieIu6eFEzOmnjGhNSdlTjzEk9R4CrQDfCELERQhOmmjACap1syAKSqViWgqGpB+eK6MNkEU6wffi+6O0u2IcPqYJfAfmbG0MLQdsxah1QBsg1heHJMb57mwqj29GWhimbD2J45mg0bV0cviKE+gfuCGBpTRSZ1iSlD6hpXVSoVHMfFYuHwyIVZPtNsVehNQjekLi/EYNRpsgpUWhbgKtCnDMpJi9UBM3lntujOFt0IZgvHtU6vyGznKjQUjYGuMzHVeppSO220soNRdbbgusZVf50QzHau+9CB2rdqDm9sbdubRM0ev3Tp4z948+3nQCGPSOkZGG6pqX239/zJaMIyj8fVupmB4ZaDhzfX1L47Re7uu9D4+JMPPPCzu2rrtuqMXIN5FozubjlTw2QPc/mEzp4GwFWMmaGe/hPnB5ve3LSKQus3mGdZnJFRQpvdJUUybrVuhsYcMFkFoaiRJ5hoOVPTfPpAe2cdZ3Ycx+NIzhhOSoJxSSKthjOGOKJHs/bSQuRquapq0lzsx1QWr6Nd3JZUXVfwY6ocA9Cn8lEfd/kjwAKsUP5oAnQ0Gh0dHW1sbORwOICoisXiFa4PCnCVjywlQABXOB98wYtJKJ/PX3wTyheZZFU20uv1HR0d7e3tarUaNKVVP3+1HSqfz6fTaRBMD1gznU5Xr/O/4NJfvP6eLHXx+qS4iuvOcC6nxZ73/3ttzoFdjE08b5HrKQBdTFd/BVdxPQWWA6OaU1Pa6KjcPyj2DAgcg3zruMQ+KbL306QkvsYeQel85YrV66e5UrM/frS1d39jp8Aa5dnjdF2Y50SvcRXQtCPN8OQ4gRI3WGZ680QLPKwODkjdHHtK4sXk3qzICYsdsNyDiKxRmtw2SBe3DU9T+KrkHJ7D8RBS9CWyBRzPLeBFHM9XcIFSd+psT+/IhFhlmpVr2nqGSCye1RNOFeaR/EI0nUcLeAHHcziewfFoAWfInW0j7O4pIU3hl3lyNGWYpomSVZFhgbubYe5mmEdFfrIuOePIs105rqcA/pBmnFnQaEUxJqs7Q2kWZNoEkw2JKX2coIuCjjGSNTWuj/ZLPWdmDI3TygGFb1gd/LD2584yPDmGJ8dwZZnO7MXEVi04gvcCjVwT6vC4MjimCIwoQte4qpoLqtWqp4jjNPqUTMExWsTBiGluPpJEHAbzrFLD9AW16aw3iTiiCQuScS/GVWjW+bFcJZC3brDMOL2iQETlCymszlmdiak1MkxW9jWu+us0zejeuuOlPQfe2HPgjTfeWkZj9epMzD+uemTTu89ncpBQQtqzf+Oe/RtXvfDbt999kc0bM9uEnT0NBw79efO2Ndt3vjZJ6row1PzTh+6++55b9x98RyAmnh9sev6lx5c+9iPwv73nT27f+RqdNWhzSmpq3928bc2e/Rt/8tPvnGrZN8MdPd126P09G4QSUixppbMGW87UDI2enhVONrXuX/3qU2+8ueKNN1fsP/iOWs+IoxpfhA+FBdGUIpnWA64q49Gr5SrAJR8ze65Q1wMvicViHo8nGAyCst0Vzsc/2uNWZZpCoYCiqN/vDwaD8Xgc+FKVSiWbzcbj8cnJyT179mzZsoVIJILogSqHLfZhwCO/UqkUi0UEQUKhkNfrXez8al95uVzO5XIwDIdCIQiCwBdPp9M2m81gMEQikSpphUKh8+fPb9q0ad++fVKpFJQyK5UKIDNwzXK5DKDQ6XSiKArDsF6vV6lU8Xj8Glf9LbkKuE2X6lK/Cvy++uCvnvnXcRV4C/CcI6hCw1LogtB1gW8fk7iougBN5eujSghsuSUIU3nyZ194jcwWm/3xhjP9B0518S0RjjVK04b47sw1rgKaNCUodhT4OlPmJCiWnRc7GaYYz5YU2BOz1pjEmZR7YY7OOzojPztEGWMIVXZ/oohnF/BIugTFsUASs0PhIo7P4bjO6j7Tdf7CGHFWqiYzec3tPRK1MTOH5yt4EptLYnOJTDGQzEHJ+SyOZ3Ccrws0tE80dEySRS5jBL/AMA7NWC7MWM9RNE2j0pMj4jayrpdjp5lQhi0N0IrrKYAGdqo5dTFXgR+JutiENjqiCo5qw2BMzbA62Ct2tXPNLQztxXsDgVfH9ObZUJFxOaiimlP/ox3eilKMySltdFwdvcZVgKtKpZLdbqXRyYSJQTaXZLJK4rCjWA4nUna9iQe4CqRVgU6dK/hVcNoC5gPCaUsm7yyUoTIehILyaFIPeCsc11qds3I1WSgZv8ZVf50aW3a9uOY3h+v/fKxx+x9X/eJsxwGBZPwPK3+xe/+bgbD+VMu+l9Y82d5Zd/Dw5j9vebmzp+FUy7633v5TY/Nezuy4VEFFMY/exHv2j4+8um6ZSErOzwWJlJ6X1jz56rpl45PnYklre2fdS2ue7Oiu5/IJW997teHELjZvbNfu9Ufqt7N5Y4ePblv96lOzwslCKcSYGao/vnPjO8939x0/dGTLm5tWHanfvnnbmtWvPnW242AgJnX52Z7gbDSlgDOGBGpAMNtcJXy1XFW+qL2pChxXqOvhOA7mHBOJRCaT6XQ6gYN1BQ4ANTVQHVtYWMAwLBaLsVgsgUBgNBoTiUSlUsFxHCQ+1NbW1tXVDQ8PO53Oalf4leuAgOoKhUIikXA4HHK5nMvlXhlN8I9axLxer1qtFggElUoll8sZjcbR0dELFy5IpVKwAxFBEK1W29PTc/To0bGxsVAoBCw0UOADXVYg+iGRSHi9XjKZbDQazWYzhUIhkUhOp/NaHfBKXMXzYNzLafFH/uV5qNo7fHG/C/2jeTXVoIRLDa2/kKtACgNJHyfqYlPa6IdN8aogWROcdaZ45ng/TTpMF+m90Smm8InlL05zpbYQ3NgxVNvaJ7TFuLYY0xAV+/LXuAqoX+oZUgVGteFBpb9LYD/N0p9m6dtn9OMSO0XhomsgtjEkc6fUEDKjcvVT+Ce7x2Y19ki2kiji6TKeLuM6O9Q/Rtp3+BhfosiXcScUHJuiTDM5XKG0q3+wsbXN7PCUcbyE40i2iGSLKr35TNdA/ekBvSedxXG1CznRSTxydowscjkRfIznmBJ5p6SBEYG7h27unDb0zdiHRNCw2DemCJD0cUBX4C+EYUtXuQp08pH08SltdFwdHlEFRzShUW0Y5KoPKHz9Uk+v2EV1ZqpoRbGjNBfGggpcf4nryXFdWY4T4zgxtiMDBhqybCjDkmJYUkwrAn788Je29DWuqs4H9Pm8bA5jcKiHPD1stkmRjLdQCsVhm87IVagZVa6KwzbQrHNZrkqi1gRiAsMBwVjA3JynOO+r3gGQFBqMqm0uvs7IuMZVf51qDm987MkfHjyyqW+g4Z0tqyZIZ5Xa6d888cPD9VudHvnmbWt+8/iPRwltQ6On64/vnCJ3b962ZvnKR88PNpUqUdC9Homb161ffuDQn9NZL47DLM7Iho3PNZzY5QtqcRzuu9D43PO/Od12iDM7vmf/xilyd34uOD55rrZuK180tWf/xt8/83O+aArHYS6fcKR++0trnjzTXrv3wKZtO9ZOkrrOdR3dsv2V/sETLv+s1U13+blxVIVkTaC/Kl8KXC1XVTucQLkt99Fa7LmO4zgMwxqNhsViSSQSEJh+hbwlsIcuk8mAkXnz8/MIgvj9/ubm5t7eXjabDUEQcIYwDPP7/ZOTk2KxOBAIAI8KoNUVrl9tigeJmiKRiEAg9PT0LHZ+Nftqfn4+kUjo9XoajTY4OAg+gEwmO336dGNj48zMTDQanZubi8fjJpNpdnYWpKEC8wnAHIhmyOVypVIpl8uFQiGLxdLS0iKVSp1Op0AgEAqFYIg1iD/9m6y/N099tP5Srpovlefn5wuFOTSdy+RK+TIeQQtGd/hwS3c/iSswB3ShvNSXYVvjHFuC70FnvRgPwi49clwo241+/PhhfxLGcWIfO7JsKNOOMq0I3Zqim2GqOUkzJadNiSl1aEobJmkjFGOcZkrSrSmWDWU50pdeARxn7GmWI33pkaDwE1SBKXWIpI9OG+I0C8y0Iix7immKyPyYyJk4z5AMTPM1rsgojferZ56j85WuWKalZ6yhbUDuiEvs8VlzVBWa47lSbDf6l2vWi11WHBe6mC5z367+yHYiDHtSEauMyF3vHO+tG2YJfDmuBzyV0x89nv/7SLeidGvqY8crcBXYFtclsJ9lG4+TZEfGBUcnRI0kaTdTM8QzEsR2ms4n96Q1geyMxt1L4p3qJZgDqRyOp8s4VsGLOM4Wq9Zt3Hznt+/ee/CIJxAJxmC+RCFRalk8YW39iRPNZ5xQsIzjhXkczuRjqczg2ORjT6/8wUOPdQzT0wu4JzHfO8Vr6qcw5G5XGhdYUjJPTuEvid0FlgmmauNME8Jx5trouk6OZVAKEQ0Juj3DdGaZzizDgZGMSbIJpphTFHOKZExO6eMETWRMFRpXh8c0wTHNx48kM0wyJ8iW1LQtRXdiLE+W45ubDcyJoLwYyok8OaEHE7gwvivNd2ZmneiMOckyx5nGONMUY1vgWScq8uRE/hLRAE8ZUpN6eEKXJGgT45r4mDo2po4NyUMjyghBmyAaETC4GojhuBSq0iwHQjVF2U6Yag6yXTF5LD+utNQNTB07P5CpwPmSDyt40jkXmnWmc65M3g1+vFSZrCubdXySupirMIWKf/jIvhk2vVIpF4v5UNjHm53pP98xMTVgsSkz2XB+LhxLWnUmjkJD94U0mbw3lXEmEFsm743BlgRiS2WcaNadznnQrBvBXKmMM54yg3HL1aQuwFI4Hs0W3THYEI5rAXLFYEMworrGVX+d9tas/8nPvr5z96tTlPbmM7stDh4UlP/i0e8dqtvs8Ss3/vlPP37wm2fOHeruP9bedcTple058NYfVj7SP9hYxqPpnKc4H3J4pK+tf/b1N5dDQTWOJ7v7j/1h5SOH67d6AyocT3b1NSz74y+aTu/j8Mfe37ueQDyXRO2tbTV7D77NE01u2fHaQ7+8j8Ubx3GEzSPU1G7Zuv2VvvPH3nvvpTff+j2D2UZnnu7q2mmxER0uqs1B8frYSVSdyZtTaUMqbckVfO4PuUpQrmRwvJgvpMvzhflKUSKRLMZV1dofCHYCWZpX4JhcLpdIJKLRKMiRwnH8CueDHAcEQUC9r1wuwzDs8Xjef//9hoaGiYkJu91e5Sqfz4d/lMMJwzBwwkBT+RVQo1QqFQoFAEA0Gq2jo6OhoWGxk6ub9ebn58EuyJGRkdbWVvC+Wq22ra2tublZIBCAZKm5ublIJOL3+6tftvxhs3w5k8mmUiiG5ebmygAK9Xp9fX29Wq3GMCwQ8IXDQRyv4Hglm838Jcz0l6y/M05V11/KVXgZx+fxSnEhhxULxcrcPJ7IFK1Q5EhLxwUSS2z1maKYOoAKHVGRMybzIzxXkuNK8Vypjx35HpTnQS89CrzpWW/60iNZ6yNqfSQNNKWByFofxRBkmCN0S5RtT7DsiUuPi11n1o1wXCmOI8m0xZmW6LQxRDUEyfoA256YcSS5TpjthHmuFNeN8D0o35Pi2kIiR0RgC/DNEE/vnOTJa0/3vLxx28j0LIWnHKbwWrpGekfoMj1k8WfE5qDAk+R5LyOBH7mc0mIoLfFil0rkTl8qoSct8mECH/aXHy+98+AohDKz3rQRxSfV3s0neuqHmfJwUR4tfWRoYR87Mu0owwbTrSm6NcmwgaQMbMaTpTkyNBdGdWZI1tSoNtwtdDTTNceI0klTYsqcrO4HJFlTU+bklDFBt6YUUVweKtONUYEzbUdxgTXaOkQ91UuwhdM5HI9h8754eg7HJWrjk8v+uOQz13/jru919F5IpnMGq3OayRkmEA8dPT40PuUNRss4XsbxXGnB7Q83NLb84IGHl1x3063fvvfMBYIfLfeRZo51jYitAStcknthmReRQGkJlBZDmBjKiaCcwJdnuTGCLtrJs56iKJup6n6xm+bIiKI4xYoQTUmCLjqsDAzKfYNy35DCP6wMMGwI0wYzLCm6JUE1JqaN0WlDnGKICKCi0F8QQEWeB2PZULI+PCaDhoW2frpqjKejq7xCW0wJYWo/poQwuQeROFMSZ/JjR6ELpZthihklmxCyCSEZU1P65Lg6OqIIjShCw/LgoNQ/KPWPKEIT2jjFjNJsaZYr96HcGNuVBtzMcaWm9T4RlOI6ojx7WBnKkNW24xemjrR3ZefhfCmAFSAAH+mcJ5P3gh8vq0zWlck5PillXemsF8WgCg6XF2CpfOZM27Fp2nh5PpvLo3OlrM/vOnho75G6mmgsUCrnkHRQb+LpzWyLg+8Pq1MZeybvTqLWUEyXRK1w2oZgDjTrRLOg/GdLopcPsUxlrItxST5/Gf4Akw0/OX5aLC/0b54Lms86wdcp5t1zBU+x6PlbcVV718Gnnn1g8/YXuvvrTrW+r9JR9WbWE0/9qLHlg87euvoT27e89/KuPevqjm0dIbQ6vZLT7Qd271+/44O19Se2T5LPmWy8aUbv2jee/q9f3XOscYfezCZRuzZs+uPu/estDj6Ox891H1714q+7+o7O8Ib+9NLSt95Z2dV39Pd/+OnmD9a29NS3djW8s+ONTVvWnWg6VFe/Z/WaZYcOvsPn9J2oX/f07766d/cvRwbXjgy8JODtDvom4Ti/gKmLeV02rUNS2kzanMu5A34dl0fS6iXl+ewCXs4XcxV8YQHHRSLRZXNBE4kE4AwEQYaHh1944YX777//Rz/60a5duyAIQlGUQqG0t7fv379/xYoVv/nNb2pqagKBAIlEevnll8fHx8ELZ2Zm1q1b97Of/ez73//+qlWr+vr6wPY6gUDQ1ta2b9++hx566JlnnmltbWUwGD09Pf/1X/9133333X777V/72tdWrlw5Pj6uVqtbW1sfe+yxe+655yc/+cmmTZukUimO44lEoqmp6be//e3dd9/94IMPbt++XaFQAPsKoGEul2tqanr44Ye/+93v3nXXXffdd9+GDRuoVCrgJL1eX1tb+/DDD999992PP/745s2bdTodiOAqFAoQBJHJ5NbW1q6uLkBLSqWyubm5o6PDbDYnk0mLxXLgwIGnnnrqzjvv/PGPf3zs2LFgMIjjOIKkd7z3wZ9WvfyT+3/22G+f7Ok+jyDpcDhKIBD27NljMOgsFtOra1/etv3ddAbG8VIo7GtuPvXss8/++7//+/33379161a1Wl0qlcCYwi1btjz99NNLly597bXXqFRqNpvFMOzEiRN1dXUvv/zyI488snPnTqlUSiKRVq9efc8999x7773PPvtsZ2enz+ebn5/P5/PxeBzEd1U3OYLIiX8wVxULlbl5HM4UrVDoaHPHBTJTYvWZomltICVyhESusCyQmnXFea7kpRJ4kasSwxyim4I0Y4BmDNBNQZY1wrbHuM7ErBu+rPie1GU164Z5riTXmWDbY0xLGFyTavBzHHGOI851JniuZPXlQi/MtwdEzoDY7uebPTy9kyhQNXQMvLZtb/sAcZTKn6ALOwaIfUPTUrXT6UPk5oDIG5+FEpdK4IcvlcgPS6C0zHsZSdzIpRJ5EDGUFvmuQpe9+TxXUgihAi9iRHGi2r35RNexYbo8nJdHS8A1vFQgzRVkx4P4MY47w4GyLE9+2pEmGGIDCl+v2NUjcvaKXdyNno8AACAASURBVP1SD9gTN+Mrsv1zbP/cjK/I9OaZ7ty0BZHHcFl4gWFNCt1ZC4LzLNHWIWpD56jOE3NE0BEKc2CcwhbKj51q/c8Hfr7kM9d/8bY73t93UGuyKXUmrlA6Nc2oOdLQfX7IE4i4/WESjUWisQZGJ9as23DnXf9nyb/d8rk7vnmwqU3ni/ZM0VsGCRJHQBtCpd6E1JsQe5MiKCXyoiIvKoRQPpRhebJEC3xBDp3jWdq55l6xa0wXASw4ZU6O6SJDqsCg0j+sDo7pIpOGKFETpmhDNEOUaU5w7AjfjQm9ObGvQDNEgaZ1YbImOKX0EWSecYmTKDTRZTaeDpLaoio3rPakVG5Y4UxcVlIXQjNEQUl62gSDfvkpbXRcGfywsV3mG5H5xhSBKW102gRTrSjLjTHdGMuNsdzpj7gqxXEnqTqfCErxbWG+LawJpqlK24nzE3XtHdl5BGT8gGIZSGtcfE4t8LH+No/ey8mVznqRjLeCw+WFhEzJOnuufpo2OldO5fKpuVLGH3DXHt5/tL42Fg+Vy3MIGtUZuXozy+qcDURUYCxdEjWHYpokaobTlosdKThtATbVNa76O3CVQDJec3jj8VPvnR863t1fZ7ZzPX7pB/vWtXcdpNC7Jkhn2zprms/sbj6ze3zqtAsSq/W0EUJzY8uu+hNbey/Ua40MnYnZ2Xv47c3P9V6o15tZM7yBhpPb+gePBSIqHI9S6F37Dm6gsXqNVnb9ia0nmnb0DTQs/9Mjm/euG6R0McWks72NtQ172jubOjtP1R7aMjHSArmY05P79+x4uLttGWn8+fGB38v4WxLBiUyCX8SUc1lNFlWjsCaTMmYzTsBVOp2kPJ9fwCv5YqGygF+Bq6pmlVKpPH78+Jo1a5YvX75q1art27dzOByVStXa2rphw4bnn39++fLly5cvf/vtt9VqdV9f33PPPTcyMoLjuMvlGhwcBNR1//3333fffatXr5ZIJBiGKRSK3/72t6tWrXr44YeXLVu2a9eu5ubmlpaW5cuXf//73//617/+ve99b/Xq1e3t7SMjI3V1da+88srSpUvvvffeJ554or+/32KxUCiUrVu3Pvvss2+88cb999//4IMPnjx5EjQ5gcXlcvfv3//888+vWbPmueeeA3TS09OD47jb7SYQCLW1tRs3blyxYsUvfvGLe++9d2xszO12g618sViMwWA0Nze3trYCuAQNUiwWKxAIQBBEp9OXLl36pz/96dlnn/3Zz362fPnyzs5OtVqt1xtffOGVl19at3LFCy+9+GrjyRaZVKVQqIaHh/fs2aPTacwW/foNr+3dtyuDwYlkkMtj/uY3v162bNny5ct//vOfP/roo21tbbFYDMOwt95664UXXnjppZfWrl27ffv2yclJCII8Hs9bb731/PPPP/HEE88888yGDRt279793nvvrVu3bu3atQ888MD999+/d+9eo9FY+Wgj5D8rV/Hdl0cfIYReVotxVZWHgMAVRL70YucvxhNVtOI44jO2KMsaYZhDDHMIXPZiqBJ4EcBVYldQ4ggILF6+0T0t0bUOTG45eLzmRHv7AJHMlg0R2d0XSAKZxRPMKCxBqTch9CUvlcgPXyqx7xPnqsW482q5CqS5gowMjjvD9WA8b5YDZelObMIY75d6zvEsIA+TaIGZ3jzbP8cJlHih+dlwZTZc4YXmOYESxzc3bUFkUVwewdlOVAIVTDDONUfOjjLqO0bkVv8FInP5y68tf/7VV9a//fCjv7nta9/87I03LbnuxmdXPj9MILL5YpFczeDwD9Yda2nr9AQiBBL12ZXPP7967ctr3/jef/znjV/8ypIvfHnJF2578/0DbLXp3Bi5bYwkc4Xk3rjEE5e4EyIPLPTCQg/4I0nPejGGKzPtSAOEGlT6QbNUt9AxaUpMGOPj+uiYLjKuj04Y40QLTLHCNFOSYYozzYkZK8y2pTh2hOtAec70iMgBNCp2EmSeKaWPrAlSdSGBOSy2hKW2qMKZULqSCmdC7ojL7DGlK3mpZG6UrAmCqNtpEwwaCinGJEEVAnsGwYyBMUVgUhMhGxIUc2oxrqLp/WIfIrBHBPaINpShqewnL0wePdf5aeOqTA5CMt7yQmIeTyrU7PbOY9O00cJcMpdPlcpYMOQ9UlfTcOxIIhmZny8haFStm9GbWXa3IBTTAIpKIKZrXPUP56pUxipVEqnMHhK1g8k5H4iokqiZPTs4RWk327kuSCxXk1ncC2OTrfSZPl9IUVoI2Fx89uzg0Nip4fEmo5UNokQnyW0c/pDZzlXraUzOeaOVnck7E4jJ4uDRWL1mOxdOW5Taaa5geHSi5fWNf3hn55rp2ZEgbFMYZyemB6jMEaGIPDs74nFw8AWz3zXCoGwXsbcySasnR54yKHal45QsLCxkFIWMCkNUKKxJw4Y0YrtargKjl3U63dmzZz/44IOGhobBwUEymVxXV9ff3z81NVVbW/vkk08CKjpy5Mj27dtVKlVPT8/zzz8/MjICwzCVSt2xY8fQ0BCBQGhra9u0adP777+vVqvdbveZM2cefvjhw4cPd3R0DA8PDw8Pk0gks9nM5/Nramref//9pqYmDocjFAq7uroOHTpUV1cnkUj27dv36quv1tfXd3V11dXVHT9+nEwmc7ncvXv3vvnmm0NDQ5FIBIZhh8NhMBjOnTt3+PDhlpYWKpU6ODi4c+fO3bt3A+DT6XSnT5+ura09ffp0V1dXbW3tG2+8MTU15fP5AB/E43EGg9HU1NTS0lIulwGdeDyeQCCQSqWEQuHBgwePHz/OYDCoVOq+ffs2b9589uzZ7u7uPXv2vb7uream9tGRyfa27qZTp4eHxpnMGRqNtm/fPo1GZTLr3vnzW0frDyFoXCbn1xzcc+hQzdjYGI1Gq6mpef3118+fP2+z2SQSydKlS1evXn3q1KnBwcHu7m4qlWqz2ZxO58aNG9euXVtbW0skEltaWp5++unf/e53e/fu1Wq19fX1a9eura+vl0qlwWAwkUik0+l/Vq4SeJKX9Y2ulqukwawkgIl8aXCa2J+RBrOyUG4xX6pKYB/Txa4VxxFn22MztuiMLQqoq+p1CbyIEEJFUIpvD0jcIakzKLB4BSbPjNraT2YfPtP71ns1R5q7qTwlkSU52zU2w9cGYoVPIVctdn+ulqtA5BggKiCOOzPjyQwp/BfkUJ/E3SdxDyr9U+Yk05ufDVdoLozuzjK9eRChyfTm6e4s3YlNWxBJGJdH8FlvVuaf08cXuOZIN5HXMkCWmLx76pu/9M27b/v63V/7zj2fvfGmW2+/86Zbv7LkM9f//JFfNzS2DI5NsvlijkDS2Np2suWsNxhtaGz53M1fuvPbd3//xw9+9sabrvv8rUv+7ZYl133+xU1bCTzJqfOjrcNEqTuq8KdEzpjAFeO7E7P/DfoI150mmuJkGwJ6wkjW1LA62Mm3nWbpz8u8Q6oAwRAjWVNgUg3ZhpDMCQFU5Lsxjh1hmOJkTXBC7h0VO4eF9lGxE4gg85A1QZYlyXdjUn9BF8jqfGmNFwE2lcwek9qiEmtkMa4iqQPAnSLp4ywHxnblaBYETBSY1ESAZTUq9xNUIaIuRjImF+MquiEg8aNCR1ToiOrCGF3taByYqu/o+hRyVSrtKVXi83hSreN19pykUEewXDRfQOYruUjU33Ds8MnGBjgVq1TKaDqmUDP0ZpYLEkeTegSzIZgtnjJe46p/OFeVFgLZotvuFsjVZLdPksk70zlHPGXUmZjpnCNf8kaTeigo1xoZGgM9gZiK874EYookdOAlUFCeL3kjCZ0vpLC5+FBQ7gspXJA4k3eW8aA3IEOzdigoD8U0hTJUnPeF41oGu7+2YfPbO1bT+aPpcgDOeawuidMrg2EjljEWs1ocN83n2WHvOchaL2K9zqY857PX5RFGHhHn0/IcqsiklCisQZP6VNJ8tVyVz+dDoRCRSHz//fdrampmZ2dRFC0WiwMDAx0dHSMjI01NTatXr969e7dAIDCZTIODg4lEYmpqav369WNjYyaTqa6u7tFHH33ooYfWrFlTV1fX3t7OZrNLpVI8Hm9paXnooYcGBwctFovZbCYSiePj44lEolQqXbhwoa+vTyQSRSIROp3+3HPP/fjHP3722Wd37txZU1MzMTFhMpkoFMprr73205/+9NFHH922bdvhw4fHx8ddLhdwaGAYNpvNJ0+ebGlpmZ2dxTDM6/X29fW1t7fz+Xyv19vZ2fn000//4Ac/+N3vfvfBBx/09PSMj49brVYQKlEqlXw+H5lMbmlp6ejoqOZyAShJJpN9fX2///3vH3nkkRdffPHdd989dOjQ9PS00+mk0Wjvvrul6dQZm9Vbmcd1WvOZ0+dONbYSCJN8Pv/AgQNqtdJk1m3d9ucTJ4+GI77BoZ7fP/XYQw/9bPny5du3bz969OjIyEg0Gs3n80Kh8NFHH925c6dMJvN4PDQabWJiQqPReDyeJ554YsOGDSwWC4bh9vb2W2+99bOf/eyKFSt27Nixf//+trY2Pp+fSqWqduM/K1cJvfBlOUnsz1xWi3GVLJSTBrNifwZwlciXlgQwaTAL6neXajG/SuBFqmgF6ArYYB8jKvAWYh8icARl3ojcHRZaIZEF4hvdRL6yY5z60oZt2w8cJ7Nl01zFiZY+6ow8hlSU1pACgiX+1KUS++DL6pPmqsXu59VyFduVBh7VLJTjejCwnXDamjjLMnQJ7MPqIMmaArU/ujs77UgvNnd52oII/GVJcH7Wm5X6itroPN8WH+OoBmgiod61aVfNZ2++7TM33rLkX29a8pnrv3X3/7n5y19d8tkbHvrl0gOH65vOnJsg04Qy1TCB2NLWaff4P9h/aMlnrv/czV/6xl3fW3L95z5/29eW/OsXllx/06q3Ng+z+EfPXTjZT5C6o9oIJrBHZh0xngPgNcx2wmwnMuNEh5W+CWOc6syA/NJJU+K8zNsxaz0zY+gWOsZ0EZCYQHVmJk2JMU2Qoo+BSh9R5Z+Qe8ckrhGRY1hopxtjNEOUboyxLEmeMy0NzGkTuBnFjeGCMZjV+zNaCL0YrdSe1KVSeDNUfWRMERiSeCfUYYYtzfUUmPYMGFZ48VhMYFlN6mKLcRXDGJQG0iJnTOSM6SNZhsZ5apDY0Nn9KeSqJOIqlqPzeFJnFPT0N1GoI2gmlC8glYV8LB482Vjf3HISTSdxvIKmY1IFVW9meQOyBGIC8AR6z69x1T+Wq+IpYwUPpzLWQEQ1V/GXFgJw2lIoQ3DasoBH8iUvgtmK8z4QzZoveWOwIZrUz1X8hTLkCylisKE470ui5kIZiiR0SdSMZu0x2JAveecqfo9fWn1tJu/E8WihDKn1tHHSmYaWXVwpIVVwFReCaNaezprLZTu+YC5mxXiRX8bImXhv2NmgEW40yN7EYqfLmZkCKsFSkgwszaSUGUSXhg1/BVfhOI6i6PT0dE1NTVNTk06ny2azqVRqcHCwtbW1r6+vra1t9+7do6OjIKXTYrHgOE6lUjdt2jQ2NiaVSt9999177rlnyZIl999/f11d3czMjEajCYVCHo+HSCQuXbqUSqWGw2GTydTe3n78+HGLxZLNZru6upqbm8lkssVi6erq+sEPfnDTTTc99NBDK1asOHfunNvtdjqdLS0tv/rVr2699dYbbrhh3bp1PT09EolELpd7PB7QeG40GmtraxsbG0UiUaVSicfjw8PDAOxMJlN9ff2PfvSjm2666T//8z+3bds2NjYmEomUSiXoQM9msx6PB/RXdXd3V4PUwQoEAidOnPjJT36yZMmSb33rW2vWrBkaGrLZbFardXJy8siRo4RxEpLK4wu4Xmc5fuzU/n2HOju7yWRyTU2NVqu2WA1bt/254dhhj9fefq75oYcfWLJkyVe+8pW1a9eOjo7K5XKfzxcKhdRq9ZNPPtnQ0ODz+RKJxMjIyPHjx0kkktFofOihhw4dOhQOh0ulUkNDw3XXXbdkyZJf//rXDz744PHjxw0GAwRBiUQCfNrqEMZ/Pq4SQZe3pq6Wq4BTNeuGq84TsJfY9thldbX9W9Xa34dOlS8t9mckflTgCMqhqMITEdl8Eptf5ghytfZJnvyFN7as37pvnMonsiQHjrROUYVoHr9arpJA8GWh6m/IVYv5glfLVVWomoVybFeaZklMaYOjKugsy9AncU+ZkzO+Ii80z4IKJGtqTBeh2NFpRxq4VmCU3rQjPW1DqVaU5y3yvQWuOyP25tXhktSDstQusshAFWo27jxwx933fe6WOz5z482fvfGm7973wy986fbr/+3m3z75zMG6Y/Unm4cJRK3JJlZo+gZHpSrdlh0fXP9vN3/hS7d/89/v+bcvfvnWO7+95MYvLrn+ppUb/jzIFNR3DTcOkKTehCqMcW0Rji3GtsdY9gTLnmDZYZYdZtpTQwpoTBchWVPgo1Ls6IQxPqIJNdHU7VzzBTlEMMSIFnjKnBzVhocUUCdT38c2DPKt41I3WRNkmhNcB8p3YyIoL/TmRFBe7CtIA3OK8LwmjuuTuMqLaryIzpcG0ngRpSspd8QX4yqOHZlQh88LnEMS77QJBvGhIPGBbEhcbFmNK4Pj6vBiXMU0hWTBjNgVF7vihmiOqXU1DZGOdfV82rgKy/sSKWehFKngsMEs6h9opVBHYMSfLyALeCEJR5qaj58+04RlEcBVQglJZ2L6w0pAUUnUHE3qr3HVP5yr3D4JVnCBXHscjxbnffGUMZN3Fud9OB4FtuICHpnHQ2jWXloIgGyLdM6RLbp9IUU0qS8tBLCCq7QQACOcc3OeSEIHpy25OU8gosrNeYC/hWC2uYo/X/IGIiqNgc4Tj5qdPDhjKsy78iUrltNkMWkuw8NgChIZSgY7w56Tds0Ou+pd2Lsfx7or2ZlcSoTEBUhclEkps2lDFjWjKetfwVWpVEokEp07d+7s2bMkEonP53M4nLq6upaWlq6uruPHjx86dIhKpYL9ceBZPjQ09Nprr01MTOh0ukOHDj3++OP19fXATLLb7WNjY8AcGhgYWLduncFgKJVKXq+3o6Pj2LFjFosln88TCISmpiZgZXE4nLfffnvlypW7d+/WarVer1ehUBw5cuTpp59+5plntm/f3traqlQq7XY7l8s9ffr0+Ph4LBZLJpMzMzNNTU11dXWDg4Nms1kul7e0tBw7doxIJKIoOjk5+dZbb7388stHjx6dmZkxGo0Gg6GtrU2lUsEwnE6ng8EgnU5vbW1ta2tLp9OVSqWaOuH3+zs7O1esWLFx48b29naLxZJKpcRi8dGjR7dv315be6Szo08iVut1ltGRyWMNjadb24eHR0dHR/fu3avTaewO85at7xw+csALOcYJAy+v/tP69a/X19cbDIZUKsVkMpuamnp6eigUyosvvtje3g7DMIqiPT09u3bt6u/v12q1K1euJBAIAB9bWloeeOCBn/70p5s2bSISiR6PB4IgAoHQ0dEhkUgSiUQikfhn5SqxD7ns814SwC6rxbgHdJqzrJGLu9erfVGXajFuuxgsPlYv+zhUBTBpIC10hhS+mNIbFdv9UntA5YnKHUGOxrZm4441G3ecJzBGKbztHxwlkGfz87jCElT6UjI/cqkkEHxZfdJcdQXeuiqumoVyfF+e78vzvFmmPUXUhYalrl6BZVwbmTD+dymNbEMmTQnQ+k2xo1RnBvwexDtRrAgNxEQ5Mix7SuDClMGiOphXuJPTElP3OG3TrpqfLf3dV791z+duuf3mL3/1jm/e9flbbrvhplue+sPK+pPNJ1vOEqlMXzjuDUaJVCaBRH1j459v//q3v3jbHXd8864v3nbH52/72nVf+eaS629+6pU3+2j85mFy1/Ss0o8K3Um2LTxji87Y4kxbkmlLMmwwwwbT7PCEPkIwxCaM8UlTgmiBqx7bWbbxLNvYxjGd41m6hQ5QFhzTBAeFzjGJa0rpo+ojbFtK6M3JgiVFeF4amAMS+wpCb27WleHYEbY1yTMExJawyg3r/RlTKGcMZnW+tNqT0niRS6WEMIm/SNLHe3m2vln7lDYKIrVAWhjoYb+4e31UGVyMq1jm8MVcxdK5P81clZ8LV3DYZJVcGDpDoY7Ek95CEcXxYgqJtZ5ubGtvzeXTOF5JZ+J80ZTOxAxG1dXmqkhCd42r/uFcFUnoEogJK7iK877cnAfcf3CrSwsBBLPFYMNcxZ+b88RTxkIZAmAUgw0IZgtEVPGUsTjvS2WsxXlfKKYBCa6BiCqS0GEFVzSpT2WsvpACzdrnKv4kakYwG+CteMoYS+kQzJAvGnN5FZLiIklqLk0uoGMx/+mg/ahZsVUx8wpk2IqnT+G5vnmMhSUFiTA3GeFjiKqQNRcwG5Z2XC1XIQgC4jEpFMrBgwffeOON9evXb926dfv27UQikUaj1dfX19bWTkxMuN3uSqWSz+crlUpbW9vLL7/MYDCSySSJRDpy5Mi+ffvq6+tPnz59+PDhffv2DQ0NsVis9vb2F154QS6XYxhms9laW1tramqUSmUymZyYmDh69OjZs2etVqvP5+vv7wdv2tDQUFdXd/To0aampvb29tbW1tra2p07dzY0NBw9erSmpga4U8CnwTCMTqfv379/3bp127Zte/fdd1966aWdO3dOTU3BMCyTydrb2/fs2bN79+4jR440NjY2NTV1dXXp9XoURUEMKZ1Ob2lpOXv2LAidB9vrisUiiqJSqbStrW3Lli2gQ6ulpaW+vr6+vr69vX10dPyVNa+/8/b2P7+zbfO7751ubReL5HK5kkAg7Ny5U6/Xuj32LVvfOXhobzwRMppUXd1t27dv3blz56lTp06fPn3w4MHGxkYikchgMF599dWuri4QHDoyMrJnz56BgQGj0bhs2bKenh4EQWAY7uzsXLZs2eOPP75+/fre3t5Tp07t2bNnz549nZ2dAoFAr9crFIr/27hKGsxeVotxFdMSZphDVIOfrPWSNB6SxkPWesla7xX6sS6rjxHVx3yyKlQBrpIFM0JnSOmPq6AY4CqtL6GF4hKrb927u19cv7VriDwwyXp764ExIncOx1XmoMaHyAOo0o9+7CjzAor6H0eZ95+Gq/i+vMBfANmhNEuCoPL18y3tM9rZ4DwLKpBtyLg+OqoNj+kioMV7sZwFGhihbUXolgTPjioCBX20ZAznSEL9sfYLG3ce+P1zL33rez/8wm133nr7nTd+4dbP33Lbv37+i0/9YeXxptNnO3vZfDGSLaawApMraO/uf/GVdd/+7r033fqVW2+/84u33fHZm2695a77llx/y69Wre2anj1H4owItKpwjmEMsqwRhjXGsCbotgTdmqTaklRbctqWothRogUmGGIgRZ1ogenuLNs/1yNytnFMjdPKhinJSYqinWseUgWIprg4UJb4i2JfQQTlBZ7srCvDc6a5DlQE5YH4bmzGClO0IYLMMyK00eQOrtYrs8cMAcwaLVoiBWMwq4XQy0rly6qiCxRjsodr7WKbx5VBMBEcBOGCCUtjisCwFBqWQqNy/4gicAWukocwiTshcSeMsTxL524eJh/v7v0UclUcduSKoQoOm23SgeGzFOpILOEBXIWg8dNnTrWfO50vZABX8QQTOhMzFNOkcw40a4+njNe46tPAVVWDChTyIgldJu9MZaz+sLJQhrCCK4maASFBQTnwsYBNlS95UxkrmrVn8k5vQAbKguG4FrwWcFU8ZYzBBqdXVFoI4Hg0FNMkEBOORxOIqbzgy+bMmYwmX1BnswIEJucyU3iFhBeHkdAJn2W3iruGN7UsYt6Kl9pwrGs+zUzHZ2NBdiI8iyGqubx1LufIYa6r5arKRxvKpFLp66+//uUvf/mGG274zne+s2vXLrvd7nQ6W1tbGxoaxsbGjEZjtUzW2tq6Zs0asViM47jVaqXRaP/xH//x3e9+99vf/vYPf/jDgwcPZjKZVCp19OjRlStXKhSKcrkcDAZ7e3tPnDhhtVqLxSKHwzl79uzw8DCwwQQCwcaNG5cuXfrVr371tttu++Mf/whyFlwu17Zt2+65557rrrvuW9/61tq1a5lMJijkgQe5yWTavHnznXfeeeONN37+85+/884716xZQyQSQQSDVCrdsWPH9773veuuu+4b3/jG0qVLgXkGchbA7r+WlpbOzs5qc1U2mwXR8MlkUqfTrVq16oc//OGSJUs+97nPvf322zabDcMwg8H09Tu/c8dXv/3V27/xyH8tPXumIxiIejzQ2NjY1q1b9Xot5HMBrsrl0WwO1uoU69e/ft999y1ZsuSWW2558803HQ5HqVQSi8UrVqw4depUMpmcn5+fnJw8cODA+fPnNRrNihUrOjo6wAxsoVD4zjvvLFu2bPXq1V//+tf/5V/+5b777uvq6kIQxGQy7dq160c/+tGnhqvmKnhpoZQrZ9BcLlsqlPA4kjO5/UebO4ZpHLUn6kgVDOG01B1V+JPG1JwsmFkMca5KDHOIaQmzrJEZW7QaiMBzJa/2OlcFH2IfIvFE+TaIZ3QJrZDaG9MHYI03JrMHnlv7Ts2JdqXZR6AJWs8NS1QOiytucMZVnqTCh6j8qNKPKqCUxJ0Q2iM8S1Afycm8sNAeETlj6kDaECsYonl1MCOHPhTAKakHBbo8bEFpie9D5gPtZbJQTh7Oy8P5xb7CYvdBEsCEEGpEcbLWu7P1QvMkVxktSkIFge9DX+pj4nmz0si8LFqhW5N9s+YOlnZU7mG6UJojU40aBzhFMMQW04Q+Nq4OT2oiJG1k2hhlmRJca0JgT0jsUWMIY0j0Bxvblj6z4uavfHPJZ2644aZb7vjmXUs+c/0XvnT7rx578uiJJqXOhObm0vlSMAYbba4JMm3Ljg9+/NOHr/vcF5Z85vol//Kv19/8lSXX3XzbDx5a+fau5hEaU+cReWCuIzqt91F0foLSOyC2Nc9fdAAAIABJREFU9fDNvQLbkAKaMsamHWm6OwvCtyaM8WF18IIcAvsBx/XRXrGrjWPqETmJFpgFFajOzIQ+oozh6hiuii7IgiW+G2OaE0SVf1zqvsAzD/Ktw0L7mMQ1qYBI6gBFG6LqQoZQ3hjMXipbbM4WmwOkZYkUzOG8KZTTh+eMCC4J43QrOq4MDkm848rgtAkGQ5aqgwtJ+vikJkJQhap+1Ywny/ZiPG921pcV+DCBP822RpWRnNSTlLgThmgO9FddoW8dy/syOQjFPKm0C6SWZ3IQVoD+PjkL2UIQywcsdhmNOTLDIVrtKiybxPFiOOLrP9/V198VCHpxvJJCIlw+wWTjJFFzvuRFs/ZoUh9N6kGQ+mX1aeOqq9IVuOriiYdg6GESNcOoOZ22ZlArlrZlM/aLQepvwm1X0GL3eTElUfP/f8GoEU0bUFSTRmQZdDaHMUo5El4axefPh1z77OqNGv6LVskrCdvmcvQgHqvNBU5qhMf1ij6nZTIa4KBJeTZtyGes2YzT5ZQzmONqtbBUzgGumq/glYUPuWrDhg2ASEAFsPJR5SuXy8Xjca/Xazab1Wq1TCbLLLJyiyyRSMTn8wUCgVqtdrlc4XA4EokEg8HFruP3+2OxWDqdLhQKYERxLBbz+/1sNluhUHi93lQqlU6nI5GI1WpVKpVSqVSr1bpcrng8DjwzQELxeNztdiuVSi6Xy+VylUql2+0G52QyGfClTCaTQqEQCAQcDqeKhvPz82BCM8iLWownxGKxTCbTaDRms9nj8YTD4WQyiSBpsUghk2o1aqPZ5PC4/eFQPJlMIQiSyWQyGTSDpTJYKoPBGQzOYIkMBvN4HIFAIJPJdDqdzWaDICgcDsdiMXiR5Xa7A4FAMpkEtyuZTAYCAbfbDZLfjUaj2+32+Xwej8dms4HAhU90fdq5asYWZdtjl0ZMfdJcJfXGZN6IwhNReqNqb0wDxbVQXAvFdx5qXL913966llc37tjwzm4mTx2IFbIVXOVJyr2w3AsroJTSh6gDaW0I04WzfGuIa/JzTX6hPQL+S+yMcU1+QFESNyJ2pUROWOSEhY6k0JFcjKtA8NJ/VyqDWUBXnzRXzUI5SbgsCZep5ng/39LF1o8pvCx3mubITDvSFDsKHKkJY5xgiIHxeZeKoIt+jKs4ljjfFpfYox50QeuOjtJ42/bV/tdvnrrt63fdcNMt//r5L377u/f+6rEnd+zeTyBRzQ5PJIlG4XQwBsdSGb3FcWGEsPHdbQ8+/Msv3/GNG2665bM33/adB3/5y1Wvba0/28eS8uxRiS/DdSYohuC4wjOh9k8ZwiRzgmROEAwxMIWmnWtu55o7Zq2dfFu30NEjcoK9jSyoMGlKXJBDQ6oAxY6y/XNMb55ihUcknnGpe0LunVRAE3IvQeYZl7rHJC6iyg9YCkRbsW0prgOddaLGcMEUyl2qxbhKE8elEZztyk1po0MS77AUIhsSfweuAj9+TH+f/KpU2gO4yuqQ01mjMxyi2arIYImLuSoYggBX8QQTgKtAsekaV/0/zlVZ1JhLa/JpaR5jz2XJpdzAfK5jId8cdm526taYxCvssj/FLRvy0Pa8e2fSdtAkb7ZoB70OcjzEy6SUecxUwGw5zHW1XAWKXyCyHAxmAbWn4iKrtMgCBhUMw4BRqviy2HXABJjyR4Hv5XI5l8ul0+lQKJRMJkHmJ6Af0Ecfi8VSqRR4CZhjCD42flE+OwzD2Wy28hEsVskJwzAURcHHA5cF/wu20RUKBQBql13xeDyZTCIIgmEYGJsIthPGY0gygSGpLJYpFvLlcgkHo6uLxWKxmC/OZYtz2eIcVpzDinPp4hyWSiUBdeXz+VKpVB10vdj9QVH00vuDomg8HkcQBAwFqv4X8B0/0fVp56r/ESt1US3vk+YqVTClCiRUUEzmCsmdIa0v4UjkAtmFxo6hZ15447FnX3rgl79/+o+v9g9Tre5EAcftsaIpktcHMTWEKD2wwp1UemClBxZZw2JbROaMqyFE40PlrgRXD5FllipR/X/svVd0HNeV97vWfbhr3bkz95tvbMvKgaQoUkwiqWg5SLI9lm05yZbtsYKlkWRliQpMophzEEkxZxKJyDk2gAYanXOqrurqnLurq7py6oi6DyVBMAHoEzmiPB5zr/86C90onDp18FC/tfc+e2v8ObUPG4NRlTc7CiEzcdVY8K/2YXIoc1p9VVyljovaZGEsJnS5M9Vq7wUV2GqLD4boXt+nNQjk5G655pMcE5yqJnu6yZpqtaU77Olud0YBoDJX6eCMDysEUd4dQXpGdbsOHP/TC69899EfL1x630uvvbV7/yHFiBoOxeTMqmgqm0ByJJfHKM4Xjnf1D23avvv3T//5kR//9P5Hf/Lmpr0fHas53avtB2L6GKON0YPebIcj0WAKNlgizfZksyPTaEvVGONn1cETKt9hhfPokPvECHhG7asyhOss8QZ7qsmZGY4XOiC81hyrNkYaHWk59arDgx5o1R1q0x7tNJzut1UpgUZdoN0S63ak5EJWqiCjifD6eF5OurJmyp5MHkwLUzUTVxkSBUNG0iYrfRB5UR+pVgfa7Bm5P+ZV5SqCDpJMSP5mcn+9r4erWCHBCglf0KIYbh5SdgCgkWZQScpnkHhN7bnqmnMyV+XwlErTJnMVlw8RjDeDObO4eyZOusZV/7O5iiSBPAsWOWdFMFbEoQrfVGBO8MQONrcm6f9zxPW7gOkXIdOv046nUeDFrP3FsGlF2H0iArelYwoS1fK0Pc9DBd4v8uEr4KqJN/Rkm+n9OvXKL7aZ5imXy5fcV0Yl+bcTvxr/zKbOLPPETPeVaU+ecPL35Un2ZfrDTF6eTBWVSqVcHpfGJVnjFWm8IlXKUqUifbb+UmW8UBkvVMbzlfF8ZVyojOcl6bK3blqbdiukmff5q7L/7lw1AQoTGe5XNs/lcpUTYcyxrBaOabxRSygDIUyEKia48TXbDv78Dy++tXrryo1733xv05Zdx06eb9XZQ84oaY9RMlTpfYgKiA/ZQ/1mnzPBOBOMK8m6kqw9RhkD6Kg7prAGDEFyKlqNwehMXKUK5CbcdRM5YZooNdM5gK+Kq7TJgjouDvrJNnuiVuur0/k7XemhMNMDUxPOKjkI2OTMNDkzDfbUVDXaUo2WZIs11W5LdbnSA+7sMJhVebNab1oLJYFYLooLUYx2eiO9w+rztQ2fHDvV1t1vsDqTWZzk8ghOR5JIJIkkkFwsjeZonhaK8QymM9ub2rsv1DWevtjSa/L0uaOqIKpP0NoYrYDRVmu0RuttsESqdIETw56DfbYDPfZDg8DJMf85faQVQGXJCWHtYK4DwuWMqxpT9MQIeFjhPDYMnNX4a82xRlvitMJ1VuE4P+SqGQWbDaEeZ1rpIzURXj4M+DlRIeN2VHKg0uVy1ViINWQkCyYpQ0KDMXZB5WsyJyaajl89rsqRfpwKTOYqnArkKN/XwFU4FaK5GCskghH78GjbkLLD6dZRdFaS8kg2UVt3vqb2fCodk6QKlkuOadtB3whGeuRK6xnMiRKA3ED6Glf9A3JVkYUk3iXlDVJeUeZqeHxPLvVuNvpCAvptDHgiavtZ1PLzuOnJuOF3YfVT0MhLaLg2Gx/IZUZZwiiyzoLgLQqBvBC5gjjgl395/x9NhpVCoSCKIs/zLMvOdGWlUpEvlgFoIiVI+gywZGeS3Hd5ApIuWWS5XJavkf984u75fP4SeLrEuzZxu4knnYknJj+a7NUTBIHnxQmuKpekYmFcFEqCkJdLUUhSRZLkzmRFSSpKUl6SijJXVSoVeYVyi2uO42bqA/jFO1wsFuXHnEiouko4NWH/3blKziIypvgJfT1cZUng+lDKGEw5k7g/J4AZWg2E2lXmf3/yuT++tELvDKapckPb8GvvrP/5b/781qrtBy+0n2hU1A8Ye/XQiCMy5o6POqNKe1jliskadUZHHJFRZ3TMHddAKWOImsipmqzL5arL3YfL5SpDpjwa4boBpNEUrtP5m8yRXhAdCjPdXnIis0p2VsmuqTpLfKoumuMN5kSzJdlmTXY6U/0uZMiDjEKIBkopHSGrPxXMMlmuiHPlLCWkMTKB5JJZHMHpHM3naD5LMGmMTGbxBJKLJBGM4rhChRFLmRwVS6MplMhyxRArQbTkylUMSW4IRlssoSqV56TCXm+OVukCp0agIwrg8BB4UhOstqYaXaiMg3L4ssmZaXSk623JeltSrr0u940+OuQ+o/Y12FPdXnwAIhQgNuBBBzzokBdXBRl9PG9KldRhTh3mJuosGJNFU6pkSZegbNGL5KdqJq5S+khDRrITkjpearWlq8b89YZoN5D7erhK9lqRTIigg18PVzF8FCMCcopVOOYcVXcODrdb7WMEmZG56mJ9Vd3FqnQmLkmVLBrX6Dsh/6h8FB8jPWnUIadLX+Oqf0yuKvGgxNskYazCteeJ43jqw1Tg+Qj0i4j7xwnPD1PuHyftP4kafhoeeyIy9lv/2Csc0kajKgbX8ZRZZJ1X7K+azCgTUDKZSy6x/yNajY+Py/PIr/yZ5pkgDDm/SmajynScJy9sgp8uuUZ+00/ms8okWpp65WQQmXzZTDwxwzzSBFd97rga/xQWy+ViuZIvV/LliliuiOUKX66IMlfJa5ARbTIyTrXJcCmHXyd7+CZmmPDJXW37785V5oxozogTdCWTwRV4ra4gb90cy3oQOkgVYJRTOnxH6to/2H5g3r2P/O75N0MZVpSk3iHTM/+5Yv6S7z36+B9/89zbz7y1/oPtR/efb6/t1XVpAIXZP2QNnmsfrepS1/bqLvYbGhSmdpVTYfargLjOj2sDuD5EGiO0OcZa4pwtKdhT4uXGAScT55ehz8vlKlN2XBliWm3xWq2v3hDscKYUPmI4wnZBxOTMqglPVa05NlV1pli9Kd5kTrRaEh2OZJ8zMwhkRsCMGkyag6gznIUSuQhKpXEeY/IUX2DEklCScEZIoYScU4VRnExR8QyWyVEYxeGMkKN5ghUZscRUpDAneUjJmOKHfdk2W6ROC58bAU4OO6t0gVpzrMmRbQWJNphu9VJNHrzehR5VQseVHjnL6uQoJOuUyiufauyA8GYXctGaaHSk+0OcFhk3pCrGZFEfz2sivMxSsrNqLMSOhVj5o0xX+njeEBcvl6tG/JQuNW7NSbrUeDeQu6iP1OnCssvqqnKVzFIY4UNxGMVhjPARdJBkg18DV6G4X06xiiWBMW334HC7yTKCE2lJymfRZH1D9cX6apmrkGxMa+iSuUo+ui8fDWPFGRd5jav+J3MV5SqzbokxlqhBIVdLJnelg2+EPb/xOx4N2h9KeL6XBR9LO34Y1f0oov4ZYvwP1PHBONknUnqBNgm0RWAcPANcWd76BOVcEm6b6X0/03t3MnJN/jjTPJN5bmpMcLLJXqKpcDN5wZVKZSKcN5mTpk4rXzb1jjM910yrmspVk543XywJxZJQLPHFEl8sscUSP1MccHxmq3zm0pvqXZv6gFeIS1/a/m64aqLwui7OfA35VfY0BaCMO02qoUjDoPZAVfOmT06v23fs3keeuO/RX+w7Vl3XPrR+6yfP/OeKH//8P5558f0/v/nRC+9u/suqHW+t//j9rYfX7Dqxbu/pj/adOd08VN2lbhgwNipMF/v0F/v0zUOWjjGX0p0aATMqb1YbwI0R2prgHem8M1O43Lx1mTin6qviKgsmDQWoBmOoagxqMIa6AWQoQMlcNTmzqtGRbrCn6m3JamNkqmoMkYvGmMxV7fZEryOtcKeVnvSYJ2GPEq4I6omh/hQWQ6gkRqcxMo2RMkgls3gaI1GSRUk2mcXDiYzB6rQ4PQAcjCQRlGRzNJ9CCX8K0wayQzDS7Yy3mAL1en+93t9gDDVao+c1vipD+KIlVe9A6l1orS17zpw6a4geG/FOsNTpMfiM2ndW4z+r8XfBpCIijCRL/SFO5sW+IKtFxjWxgi4mypJxasRPKX2k/I0+ntfH87K/ypgsmpIFL1qSEWpaTeUqVZDRJMqmrKRLjSt8TIs1VasNVY35v4bzgCQTyua8yYw7mXFnc16SCX0N5wFlrsKpECcmE2lQa+gbHG7XG4dyeErmqobGmvqGmgySkKRKBonqjN3egErOqUJyLpmruHzoGlf9Y3JViXGVCC2PdBLxE6nAh2Hwedj+OGR9ALYsiQH3odAP0o5HY/ofpgy/4oGXK/GdEjdU4swiYxZoC0fZGNLJkh6ahK8gv2ra9/1M8amZ3ruiKFY+oxDZCyUHsy43zjVxgYxfE/6zySAycdMJLJvMH7KJonhJ6YEJnJo2YesLeGI6x1K5kB8v5KVCfrxYkIqF8WJhvFgsf3ajQqkslspiqSyUykKpzJXKQrk8vetuRmz763VOfLzkMSuTyPiq2pflqvFCRSqO54USTfEc/1dc1dCrtIWRAC6607QphFhiORAvmBKMMcmYEtx/cbSmRXOaMyd5Y5IxxlldjNRFKG2UuKx5TAlmpvqc0xftjOaiXCVIClpv+GRT17tb9ry+buueE1XNCvUvn37phtmLFt7/yH3fe/y7P/rVC6+8/87KzXsOnT/d2LfvTOOqHUeffevDn/zhLw/85HeLvvfE/If+vUvtGrLAands1BHs1rjr+7XVXWNVnapBS2DIHhpxRTVQSs5qdyVZIM3L2e6XyBTBDTFKH6eMcdaQoE0JzpRiLSnBnOZmGmfaDWOc1UYJkJS6HaE1h2oOtQ3bMnlTklfH+LH4NKMtJw0GiHq9/7wKaDQG+7zoSIgejrAdINkGUS0eosmda3Ci9Y5snS1TZ8ucN8SmqkofvSi3tzPHJ3PVqCel86ZMvrQrggYQOkmIGUpM4lwMIXzRdCSDpnEWZXiUFpM5MpzC/PHU2dqm2pb2/hGt2x/KUkKOE4OJrBEMtWrddVqoSuW+MArUarzNlmgXmO3zU+d1weOj8P4+5/Z247ZW044ux8cK6IjS1w0zPTDV7SU7QbwdwNrcaKsr2+JEWl3Z/gCrjBV6ffRFc/yCNthoS/X7qWGYGPWTmjCri/K6KK8Js6N+UgnjlnTJki5ZM2VrpmxDKrIcSBnGyj6s4EcLl4y+bB5G8zAiQojgzQhghgdTnCstqsOcOl7QpyVdqqwMCZ0upEYTPD3kVviYAZjsg8huAO10oW32VIs11WyJDwdZuW/jaJhVRdixKKONsdoYPQynrWnWEM7pw6gb4Qfsvi/mKqGQpNhwBgVjSUcs6cigIMWGhWLiqnOVEMnmvDnSz4nJZMajM/YPDrfpDIMYHpckAcUSjU21DY0yV5XSSEhv6rmEq3IUyBfCXyFXTSuO808Vz/pFFs4zsMjCPAdzHMxxMMN/+gPPwXkGLjBwmYIlEpYIWMJhCYMlFJJQUEJBKQtIqOtT5VwSDkgkWKIhkYUZ3k8JQWJmP9zMXAXSDMAwEMuBHAfzglcQ/IIIcxzM8dClIwdfLldRIkyJMC3AtAAz/OcPS9PghEgGJBmQYEGCBXHWi3HTKMuAMwjIsq4vKYxxsrydIkdRpDUePhKA1nidz3ksPwPN34MMD0adP0DAnycdvwrpn0yYXxRDGySqVspriqJdZG0sbaEJG4HbScJNEJDMVVa7plhix6WSkOfL45WKNP5l8qsmYk/yS3Ram4kDJiOCHLaTv5lpnuJfJ5VXPouOTXyccI/J3wifmRw0nOwPu2RV8t/O9Fwzrf9LPu9nVDdtEHBiktKk1HU5e70w2V81OQX+C/bnEvfbBGtO69774tn+6/ZluapUqpTL44JYomie4YtCSUJI3hOK7z58pn1Y64njQVz0ZjggRbuTlDNOOROMPck4E9wlI5AWXRl+6jj1yi++/rLmcSZoVwJ3JbGpClGiOZQ0BuJelHancirAbwmn8HHJh5AXWntfX71xxYdbT9a01LT2rfhw673f/8nTL7+9csPOlRt2vvz26vU7DnQNaZV6R3VL75N/fuXPb6/8aM/hC+19SotHC/gH9I4mheo/Xlnxm+dfefaND/adrjZCkWxeipF5qz/hCmf0QLBPY63vUdZ0KFoUaqUZMHujQDQLp4gwxsXJfIwQQygLJXKuCOqIkbYELT+RI85aYqQlTBpC2OXumz3GWGJkmJYG7ME1e88cvNjjTHCOtGBMcLqkYEgKl4xuUhrwZqtHXeeUjk57dDRMqSP0AIx3wnwrnG+GhAaArXNS1Tb8ggU7b0bPm9GzRuSMIXNKlzqlS50xZM4akWoTctGYaDJGJ7hqAECGPMgImDFHKHuM8qQ5PyqGiVKcKiXocpIuxggunCMDCBHCiDjJpzkxK5SzYpEoSd4UMqCz1Hb1Vrf3tg6NDBntKpdP4Ul1ezKd7lSLI9FgidQaw1WG8Dl95KwuckYfOaWPndQnTuoTJ/Wpk/rUKX3i7FjgnMo3VRfUgWpt6PyY/2i/c2+rfm+r/rjCXasNVCvdNcPOqTrZpT/bZ65Vulr1/gFXasxPmOKCMyX4sIIfFUNYPpgrhHOFEF6MEqUwUQrnCsFcIYTl/agYyAowwvsyHIiI+rg4FhNGI4Iqyo9GhAEYb7Ul63T+4SA7AOOdLqTFGmu2xFtt8S53tg9E9XFRHxO0EU4borUhWhehDDHKGCcNMUIXyrqyrDoQd6G0MYbsOH9x7/lzdAHl8wlOjE/UrJIT1SUJF4upQNik0rTpTT3JjLtQzpQkhBXDrBj88rpctEJyACtGC5U0K8QQDIJ8+t6BuuOndpN0olgmKSZjc2gVg11GkyaeCNFsGvCqYimzDEZyUVCC8QrFyFfCVTJafXnxHFyioTIFFRiI5yCGhygRIvIQJUI45eJpj1SISEwgrGyqWfPq3j89cea53w6+8dLoX57Tvvqs9c3nHG88bXv1d7Y3nrS//0ep/6QUUEocJJFuErGkSXe8EIrlgyjnuww/EAuSrJtk7STrvGRkBIARXFNGkBbgy4IqjAcwHsA5gGQAhgY4CuApQCABIefiCTdPuHkK4CiAot045cIYVzhnyeRhRkoIUoaVkrQUZ6WkKCGEFJlOIVoK0JJvWjGSn5UCrBRgJD8lwYQEoZKbkHxpyWRP1nRrV43q3ohH17HYR1TsTYlYh3pecit/B6j+E/PvkphmSRgsMCMCb2I4G8XYcNqO006CdlMsTLOhUMQ8qGyxOdSlCiNJeUGkS2WxXMnPxFXX7EpN+mtNtdJf6+/bvixXFUuVUnmcy5cIhqeFz7lqz+Ez7cNaMIaHc6I3w3mSNJCgXDHCFWem1bRFfTwp/nKvv7x5EqQnjnkSyFTpQb83jUEp1AAFHOFERijFKF7nhi929q/ZvGvVxh0X2/ta+5QrN2x/4qlnfvmH57bvP3r8Qv3+4+dWbti+98hpjRUAw6kRk2P9noM7jp46WttY16PoVOkGTXa1C9KD/mN1TdsOn3hnw9ZXVq1btX3P0drGfr3F6ouEs6QDjij1tn6VQam36R2QGfCb3D6jC9Y7II0V0FgBowt2+WOBJBZFWWeUdMZod4KVy0u6E6wzRjui1OXum/xXEUoasgbX7jl1uLbHnWCdac6UmD5u6CLGB72Z2jFX1Yi9wxYaDebGwoTCR3T4xBa41AQV6gGh1slW2ajzFuKcGT9nxs8YsdMG9KQOOalDThvQM0asyoxOy1XDUMYcYawxBkjzMFYMkZUILcXo8RhTTvPlOC1ECDZOC9l8BS9LeFnCilJGKEEpdNQOdIxq25TqPp15zAlq4Zgxwanj4kiMHwzRfT6yC8q1ebBmINcI5BrdRD1AXQSoiwBT52HqAK4eoC5owzWa4FTV6cL1hmidLnxWCR3ttR/vd9Zogh32dLMWbtVCU9VlCvRYQgpnfATM6IKEOcY60nl3Ju9HxSDKhzAhnBPDOTGC56NEIUoU5I8hTAiifCDL+RHWl2FARDDEeW2yIJe0GPST3QDSYo01GENDAarfm+t0pVussWZLtM2e6HJn+sCsMSaaIpwhxOiDtD5EGsKEKUqZY6QphutCmc+4ijTG0jvO134BV41LOU6MB8ImvanH5hxCMChfSoul5NXmKpQAGSEklpJcPoZTAX/I2N1Xc+DQRoKKlyokyyMuQK8Y7FJrhkJhiKSTHnhM5iq52Lrc4eQr5KrLEs/BZQoap8ACA/IcyAggJYJ4ASTyoFD0jRcCEgmi5l7Fng93/vyRlUvnbVky//Tye2qXLm67d8nAQ/eMPrRI9dDc0YfnDD8yV9j9ptR/UoqqJcwqYDaEBaPFULgUQfjL4yqCcxK8leDsl4y06KLzjktHEbgirnLjnJtk3RztFkh3nnQXCPc4BRZJQCRcbM5B4XYCt2OkHWEchBSJlSB3zqAJDQyBHcNQpzrYb4wrLSnVNEorrciAFemdKnO625LpkX+2ZHpMqS5DokOdaGvwnKx1HTyjWnN24BWNezXNH5HyB8nYGtS7Iqh72T74IqRdg0eqK6yqyFto0kTzTpJ34Kwjx9hztAtnPCQLU1wo+ClXjZUqlCTlBZEslYVyJa/Vqq9x1TW7YvtH56phi9OTQMI4A2dyYZyJkly/3rLlwNF1O/btPHi8tU+psQIHT174ya//8MRTz2zff7RHqR3WWWtaujfs3H/gxHkrGETovC+J2gOxEZu7tntg57HTH+7ev+fkuTal2hqI+rOE2Reu7R5YsXHbT//47ON/eOb1tRv2n64aNtj0Dsjpi4LhlMsfMwN+jRUYNTpGDPZhnXVQYx7UmFUmp8ntA4IJXyJnDWK2MCGjlfykMmBdwT47olSUloZtoQ/3nj5S1+tOsK4MPxNXOXLlYV+2QQfWqJxtlsAQjIwGc4N+shPmW+FiM5RvAPg6J1NtIy9Y8PPm3Hlz7qwRPWPIntJlTukyZwzZs0Z0Jn/VF3AVVpTSfDHJ5rP5CiVJlCSluII/S8j/KUc4YfQGDVDA4o8A8QyYZWxIwZgRqKCoAAAgAElEQVQt61LF0bgwFOb6/FQXTLZ7qWprqtqaumDNnLdmz1ux81bsnA27YM1eNCcbTfGpancgXW6sy421WFMX9ZEmc2IApvXJsiZI6YLEVNmSgnzgwJHOu5CiO1sC0LInW7wCrjIiFVN2fCwmdANIsyXabIm2O5KDfrIPwiZzVTeA9EPoV8VV+VKaoIP+kNHuGvb6dTnSLxSSrBi92lyVo7w0H+TyMb4Q58R4LOno7qvZsXtVFgsVSrhYyHl91gFF5+BQNwjZcTIO+tTRpClHgSQLY6QHJQCC8X5BfhXJwtPqK+EqTvZX0WCe/ZyrKBGkRXC8EpaKYcavVh7ftvPJH70x77aXb/zmm9/81w3XX7f/lhtOz7m1Yf7tHXff2rvwxp4F17cvuc7wu4ewfSskY5OUMUuUh+J88UIoWrhsfxXBuQnOTnDOS0ZaBD4Fqb8ar8xfNQ1XSZyvwkB50k3n7HjORpAOknXn8h5aSlhyY6eHP1lz8u239r/43uFXPzr73paaNYe6d02nbZ/0bPik56OpOtD14YGuD+WfD3av29+5dm/bqp3t7z+374kX9v/01f2PbrvwhMazqiKdl6RTdHIdpH0OGH0eVL2VcO0WMm0Sp8+zNgIzX+Oqa/Z12j86V3nTmDUQ9SE4OS75s8TZls53N21/ffX6A6cuaG0ebzRzpq7lt8+8+PPfPb3t4yNKvc3uDVvBYF1b78oN27fuO6y1ebJMIYJSrCTFKF7j9l5o79lx9NSmA0f2nDx3tLaxvm9oyOywBqKjduBEfcsbH278xTMvPParp9bv2l/T0m33hkNp3OmLjhjsgxrziME+Znbp7KAZ8Nu9YRsUMrrgMbNrSGdXu2NaMGX0ZW1hwhVngCR3ZfsmO7pijKS0h9ftO3P0Yh+Q5NyIMBNX2dDiSABrNfsvaoAWk68PSCj9qDLEXG2uyualJJtPMCJaGCfHpQQj6kF/6/DYqB0wQAF7KO6KppyRpCuaglKoL8f2A7EuIN3uSDZbovWGcLUucE7tP6P27e9zfNzv/LjPvbffvbffs6cf2tMP7e33nNeEqtWBqWoyJ9rsGbkf30V9pMWaGgpwZkRyZivubGmqvIQE4Z8KzI2DuXEPVgHR0uVylSkpWjDJgkmjEa7FGqvV+pot0T4IU/iIXhDtcKZkrmp3JHs8WQWc+6q4ihPj6awHhDVuUBWJ2wg6yAoxigtdba4iWT/FBWg+zBfihXImm/P2D9bv3LM6GHYyXLpYJiMxj2Kwq6Oz0WLVormIN6CNJk0yTslJRSQLf0GdBTkPaaq+Kq7Ks1CBAUXuU66iRZAWQY4Hx0W/RHiCw/XHX/uPNxfPfv2OG1fPuf3D225e881/OzR3dtO993Tdv3Bg2dyRZXeolt8xuOzmhsXXOV55Qmo/IkW1EgvnxUBGDMZ4/2VzFQsQnHuq5IVdKgG6Mq4ipvqrWG+FgfK0h2cAjvVwea9YCTBSICYBzd7qt06+9KMVDz/8yrIfrXj4F2t/9OuPfvLHbb+aRtt/+dTWHz+19bGntv7wkvF3Wx57autjv9/2o99v++FTW3/4282P/GbjD361/rv3vXL799+842fv3v7qjsUNw89i7H5p/AiNbAR1L/pNbyWBrUz0XBEfKLNGgXKSORvNu69x1TX72uwfnatoSYIzOQMUGDTZj9U1vbd5x4aPD13sVhgB35jZdbK68T/feO+p517euOtA97DGCgahSNrpi1Y1db7xwbrVm3YOasxxjAlmcH8GD+NMRiihhfFQjlZaXYeqLn6wddefXnt71fY9NV391kAUzuRG7cDB87VvrNmwYt3mjbsOHDt/sa1/RGVymgG/DQpZwaDODhpdsBnwmwG/zg4O66zdw5rm3pE+Pagw+0edUR2UtgRzEzHBy903+U/irDTiiHz08dlj9f2eFA9kxZm4yoLkVSG8yxFp1EONeqjTHh6CkdEI1w3z7XC+FRKaALbeSdXa8GoLVmVGq8zoeSNyzpA5o0ud0aXOGTLnZ86v+gKuSnGlUI4OoGSCETNCyRVN1XYPbPj40KnGttbhMY3bawvGzL6wHvSbfWFrJN2k91zUeWs13gtjnrNK98lh57FB52GF85M+54F+5/4B174BYN8AsHcA3DsA7u8HTiq9Z4bBqTqrhKrG/NXqwLkR76lB4Pwo3GbPKAOsLsxMW2/MmSk4MwUXUpSdVVfsr7IhJWtOMmXHFT6iwRiq0cBt9sRwkB6A8R5PVubFFmusw5nqBdFBH/5VcRXDR0NRi9Ux6HArowk7TgVoLvI1cBXNBykuQLJBRogUKwjJhLSGnuOndmr1A4mUt1gmETQ0rOytb7igGlOkkYAvpI8kjHLvGhkm5F7LXwknXa4YHhZZSIYqjgcZAWQEkOPBPAtKjJf1qVXHt3/0k4deuOkb791xy65FC/fcveDd//X/HV+6SPGzHyof+07/0rlDC29VLbplaNENdXf8s/rXD1LHNkhuhcR4JTGIsYEkA2OXxVUTaDVFtABNp8vz203mKpr5nKtkFWlPkfcW8r5C0c+XfFTRm664BlItO0Y2Prnn5/e9tfjeNxd9f9UDj3348CNrHnrgnXum0YqF97419963Z9379pxLxvtXzH3g3TsffG/eg+/NffC9efe9M3v5W7OXvX7bA2/e+ti7t/94xbef/OC6LSfuV1n/kkivT0bW+p3vIP4tXPp0mWgvkaMibuJwF0t6rnHVNfs67R+dq8I4401jDf3Dr6xa96fX3v74TJUBCkRx1hWMr9u29weP/+rpl944fqG+d0Qn+5Nkrqpp6X579Ya1W3YPaswxlPanMHck5Y6lfQie4gq5khSjeKM32K021PUoth85+cqqda+v3XDgXI3CaHNFU3AKO32xZcPO/a+sWL12y+7GLoU7EA+mcp5Q0uT2aazAoMbcPaxpHxjtUKh6lNo+lalVae0Yc/UbYZUrZvRl7RFSDghewb65E2yCk0ad0fX7zx1vGADTggfNz8RVxhSvjpD9nmSzEZZdVgoorU4I3TD75bmq1pRuMMYul6u8acweikMpNJSjLf7I2ZbOD7buOtnQ2qMxumPpIEYB8YzRGzTBIWskPQJnBn2YAkYHvNiAF+uDsG4I7YJyjbZUgy1z0Z6pcyB1drTGgdY4cnV2tNWFdTizU9VoirdYU3IQ8ILKV6sNdbmxsYg4UxxQLuVqijJyBTI5GggghcvlKldOMqOS3C/ooj5Qbwj2eLJjMaEPwroBpM2ekLmq05Xug7AhP/FVcRUrxCCfVk5a94eMCAbJdRa+Bq6i+SDBBEg2KB9UhHz6nv7aiw2nHC6NWMhRTEo1prhQdXJA0ZlIwYGIMZIwyuUVZKL64rgeIwSm1VfFVRwPXQJVIgeWaVBi/bGxlgvvvvDGolnPf+Nf3r/h+m2zZm+bNfudb36j/mc/9rzxsuOPv1Ysn9d/5/Vj827ULLyp685vDD26MLD6eUlRJaVtEh+g2UCW9ePsFXDVNJJP8E2jy3pkAcY5AOc+5yqe+hSt+JwjT3sqxUCpHKRFMIzorHBPv7vug+bXf3P0Z8tXL77rjdsXvzf/gXX33Lf2nsXv3bV05cKlK++eMs67Z+Wce1bOmqqlq2YvXTV7+Zo7l6+5c9nqOfesnLXovduWrLj5R+vu+uXGuT9becPjb/7Tq1tuOdf+E5XhzzrNc2btX2LeLSJeJwlDBVrDoiYGBXjKT/Oea1x1zb42+0fnqpqu/jPNHZsPHl2xcdv+s9Uqh8fsC3eN6nZ8cvw/33jvmZff3Hvk9KDGrLV5Rgx2lcnp9EXt3nB9R//KDds37/lEZXLGMQZOZKM4CyazRm9Q4/YavUEohaa4AlGRGEnSAvDOY6dfen/Nq6s/2nX8TPPg6JjdM6AxXWzvO3jywvb9R/cdPXOuvq1zcGxYZ3UH4jYopLV5lHrboMY8rLOqTE61FWxUGFtH7L16SOWKmfyoK85AGRHOFq5g34Akl+SlUWd0w4HzJxoVUEb8Aq6SS38NwUir2V875mrQgQNgSpMUu2G2wyu0gVyzm25wEHVWrMacrTYh1SbkgiF9Xp86q02c1SbO61MXDOkr4KpcSfIkkDEnaPQGfQjuTWP9esuxuqbmwVETHELEMlGRAihp9Aa1AGzwx0bglNyfeziAK4OEMkyPhFllVOgEsQ4I7wDJNohs9VKtXqoVYtogShEQhgLcVA362eEgP+hnu9xYkznRYk3J+VWmuGCJc1M1LVddQd46SEmGTHkAxpst0XpDsM2eGPSTmkS+F0S73JnJXNXvzQ0HyK+Kq8RiyuUZ7emvHlQ2uDyjsaQDpwL5cupr4CpWDJNsECW8FBvmxDiCwR6vdvfe9cMjHSyPCHlMq1OePXesq7s5GgeDUVMkYUwiNoz0UJyPEQIU5/uCvstf3Tqn5wyGh2SiksVzYIEBJRKUuLCr4diuX//wL7df/9p1//bBddetv+6GdTfcuObOO0beeFk4uj/zwVtj310+MOdGw/xbHMtmaxfe2r/sDt3vf5g7tU2CRiTKW+IDNB+8PKiaWV/V807mKuYzrhJIN4c7i7y3Ug7xBTiY1vRpLxy8sO7tg889sv6BBWvvvP2tm+5456YFa+bes+HuBWvmznnv1qUbFi7duGDquHzL/OVb7pqqxetnLV4/656Nc+7ZOGfJhtmLPrrj7rW3Llp18482zv75htv+/YN/++k7//T6jtuONj1a3fb4sdMPnD3ziFr5Jpa8MC6qiqyJRCwkAvJU8BpXXbOv0/7RuWrFxm2//vNLL763esBg5SQpiFH7Tl948s8vL/nOI1v3HdZYAaXe1twzNKgxO31R2Z9kBvz1Hf1rt+zeceCYxgrEMcYTScEpLIwzCUYM4wyYzLqiKW8aixDsqB1whBMRgvUhuMJo23ns9B9fefN7P/t1+6DK5Y9Fs9TAmPGD9dt+9+xL76zZeLK6MZwhYiidyLFxjAmlcSCYMLl9E1zVZ/COuePWEO5J8X6sFCLGL3ffwLQgc5XKFZO5yovkQawwE1fpE6w2Riv9aJslUKNyXtQA/Z6kLpnvgZkOL9fh4ZrdZJOdqLNm60zZalO61ohcMCSrdKmz2th5TeK8PlGtT9cZk5fLVawkeRKIwmgbtQOyF1A+ZNAypLL4I9l8BS2MOyPJfr2lY1TbqbWc7VGf7jOc6TeeG7JcUDoujLqqx8BqtfeiKVRnitSZYrWmRLU5UWVJVlmS1eZkgznVZE5MVR9EDsB0L0g0W5JyQLDVllZ4SXWA1AbwqbImeGuCn5y6fmX+KpiVdKlipyt9UR9oMIa63JmRMKtNFmSuarXFJ7hqAMaVQeqr4qpCOWN3Dbe0n+ruq7LYFaGoBacCX0OdBZoPcvkIyQaRHIgRPj6fYIUEgsGr177R0VVLMalimTQYVafPHGnvaIjEPKGYOZIwJjJWuS0gKwb/tlxFiRAlfp5W9amzigAlNqw7vnPt95a9cuu3V95+y7qbbt7wrRvW3XTz6sXzNBtXSS015LaPxr5/f/et3zbMuclzzxzHktm9c6/r+/6i8NYVkrlHwj2SGBSLEfK/H1fJyVUyV8kuK55yCzRQLPhLUpgUPBZv99H6zc+v/OV9z9x1/4eL5q2fNW/9rMVb5z2wb+l3Dtx7354li7bctXjrvGm1dMe8pTvnTh3nrrvlrvU3z1t/2/yNt85bf9vcj26avebGeSu/9fDa6x9d+Y0fvPP//uz9f3n/yMITnT89VPO99z666f3Vt9dWPxWET5T4sQJnJ1EbkfGwhP8aV12zr9O+LFdVxqViqSIUK2JpXChJtFBM42w4k9t58GSHUudL0XGqBCM8mGK8Gc6XFeRy0l9e8it/cqMPuRT1TNfLp+GmKohX3AnWACN6b8YWJuQvnXHCFUHkoBJaGKckyQSHNu4//Nhvfv/62g1NipEwzph94c0Hj/7imRd+//Lrq7ft0TrAvlF9U/dgh0Kld0BQJA3HECCYcMARtcXd2qfcfejkpt0HBzXmHF+O46w/g/uQaRTK0XKeEJzJeRKIPRQ3wSGDx7922561W3Zv3vPJiaqGzsGxgTFjc8/Q6drm9z/aum7b3sYuRYYS85KUxDlPKOlP4vYwLofwTH7U5Ec9Kd6HFsH0jPs8bV1vmTs9KT7BSYOWwPr956q61CFi3JnmLKnp67YbU7w1WzCm+H5PUq620OWIaOLCYFDs8XFdINsXEIYjFUW40O6maoyJJhvWaM9eMjbZsm32TKcj0+NGB7y5UR+lCbPGGG9KcBA2DmFlX67kx8sBvBQkymGiFCYLUVKAUqgJDqkcHrULckaSMYrHy1IoR0cINkbxMYoP5WgohdpDcR0cgYiiHRF1EWIQSvY6Y12OWKcz3gWkm8yRGn3wpBI42Gf7uNu8r8d2cMB1dNBzWgnJPfjaHUgvSAz6WWVIGAmLY7FiN5Cr04Wr1YEWa0rhYzSJsiFVUUKoypsdg1GNPzc5/CcXxJc/mmOsLSk4MwUAKXgznB9h/QgbyHKTASuI8lMFY4UhKNvuSDaawh3OlDLEaJOF0Qgn563LocAOZ6rDmeoGkD4IG/Th+ghvjvKWmGBL5G1JwRJnzDHaGMGtScoUw0BcNMYQkGDNCWTH+drdZ8/QBVQuCio3rpEbAlJs2GDu9XjVFruiT1GrNXQRdLAiYQQTIJjp41AzvXov971OMD6C8RFMgGAC8noIOkzQ4d7+xt7+RuVoV6FEBIKeHTs3VlWfcnsMScSVRh1IzoUSAEZ65COBcpnQaXW5XCWWokIxwuVDcqxwIs9dkpBCJS5/yRfCfCFMsnCGcFBFmCp6mYKXLXgF0VvkvRLjlUhvaKCuYe1rqx5c9Masm9bNnb1t7tyNN92y4rrrjv7pSVLRKkGWypnD0J+eHFkwe/j6/2WbdSN0z5zOG/65Yf6NwIpnJWW9lDRLFJQXA9wM68dpaLImSpCnUGuOBmgBpngvLcBs3s/m/SQHsXk/xXsJFsQZD8lBBAtilBvBHRPoKfcFQnIuOcA6/b7l/QQLUIKHFSExD4uCV2A9LOGkMBuZs7GchxZBqgw7o0Or9r503y/nLn1m7sPblt+99c47N9w+b/PsJbvuXrZ30aId8+ZuvGP+ljkLts1duP2uxTvnL945f+H2uxZsmzt/6+yFO+Ys3DFr6nj3tll3b7td/nnB9tnzt942d9OtC9bf8Mim2x54+//597XfXFXz3dOqPxxsf/zNLbc++cL/9foHt56tegqGTxTzupLoYnAnjXpZ2k8wLvmMJEbbsoQdJV0078+XU9e46ppdDft75aqZ/DEycjmilDWEy4UJPCnem+VdESRG8Rmh5AgnarsHth0+seHjQ9uPnBy2OLvVhpMNrSu37X72zXdfW7P+SE3DsMnRrzZ2DanbB0YVapPFE/DFs8FUzp9AJ7hqz+FTm/d8MqS15PhyLMfMxFU+BPdnCVk+BIdSqCeBANF094j20OnqVRt3bNp9sKalu19laOoePHS6+q1V6z8+dvZCY0dVU2e/yhDOEChb9CVyniQbyJX9WEl+NE+K9yJ5IMldba6yIHmZq4ZgpMXka9CB7dZgP4SORAsDAbEbYrpAuhtiuiGmAyBbnblmOzpVLfZshzPb5UR6AUwB4yo/rY1wX8xVGaESytGOcEILwHI0EIhnAigZp4UEIybZfJwW5BQriz+i8QTUcEIbxiwpxpHNm5OsEs62W4M1as8phe3cCFCt8100Ry+a41WG8Okx+NgwUKuP1BuiTeZEsyXZYk01W5JN5kSjKd5sSVarAycV7lODQL0hOgDTmkTZlJFMccEcY80xVqYofYjUBQltAL8k1+pTtEoJ3gznyzCTuUpGq0CWmyovmh/x5WS/VJc7owwxmkReGWJ6QfRqc5XR0gdAYxa7Ymik0WJXUGy4NJ7NUb6/FVcpRzt7+xsVQ22ckPX53TJXeSBTKuvOYM4s7sZIj0wSE9UWptXl5lfJS+XyIbEUzZdjE4wlFCOMEJDPHoqlaKES5wthgofIIkyWvFTRyxa8ouAtcV6J9kqE19Vysvrd/3z3vrtfm33T2nlztsy7a/1tt715yw3H33g+q+2Rws5K/anAy0+PLZ2vvP7fnLNughfO6r/hX1ruut716lPF7rNSWCdRnpLoZwXftOuXs8rkZ/wcsBgPyXm4go8r+EjOQwuQWA6K5SAjegvjYbEc5Ao+Ng9zBR9f9PNFP1fwkRzECAGZq+R6YDJXTb9voo9gAZIHeAES83BB8IocyFNuhnTiORvFAQQP5IqQLT606sAr3/n9oof+suQ725fdvW3OnRtvm7dl1pLd85ftW7ho511zN90+f+vsBdvvXLhj7uJd8xbvmrdwx9wF2++cv3X2gu2zF2y/Y9px4Y5Zi3beuWjn7IU75ty97fZ5W25fuOHGez/4xqOrv/XsgYVbu544MPDk2jMPPrf2+t+++i8vvX/7saqnPP4zYsFQLgI8A3CUNy+ECMZF8g6Sd+UYO4LbsoSTZGG+EL/GVdfsatjfK1eBaWFauT6rQSAXz5TjZWGq7AxnYhQfQMmG/uHX12549s13952+oHF7PQnkZEPr719+/ZFf/e7F91afb+u2BWMJSmjqHepQqIa0FoPT6w7E/Qk0gpDRLGX3hsfMrrb+kb1HTm/Ze2hIa8G4UhSjZ+IqTwKBUqgPwYMYFcaZT4XRYDTt8sdUJmddW++ew6c27jqwff/RgycvnKtvq2rq3H3o5GvvrV29aWeHQhVM5eI5HkrzEUqKMRKUER1RSt4Zd4K92lzlyJVtaNGUFtQRctCb6XJEWky+er1/NJIfDhf6fVyHG2+2IS32bJeH7PdxbU5sWnW5sV4A6wfxIT85FmB0Ud4Y481JfiauwopSghG9aczij+g8Pp3HZ/QGLf5Imi+m+WKKK8RpIYCSQDxj9oU1nkCfGRwCIoYIZstwtgynieD97kSbJVSlctfpfa22eBeY7fbinSDW6so02dP1pnijKd5gjF3UR6rVgbNK6KTCfazPUa0OnBkGj/U5Tgy4ajTBdgei8DEjQW4iDqjx5zT+nNqHybLEOZm3zDFWbvIIoGUIK0NpFk7TU9FKdmJdIigrqkNUvzfX5c70gqgyxKii/FCA6vFkrzZXWR2DTmDEYlfojN2QT8vw0XwpjRLevxVXmSzKvoGmjq46gkrAPteOnRura05DsCWDeeR3v3weUHbVYKRnpvtebv2qLO7GaYgVg/lyLF+O8YWwHGeUfTkTvxWKEVYMylyFT8dV3fvX7Xn65y/Ov+XPN3/jrVk3fzD7tndvvuH5W75VvX01AqiljFfqb0yvftP48DLVTd8C59wK33XbyI3/2jX32+Znf0rU7JNgpUS5S3kfxULTrl8GHXltGOnJ4u4M5kxjthxjp0UXwdkzuAFnbflxWChDKGVm8m5KcOKsDaMtOcZK8g62APAlL854ZJcVxfnkeeTSFdOLgzDKibMuhgXkoKfAengG4Gg3STkpwZMTALQIWuNDqw+//r3nlj/yzoMPb1u2cOucuzbcdvfmWUt3zb9378IlO+6at/H2BVtmL9p25+Ltc+/ZOe+enfMWb5+7aNudC7bMXrBl9oItd0wdF227c/H2OUt23HXPzrlLdty1cOusuzfPWrT+5rtf/6cntsz5oP7x3QN/XFP7w//YfMcTb//rb9/65vOr5hyu+ZPTf5ovasW8ncLNJGZnGQ/BOCjBSQlunHUguA3BHTkKpPnwNa66ZlfD/qdxlTvByglGUEYM4pUoLUVpKUyVY2S+V2vacfTUmp379p46X9XRW9s9cKa54+MzVa+v3fCb519+bc36mq5+ZyTpSSB6wNfQrRgYM5oBPxhOwTHEF8+G0ngMpa1gUGVytg+M7jt6Zuu+w8M6K8oWw1lyJq5yx9KeBAJncgGUnOCqSI6BE9kcX2ZKEhRJ17X1bvv4yLaPjxw6XX2hsWPL3kOrNu7YceDYx8fO7jl86nxD+5jFYw1ifqwUYyQ5V33CM3e1ucpNSjJXyb2clX60xeQ7O2zvg3BFQBgMij0Q3WxDGi3pDjeuCAidADFV3UCuz5MbgIhBmFIGaU2I08cEU1z4Aq6S660HUNKTQBzhhC0Yk5Vk83JdqyjJBTEKSqHOSNIciKs8oSFXeMAe6LP7Fc6w0pvUhnFjgut1J9vt0UZjsFbrq9EH6y2xVlemG8q12tJynap2B9JqSzdbkjJjtdkzTeZEnS4s115vMMaaLck2a7JZC7fr4U6jv9caHnDEhoFP22Y70nlHOj+RXOXBKl5C8pMSmGK8KeoStAqi/ExcpY9xyhAzAOMKH6EMMSNhVuEjvgaucoMqu2vYbBtwuJXxlJMVYpwY/xtyFey39g00XWw4nckGYZ9r1+7NNbVnvD4rkgNRApDf/RMN8iZqLvzX843kqeSM+AlwmdzrV/4txfkIxosxAF6anqv2vPLb176/6Inr/+kX//v/fvr6//Xc9f/6zDf++Ynr/rmz9nAmbpeokGQaYD/ebH/8e2O3fts793Zw1k26W7/VM/d65S+/Ezy4puzokmhXueAnGXDa9XP5kBzNJBgvRnqQnCuNOlKoOYXpcM6M0oYkNoYxRnHcg9IGF9wmywG12DxNFneDA2qBQt3B+DBKOiYKgMmIJu/t9PvGgjnaRTAumnGznEdgPTJacayH40G2COfyHqToMcQVHxx9/bsv3PfY+w9/d+vyxVvmLPjo9oWbZt234+779yxcvm3e3RtuX7JpzpKtdy7beteyHfPu3T7/nm1zl26Zu2jTnMUbZy/cOHvacdGmOfdsvnPx5juXbJqzYMOsBR/dvmjNLUvf+sZv9yx5v+GJ1Q1PPLN3yWNv/e8fvvIvv3zn+ufXzvuk7llb8DRVULGCAcU02bQmlzPjtJXkHZTgJjhnlrBncnaUAAgmcI2rrtnVsL9XrvIi+WkFZwvOGC1Hyp9GvZQAACAASURBVGKMlBKkQK5sj+a07sCu42f+9Nrb72/Z2a02WPyRM80dz7/zwQsrVr6+dsO2wyfalGo52XzUDtR1DfSNGfQOyBvNhNK4P4FCkbQvng1nCDPgl7lq//Fz2/cflbkqhBBf7K+CM7mJUCCcycEpLJZjwHDKCgbBcEpOUVdb3A2dA++t2/LWqvVb9x2u7+iva+tdv+Pjl9764JV3Pxy2BpwxOkSMe5G8M0YDSU7eoq+NqyxI3oYWdXGmyxE5P+JsMse6gdxwkB8KcD0eXC5T3u+l+iByWg3C1JCPVgbY0TCriwiGuGhOiJaUMBNXBTEmiFGTJWeqfe7zwxk5cc2H4FCGcCcJQwgZdAY6jO42vbvL6huGUupwbtiX7QFSzeZwjdZ7ftRzbgys1vnqjOFWW7rdgfR4cIWPGQmLqmhBHS+p46VekJDVDeRk5GqxplotiUY11KIBJ9Cq3x4ddCWG3Em1DxuDUVkaf04fIk1RxhpjPEkaSpKXoFUgy8Fpeqo8Gd4Q51VRXhliJjToJ/u9uavNVYGwyeYcMlr65GLrnBinuQhO+/9WXJXK+Hr7G8+ePxRPev0BYM/erbK/CiW88ouf5v0TKVAzcsDlc9XEhPIt+EK4UImXpKQkIeNSpiylZCcWKwa5fIgrBS/hqorMVaR37xu/f/8X33lh+ey/LJvz7kML331gwTvL573wnQVjmtYMDUuFhOQ3SjVHwCcfH7vtRu/c2123ftsy+8b+ede3/2CBYd2LrL5Rop2Vom8mrpqobipH8bh8iMuH+KKfzttLkluU7DivZUvmguQMpXq6BnfXtX7U2LmpqWtzQ8fG2pZ1da0ftfZu6xn6JJOz4vTnocAcBeI09AVcJRT8QtEn5mExDxdFuJT3fVqwqgALlQBWgtJlUB9XrDjy6oN/Xvb9dx/8wZblyzfeuWTtrKXrZz+0deHDOxc9sPnuJevuWL5+7r2b5t6/af4DW+c/uGXBfZvvum/jvGUb5i5fP3faccnaWYs/nLV03Zx7Pppzz4ezF629Y8HKWxe9f8sjH819au99zx/5wR92L/vRypsffuVfH3v9m0+8c9PTq+/eX/esLXSGqYwJFRPFainaIIiOLKHPMVaSdxGcEyUdCO5ACQCn/de46ppdDfufxlWBXNmT4uXGeWBacMZolSvWqXG89N663SfOtgypmgdH95+tXrvr4437Dx88X7vr+JmzLZ0DBqsBCuhB/5DZ0a02dCg1Jo8fCCZCaTycIXzx7ARXmdy+UaOjQ6E6cOL8jgPHlHpblikE0rmZuMqbxuBMTs6ykj+CySwYR5IkH0hi7kDcG80kcixC5+MY44tnGzoH5FyrLXsPvbnyo9ff//APz79y3w8e79a4zQEsRIz70KJcEXSCma4qVznxijVbmOAqOdGqwxapVfubLckeDz7oZxU+ZoKoFD5mWikD7EiQGw3xY1FeHxWNibwlmbemxZm4Cs4Q/iwRxCi5RWCKKyBiOZuvBFAygJITpBXGmQjBhggexhgPQjuTpCGEjILxXpuvRQ80qF2qQE4dIbUJXpfMq6L8AIy3OpP15vC5Ea+ct95iTXW60F6Q6PdS/V6qwRhrdyADMC3XXBiAaYWPGfLRKh8+BqMqb3YEzAwDqUFXYsAR67dH2/Vwux5u03ll5OqxhPrt0UFHFEhQYIK4BK38CPsFXKWOi2MxQRXlR8KsMsQMB+mhAHW1uSqd9Vgdg1pDVzBilo8KkkyIESJ/K64iqHh3b/3R43tiCSgShT/ev+NC1UkXoM9RPpkqZJhgxaBMV19VHHBCjBDgC+F8OVYcT5SlVEVKy1Al+3VIFhZL0YqUmsxVhUlc5eg4PXJ6Z9/H64Y/2aQ7tkNzaKt6/6ae49udYW26EpMqaSkLST0XfU//Snnr9Z65t9lv+qbjrlsH5t9QtfSWnld/mR05J7Gu8RJMsZ5p1y8nVMlb8TldFWGubKtILn7clCYHCVEtShYgWH+u/r2Pj71w9Nxrp2vfOVn91qHTfzlw4sWj5147U7syhZkw0sMIAbkXkOz8+4I4YKEcEkt+QfTyHCiwHoH18BzICxDBuMgClC14khVQlxxccfS1+59f9t137n9s030PrL9r2eo5962787ubF/9g+5LvbFy4fO3s+9fNe3DDvIc2LHh484KHNy16aOP8B9ffff+6eQ9tWPDQhgUPbVh0ybhs9dzla+68d+28e9fOXb7mrqWrZi/5YPY97972s63Lntz5wC82L/neu7c++Pq3Hn37psffv+OJ92f9cc3CfReftUTPMpI6LxlZUcsJumLJkUBUGdyAsw6Cc2KUM0s4MdJzzV91za6S/b1ylXzZVHmRfBCvyAUIBi2B2l7dsfr+T2raX1m54WRDq8rhaVOq1+058PraDYer6/Wgf9Bk1wKw0RtUWl0tQ6r6vqEejVEP+HxJNJDE/AnUF896oxk5vyqJc0YXLHPVwZMXdn1yQuYqfwqbiatkqAqgpOxuCWKUP0v4M3gwg6NskSpIiRxr94ZNbp8vnsX/f/beMzqKM933vR/uWvfedc9e5+w9s2fbM+MxJtjYGHDAYYwDtgEDToPJOWcwJueMTRQIhCSUcw4tqZM651bnnHMO1V3V3VWdW1LdD2UzHiS87Rn73D3ePOu3niW1RLVUfNBvve9T/zc9ggyjcAFVGB33apqPnb9y9sqtk5eub9t/nMDXKl1xbxJ1JVAsKwHb9/ylvUoO5CXBjMifGvIlsccDhV6E54LbhNY2gb1T5OpTBCjGGNOWZNqSDCtCt8Djwnak2Y4015XleTIiT07sy/2wV9mjyIMFKlcs6UmkfUg2kMo7IQRbqfq+WtmhlDYA6sOwGUwbobQ6CAvsYZLK3jNkoBtDLFuU701JwgVJZFQYzHPcaYYdbhtytYvcGK1CZxPPVs821zKN5WRVM9+OLcUx7Gm6LcV0ZLiurCJYUPgzMm9K5EwIbBDHBDD1QYYuQJQ5CFI7BknupKg8dK2fpfNrPDG9F3pIrcxB2OiPj0UbSApcCNeT4XmzXE+G5UwyHQjLmWS7Ur+0VyWSTrmKxuHjnB55Ju/HvCpT8P3/5VVIKtiPb7l957Lba/AHHMV3rtXWlcuVXAj+dng8mbVjz+VhdvWo9/2pc+tIxpbKOTIFVyrngGCjJyA1WFgKDVksHxDJ+oUSHFfYxRV2ydUkl0/80Nz6970KjepHHeKCiY86ZahXhdokqGko61WYYb0f9aNoAIXtKKffsnHZ4J9+p570R+kT/6p/YQLt+d+XP/eb1tVzPORSFFEOD5uQ9Pi/QirnSKQsAKR1+cQGC0uuJgklOK6olSetlOpqOJISIvOKVFfjh8gyfe39ht0l1dvq2g904k93DJyqbfuqvH5XReOeurajnpAQgLTYBbFx+B+6bxlzOCoPAGKvj+9ysp02hsNKt9sYdgfT4eN6IIknqfAO64ZCjEOV+97c8tqcA299eO6N2Seff/3Is38+/tyccy99ePHld8/MeOPolLdOvPD2qRfeOT39vbPT3zs7853T094+9eJbJ16Yc+6lOedemnP25Yf67BMvvn3qxXdOzXjn9PS3T05/68QLbx59/o3Dzy489+rnl95ccGbmn/c+9efdTy48PnXJ+ZlfnHpx48XXbvdskbirwrnBEEy0utoN5maztdPuoXjDPCAuAxFlNKGOxDVgwvA4Z+Fx/UL1Y71qdBTNF0ayuUKmMJwpjCbS+RCYcAaiV4rLB+gCcyDmiecsIcToj5uDsDmcNgbThtBP6Hp/Uh9MmUIZE5A1h7PGcMYQSOkCyUd9vwXImSOZsV3jSXhTaHQY1fjiLUT+uTs1x66UnS4qd4DJ8ubOFVt37zh8EkfnukBEZfe2E2kCjWlIZ+Eq9QTOUCue0kagUoQyqcnhARF7ADQ4Azq7z+AM2AOgH0oBSH5IZWQOKfqpnDuVDVfv3GcOKUKJrMUfsQRj5tA4mIKQJRy3RxFXLO2OZzyJrDuecUNpiw/UOYIqi9fgCrsjSX8s6wgl9M6QI5TQ2PyOUCKDomAG5Uh1bf3UDhKLKjEaQunoMBrIouZwVutH9P6kxgc/6v6Yw1kTkDaFMoZQ0hhM64OI3p/UBWCNJ6ELwL4kSpWZzt6qacCzHNCIxo/IfbAkkJT6kw91eTAtCSTFXljoiQ+542I/ogxnNeBon9TVzjU3MQwdPMugJsJ3pESegtCVYVsQtiUxtvOcKb4rJXBnhJ6MyJvGpErhz+ijw4bIsBEsWMBhC1iwQsP22Ig9VvAgBVci6wTTlghsDcNmIGEDEGsU8cEFN5xzQRlrFMFet4ZhSwRRuACVL6YLIfpI2hDN6KJZdSgtDya7BLp2nq6Fq2nj67okNqIuwHYiQ4G8LIJKwqMCX45hSxC0oU6xo5FjqKGr7/QJ6lm6fpWfZonRLLFBY5RiApmWGJYLis2nY/EK2Dk2D6IWHspZUHkTam9M44tr/QldANYHEX0QMYSSWn9iLKpAkutMcD0ZvjfL9WQ4rhTLmeS60zxvlmqGSIYIQRvqU/n7VX68NkQ2ROgmUOhKSF0JmTup8CYV3qTME5e6Y2JnVO6NS1wRA5gSu0IGEJF6Qldqm69XP9KrMnm/XEVj83qdHnm2EIBTrhhsL6Ch77znYbCc9LH8RK+yPbxMlXBACReUcKWzAK6/uej2RY/PHAKcd0tu1NSWSWTMGGKKpzVIzpgqmNPDllTBnMybkJxx3EPxoKQGyRm/Q/99vjt7+GGyo6YCah1Gbcm8zhVg88RNbT1XSquO3Ly7t6hkX1HJvpt39969f7Cl62u2sF5nI8YL6nhBDefVSF6dyajzafVISo0iajSlQwEpGpagiA5NGlBQiYZl+aTGMaL2oeZh1IIWDKi0R7/jL/in/1Ux6Unp7/7F9MLTnKm/r3zq/2n5fFag/zaKSNCCNp3VIjn9dz//XzuKerOjlkBUotT3kxlV9a0Xb907+PXNzRdv/uVG2RcXixaeuTq3oXunylouVN+837S+qXdXP/0YS/I1U3JxgHm0nbC3nbC3m3TCHWKGY3I4a0gVzEjOGEtpx9y376PXWvqVhk6JspUvqeXyqzn8Ci6/mjNUpbbgTH6yHeL4R6QKgHK6ZucHO179+NBrn5566cNjE+ccePr9IxMWnXr+43MvLDjx3HuH/jT3yKS5xyd9dPzZj049u/Dk1HknJs8/NuWDo5MWnZ228OyLY/no9AsLznz7pQVnps0/9fzcE899eGzKgsNTlp1/acnZF+fuf2rul79fevaFDVdeXntx+r7bs+8Tt4ndJbZEq8JRSuKd6SB81d532OTqdwWZ4ZgYRJQgogZhTQwxfW9unVsYgVE0m84kCsOZ4ZEsn89/7FWP6++uH+tVw/nC8PBwNptNJpPZbH5kFI0nMza3v+huGYnBc4ZiwUTeGUYswbgdQLDYQwuQsQGZX6RHUjYAsUTgsd0dy/rTI3SJ9tDlG9sOnb5aUX+3vuPo1zd3Hzl1saiktZ8sUBm0Dp/S4mJL1US2UGqwsaVqEmeIzBXxlXq1zWNwB42ekMkdwsbVLV7A6ovY/FGbP2oPgGyxqo/CJjIFtW292EnMyDBq8kTsAGL7KTijKWc05Ygk7QBiC8PWUMISjFuCcVsYHgs29Tzu3TAHk+Zw2gZkbNGcI5qzABlrOG0MjXNnHnQbmIzmUbbadPluVQuJ4U3kjaG4Ngirg/CP7im5JyMwJ2jKUL/A3sOx4HhWgsg9KPMpvcNKb0HhKSg8ebk7L3NlZa6c1Jkxx1EdNKII5cReWOiKCe2gwBblWyOacAZD+z30obQVLFjBnDmc1fjiSiek8cUd0Egwhzpjo1YwZwymNb64xpPQ+OKGQMoYzmjDaW04rQmlVKGkMogo/IjcB8t9MEPnYZqCDGOAoLC3cVT1VHEDTdLKVupiqDo6InTDBKWrlaNpYavxCifbGhW6YaYZ6JfZWzmaOqq0jiptZCha2OoHE1RYngIWsC71JB9I1UMIXbFxUQE5RSgjC6QkPkTshcVeWOJDJP70kDdLt8YHFL5OsaNP5iHpAY4d4XuzJE1oQB3ol3t75R680k82RNg2WOhOqoMpbRDWBpLaIPx9DEBK7YessazUGTJFU3I3cL227VZt7aO8Khw1ag0cmZKKJYJGY5ZozAKnXN+uJP0EfpKHOWKwOw77YglvFHIDUWcUcieQQCYXTWWAyuo7m7euOnJs75lzh7dsW71776Z75Zc5ojqBvFKsrhep6viyKq6kgi+rGlLWSjRNUm2zXN+qMLQpDG0yXYtY1TykrOdKqriSCq6kgisp/xZpGVdaxpXe40rvfousmCsr5spuc2W3Bcq7LPFNkaZUZakZoJ+7VrK8qHx1H/UMiX2pte9QC+5gN+lEVcvOr29/Udm8Q6i6x5GWcaTfXpknKReIywXicqGoXCqplEoqZX8LX1lKst3GGS6xtZftqpvevmOKQx8xZz/FmfA/TJN/F5w5xTh9An7iv3a9N0l6Ya2bdMMqLheJyriS8u9+/r/2IWWtUFElkFe39p66dGN1We2efsrVtv4jdd3rmgfWdJA33K1fcP72rOquv7SRVl0ueb289SMccwNdtpvA34Rjre1lrqnqWnCu6PUe8ika7x5PWs0UltP5pRxxJVdSReeXsobuM4XlDEEZQ1DGFJazRRVcSRVPXlHZuffsrU+vV65pHDhQ0bbrXtPmxr6DLYRDNyrWHL8yv6Rhy6DoSh/vUh3hQEXvvqKm1Tfa/nK9c+GN9o8f6ldbFlxpm/9wb11woXn++ZZxONs0dyznGueer3zvctWcr2s/uFI/92rDvCuN875p+ODr+vfv9nx2H7/8Hu6LbxrmXqyZU9T+8f3+5ZW4jRduLr1ZsqOPXOQMMOCsDogrInFNftRvtonJlC6ZgpcvIChayGRS2J/Dx171uP6R+tFeVciNDOdz2XQqCWez2RF0FEYydrev6G4ZiclxBWOhRNYZhm2BmB1AHJHkuPmHPx/I2LlmDCeEsJW6e03thy5e2XPy3NGvr5+7VXKpuOxqSUUXgaYwOgzOgFBpoHDFLJFSprexRErsgBqh0qA0ObE5qgdS9X2vsgdAewBkCOW9ZOYAjVvV3HXh+h0qTxLPoXpnyA4gP+lXGDd32xyEf+qtMAe/ta4HsZPWcNIcjD/q/mBxD9ECylUbLpfcbyPRvHDGGIrpA5AuEP/RJFXulNyeFpthnjbKkAcGRW6iwIHn2chDrkGRmyb1sZQhnjY6ZIxLLIjUjvBMYYENENgAttE/qLQTpGaywkbTuB541ffRhjMWcNgSKZjCOWyP2BDMYPnyZiCPvfhgZ1MfSOtDGW04owln1KG0KphSBpIPvErug9WhtCacEbsgqtrZw9e0MWWtDClJZceJDW0cRStb3ivSM4w+qR/WgnlZABG6QJreg5dbcGJDn8RIUFgHNU68xIY9CUjT+FiGENcceZAOOp5UJQSuBN89DtJQ9sG+6oMTGMWB7JA3SzOCOKm7W+TAK/10E8S2wRw7QtKECKrAgMLXL/cSVAGqIcqxI0J3UhtIjvtfYwwjGh9kg7IyR8gcSSlcwI2atlu1tXA2Oq5XgXGrxS7S6NnYCTbRmAUATQ++5yfwCLWKJ63jgDhCgA2K+xNICIz5AiE7EHXnCnEUTdMYA7eKvz515mBJ6fW6hrLL35zas2/zzr3LSMzbBOZFHOVMW/+Rxu6vmnsP9g6eJrEvd+JPduJPdgycaB842tZ/pLXvcCvuaCvuaBfxRBfxeBfxeBfxaBfxaBfpcBfpcBfpYDf5YPfgV92DX3UPftk9+GX34N7uwb3dlN39zP3txO04+j4y/0ht19oz12dfL18wwPqKOnS8m7K7l7aXxDtc37P+wq33iio/xrOOdJMPdZOOjaWt/+BYGoj7qvjby9ir29mbBewvFa0bWV+9SZz9W9rT/7duwr8Fpk20Pv80/Zn/2T/7maFDn+kaDooGTuDx41y8m3Ssh3wcRzmJZ5ytbN529urC8obNZM5FHO1QN3VzH3t9P2d9WeuH54pfKG+fU9c3/+SNZ8o73sFxltAV6wnC5Tju572cz6p6Z58rfqGqbUMH/lg/7Vw36WQn4TiOcqaPeraTcLwFd6i592BTz4GmngPNvQdb+w63DxztIB651bTyaNHsG41/6WB/2Ti4vap/Qxt1Vxt1143qTw5//drNyo976fs6yDtru9fV96wvb11yv/vT8p4FP5LS3oV3ehbe7ll4u+fjh3pR18Kiro8e6sWdH91tnVfeNq+ifWFl98Kq7k8qehaV93x8r2fBvd6PKwmf3+v75OuG2edq/ny968N7hM8r8KvP31p8tXhTW+9Fo4MQT6uisCqa0OZGfN/zqhSKjmQymZERdHQUfexVj+sfqV+bV0nMjusVtRv3H8akav/ZS2eL7jb0EngKndritvmjBmeAL9dRuGLmkEKkNhGZApZIKTfYDc4ANk2FudRYqXIEIUcQovGl3UR6H4Vd0dhx/lrxIEcEZUa19sDP5VVYytFY/qt5ldqT1nrzev+wzleQ25M8LUAecvSxje2Dyk6quoeh6+eYiAIbReyiy7x0haeTpcIJdQSpeUBs7OKqOtiKXoGWIDU/yqvM0QI2ImaJFKzRYTOQ1/qSWIA+pll/M4r3aK8SOUGFH9ECWU04I3HH2EY/Ve0cVNqbmdJKAqekh1pD5hMUVokvoY8Nm2DUmBjVQQVFKCXyxHh2gGMNYTwYSx9Uuhm6AMcE8K2g0B77qV4l9CIY3/cqkT/Dd6XI2nCn0NY1ZCdrw2wbzLImqIYoWRsmqoMEVYCgCpC1YboJ4jqSP6NXwSmXL6ixu6T+kBZK2KIxSzhqBEDT3+VV4xBDbOMA24NhazDsAKJuOBnOFeKZHBSFvB6f+eLlExVVxYNUnEYntto1PAH1m6tnPl/y9pXba4urVlW1bm3s2dPUuxfrLX1fVrZsqmjeeL9pQ3njurKGtaX1a+7Vrb5Xt7qiZd13rKloWVPRsqqidUVF6/LqjlXVHSuqO5dVdy6p7lxS3fkFRl3PstKmj6s6FjcPrL5dM+/wxReulr1L5O1hSA8NsHeSBftY8iOthLXnil67cPuNBtzK6o5V1e1rx1LTsW4s5T2rL3V/cqln4X3cUmLfek7lMsre1/Gzf0d++v+S/+FfHM/+0TD1Kdrkf+2dPYG+ey739kZi3bam5vXjXv9+88rq9rXNfVuLq/9y8pu37jevpItOk3gHKKI9NOlOinh7VdeC83emlTS/XdE559Dl34/nVW+dK55aVLmgqnVTU++u2o6t1W2bG7p3NPbsrG7bXNuxtaZ9S3Xb5uq2zTXtW+o6tzX27Gzs23KtZv6Rmy8Xt31ClB3oF+7pYG7B8Xf1cHcU1c8/9M2LX99/t2VwfT1+VWXPkib86pq+pTX4xVWEz8dSQ1o8lmrS4grCknLiknLisod6GWFpGeGLh/p9/BfV/V/U9y9uIixvIi9vHlzVRFnRQFpRR152f2BxDXlpWf9frjS9d6HunaKuj+6TltYQN1wsXnLh2uqqxqMybUcUlkFJDQjr0nn3Y696XL9E/dq8qo/FP3jhm8Ubt+09df7a/ZrbtU1NA2SBxhQvoGZPmCvVsMUqmd6mMDoYQnnHAIUhlEu0FuxZPyxPweQOYdHqD0mVMxRzhmLMIUUvmYmn86pburFc0HgONbjC/828Ctb5M4bAiAVALQCq9w9jakWXeSli16DISR5yEAU2PM/SzzH1sY29bF0LVdpEFbXQJR1sRd+QniS3Dirtg0r7o7zKFMlj5oQ9hWAMZSXWCFPpVDhjWDgZ5luWSMEYyuqC6Ud5ldgFiV2QyAnyrWGWwYdJFVlhw8stXQJNC0vWxlEMyMxMk1/gjA65ITOCWpKoLY1aU6g+NiwLIFxbmKb30DS+B5lV3z/K5qd6FdcZ47nimGA9OIFR6E0xLbF+ubeNZ+4WOWhGkOdMMcwxvNJP1obJ2jBJEyJrw1RDlGmJ85ypIU/q5/KqZMYTjVmCgB5zKTBuBUBTEND/wl7ljCV8/qDNH7RlchCKpuFkmMUh3Sm5umnLSlx/K5wMo2gaRdMR0NPaXrNy7YcrNk47cPrN0vq1A4wTDNElCv9cH/1wB3FfY+/Wlv5tbfgdHaQd7cTtLQOb63vW1XSubuhd39C79q/gVjfgVjbgVjQPrG7Gr2zGL2/GL23GL20mfNFM+KKZsLiZsLiqa0ET/i89jNXlbXNPXn/uRtWbJOEWmnRnH3sdSbiFpdzbSlpyvnj6pZKXmvCLm/ErmwfWjKWDvHEsTdQN1wlfFJGX1ZPXkfCbebWr2YfnUOc/TZvyPyRP/Ytp4n+oJj9Bnfyb3refoez+kHt3M71tZ1fvhnGvX9+7onlgTefgptKmT87cmFXZvpghPUwS7KaIdtGkO6mSHdXdCy+WTC9re6+658OjV54a36vuTLnXuKgRt6GTvKNlYHNT38Z24rYO0vamvo0dpO0dpO1thK1thK3txG2d5B091N099B23mj84WTK9rPsjqmoPQbKth7eeKN2OF2+92/bBiVvP32x4u5e3vpO1upmytIu9ppW+onZwSQ1lSQ1l2Y/ry6ooq6ooq6oG1zzUK8mrKwdXPtSrySurCcvrCCsayaubKWubaOuaaOsaqWvrKWtqyasaaesqicuvt8z/puGDO7jP62lrm+k7LxYvO3152Z37e3mS+hAkwrwqmXU+9qrH9UvUr82riHxxWUvn2aK7V8urOwYZQr3F4AesIcgXS0l1Vjydh6fz+HKdRGuhcMUtvUS1xW32hJ2hmM0f1dl9aovb4AzY/FGrL/KQVLnCcVc4zpVq8HQemT1U39F3pbicJVKmRlGLD/y5vMoJZsflv5pXGYI5Q7BgCBb0gbzOn9P6smpPWuVOKV1JuQMWWyCBAWCr/XS5e1BsJ4lsRIm1k+rHEgAAIABJREFUnSVvGBR2cpRMvVfmTUg9cZ4l9CivMoSzpnDODOTNQN4QzMjsIEvlIgoNP9WrlIGkwAaQFbYurqqFLmmmiVvokjamTOqJSz1xkRNkGXxEmaVfZCDJrXSte8gRVfgRc3zUlUEdKVQXyQ05ogydB5tSF9pjD06wwbLXf6pXse0gxwE9WLjCTIvjiBNU/m6Ro0Ng7ZN5GOYYx45QDVGc1D2oAwZ1AEUfoRlBpiXOsSN8V/pn9KoYbI/BdjBujUBmMG6NwfZozBII636yVz0CMG4dD3ss4UsgITgZjkJek0VJpvTevXft5OkDq9cuJg32jKIpTLY8PnMPrnnP/uV7Dr93/NL7N8q+qG7b0o7/sp9xhCo8zZadH2B9ReYfZkpP8NSneeqTTNkRsmDfAHsnkbfnW/i7iPxdRP4OIn8Hkb9tULR9ULRtULRtULxlULzpOzYQhKt72Usp0g18w+4uxuIrFdOLG18nDq0hidZ2MRb3cZdTZRubSYsulT5/o+ZlHHv5oAi71MPgeZvG0iPYUi/Z2aL4kiA7zGUfkrZvl178XLBkBnvGv0uf+TfNhN9KJvyGPPnf+t+bzNy/QF6zV0U7yeJ9Oe71yUPbBkXbadJd9X2fXSp5uaprIUW8o4+9vo+9nsDfTBRsruz86HLpzKruuU2EReeKnx1/H/DOlGbCFwOc7VTxl0T+Ljx3x+DQXopoH567Y4CzvZ+9rY+1Fcfc0sfaOsDZTuTvIg3tqOidd7HyxfKeOWT5xj7hqi7OUpJiI1m5qbTnvXPlz5fj3qfrtg+qNuOGVvWL17RzVzRx1zRy1zVyNzzUa5lrapmrxvQ1dfQNdfQNdfSND/V6xqZ6xsaxvYq0qpq8up6yrpG2oYm+sYm+sZG2oYG6vom+sZW1pZa8pqh10bXG+WX9S1uYmzvZX14sWnLy4pLbZbs5otpAVBiFVZG4Bk7bH3vV4/ol6tfmVRp3QOX0sZU6Il8sMTsieRQaQS1BkMKX0AUyukBGYglxg6wBGpchlA+pjG4g4QrH7QHQ6AqqLW6V2aV3+LHTAB+SKjeQcAMJgUJPZAooXHFj18C1uxVcqSaDovZg/L+bVxlDWX0gq/aklS5Y5U7p/BlTeMQaHdUH8vpAVuvLarwp7KsKJyJ3JSQuiKJydPPUOKGOYwooA0l1KC3zJh7lVfpQBpMqjRcRGoNUqZUoNBAE+p+6D4iXmDrYimo85z6OUU8W9PA1VLWTYwqoQ2kjNGyOjch9MFPnIcosVJWDYwoQJCaq2im0AcpAUgdkNeGMwgeLXdCDMwG55gjLEGLoAjSNj6r2/h1exXXGBB5Y6EUEHpjjgBgWgGoMt/FMHQJrr8RF0oToJohugkiaEOZVD0mV0JMVedM/l1f5gppozBKD7QBoikDmRNIZRxyhiOGX9iqv3wQnw3E4KJay75XdOHv+yL2yGwRS18HDu3D9rR6fORCyG80KoYjR0HT/+OltJObttv4jxZXrzl5deOrr+bcqlnWTD/KUV8i8YxThMYbkJEdxGlMrruo4R3mMMvTVd+ynDO2niPZRRPsooj0U0S6KeAdFvJ0i3k6RbKVINmMQhWv7eSuYqq1i634cZ9m1qpm3G17DC1YRhKs7aJ/jOMuoso0t5I8vl71QVPdqP3clRbKVIt7+3aX+2r/ztr/pA5KdzbK9PboTFPUZLvuItH2n8sqyoVWzWC8/KZvy74oJ/y546t8Gp/ym/73JtL3z5FW7tcxTbP6+ca9Pk+6iy3Yx5HsaBz6/VPJyRcd8knBrD2NND2NNP2fDAHfj/fZ5F+/OrOya10T45Fzxs+Xt7+I4y+iKjQThchxncS/7L1U975y7M6UJv3iAs5Uq/pLI34Hn7hgc2k0R7cNzt5EEu4n8HQTeTgJvO5G/iyzcRRHto0n2VHR/eL7s+bKOd/DitT285e3MxUTpepJi473ud8+WTS3HvU/TbiMrN3Xyl3fzlzfQFzcJNzYMbW0Ubn2oV7HWVbLXPdSrWOvqmJvqGFvG0sDaNi73SWsryOuqqRvr6JvrGVvq6JtraZvqqZsaaJtbGNuq8GuuNSz8pmZeaffSZtqWLsaBs9cWn768rLT6K6G8KRAVhiBZCFTGk9bHXvW4fon6tXmVK5b0IVkHCBv8gAOEgdyoO55SWN04KpvIFJBYwn4qp4fEGOSI1BZ3IJb2RhFHEDK6gnqH3+AMGF1BLFsBm1J/SKo8EZgn0+LpvEGOqKGz/0pxOVusSo2iVj/0c3mVC8qNy381r8LGydWepNIVV7pgtQfW+tL6QFrnx44YyhqCGWMobwrnzMCwKZLXR3Iyb4Jl8BGk5r4hPVlh41lCP+BVumAaW46SWCMEgb6dIu5hKsgi00+dW2+iiqoG2OW99Foib0BsFDlBU2zEmUZVgaQ6mNIF06pAUuGOi52g1AFKXBBD5aQo7RSZlSy3MlROnjkod8VUgSR2JiDHBGBShUWD/h1exXFAPFcc2wTkuxNMa4Ss8+FVniqyrJVrIqqDdBNENUSJ6uCAwjeg8A3qAKohiq1gYVI15M39jF5ltg0FAT0Yt4YihnDUiJ1jE4HMP12hHOMSjdnGw2E0y5Rq4SAVV1FV/M3VM/crbwtFjFgicP3mhbv3rrW0VVPp/XQmvrG54uz5I9t3LfdHBCZXP0d8vw13+m7ljhv31hVXri9v2Hq3Zk3R/aXf3F106fa8KyUf3an9vLZrTSt+SyNu43dsaMRtaMSta8Sta+xbU9ezvK5nWV3vkrreJXW9i7/j8zrcpxUd81uIX/Rz1ld1LTh98/lrFa/3c9aTh7biWGsHRdt42q86qSsu3Jlx4c6MOtyn3/3DJQ/17zYZ/6bXEldf711aTtvaQtvV3bmRWrZScO4zzrKXB6f/Tjr1SdmE3wqe/g1t6u9w707ArXuNfGkxvXlrW8fyca/f2L+8hbCik7K+pHHeyWszSps/Igv39LE2E/k7yMJdJMHO+20LzhbNuNs45377vIOXnipv/wDHXkmXbyEIV+M4y3rZX1T1vHeueOrNqjmV7Ysb+9bUdC2t6ljagFvZgFtd3bmkBb++eWBNU//apv7VzQPrWgnrOsibOwc3Xq946+jVyXcb3yOJtg7wN3ayVuNFW/CiLUVN7x6+PuVyzRvNjBV1g1+U9S+qInx2t39RCWX5LerKYurKh/oN4pJrxCUP9ZuEpXcIq+/ix+Eece1YSojrb+BW3OxbdRu/9i5h/T3ChhL8+nv960r711URNtUSt5R0rrx4f/75kg9uNy6uG9jUStp/4vIn566srG05odB3BcEhb3jIG5I89qrH9QvVr82rsExzSxhyx1OeRNocAmVWl0BjEqgMAzRufUdfY9cAlScxOAPBeCaaGsakSmP16B1+mz+Kfao0OR8Mqj/wKk8E9kTgH8xZ+Bm8yh3Lj8t/Na/SBf56uLXaAytdcZkdlNqiD4JJv39ooy6YNoIFIzQs98FEmaWWyKvGc/pFBpETfJRXaQMpGzhiiRT4en87RVzdw2iniKlSqyOGWqPDhmAGe1+NF9EH0oZw9lFexdB5SHIrNjLPNvrlPlgTzuiArMaflDkhkRVQuOOmSN4KjehDGbkrpgumRVaAJDZ10KXtNMmAQMfV+xTuONcIPDivBgtex/g75qv47gQ2WcVzxenmMEHtxskcJTh+C8dI0UfYNpiij/TLvX0yD0EVGNQB2GIV15EUuDND3tzP61VqHcsbUGN7f6GIIZX1pnM+MG79e73K9VCPQPYIZB3T7RrdUFNL5ZFje48e39faXmNzaHOF+AiavH7zwq49G3fsWl90+3JdQ9nZ80eWLFs058NXfCFlIm0YRl3pYZPRTunou3Lm8sote95euXH6x0ufnj33/33l7f/jjff/z0VL/33zvmkHz8y+enfJ1bvLrt5dcvXukqsli6+WLL5a8vnVks8u3f7o0u15l25/eOn2h5eK3/+OOVdK55wrev1q2fulTZ9cvvvO3pOTLhbP7mPuoIkPE3l7uapTcutlHGPn2ZuvHb44/WblvEvF714qnjOW80XvjOX07Xf3Fb11pvqTW7VLyu9+1n55EeXgXMpnL/Y/+z/Fzz0hm/Bb0cTfMac92Tv7T02fPde0562mbxbduPH+uNe/fOf96+Uf3WtYfPnO+wfOziip/wtFeJTA2c+SH2XJj1BFX91v++TktRnXK96+WfX2tiO/KW+bh2Otpct3EATrcOyVvawVVd1zz92efuj8jAtFH14r/fhy8fyLt+Zevbfo6r1Fl27P+/rOR5eL51+6Pe/irbnYp1fvLbpWuvDkN7P2nZhUXL2AKjowKDzQx96JF+zHcXddqZq789yUQ9dfKWr9+ErdRxeq5txo+eTr1o9PtS041jEOR9rmj+VY6/wzLZ+cbf50LBfa/jIuJ5o+PdWy+Ezbkosdyy93rvi6ffk3LcuuNC8t6d1Q1ruxqHHZ6VsfnLj27o2Kz6o7NzTidh+/8MmFa6tbey7obQNBcMgV4LsDohhieexVj+uXqB/rVdlMariQy2XTcCIGw3A6m4nFky5fsLi0gsziuoKxSLIQiOe8YNoZTdnCj/SDn4msO55xx1NjsQIxgx8w+AF7NOGFM7ZIfMhgJXJFZK6IzB6iC2RSndUeAIPxjB9KOUOxR+VUeSIwtkblBhLeKBKIpcNwLpIs0PjSll6iTG/rJTOvl1RypZpgPAMkRzyx7M/yq3kTw+Pyc90fLK88NopKzI5r92uaBsjueMqVyBpDcUMIHos5khqPjDmSGxcrWBiLBSwYonl9NK8FsnIfzLOESHJrJ0fZSBmiqp0MnYdnCYldkMybwOauJC6oj6fp46gHeFqq1MrT+fh6P11ux/N1/VwNRWIZMoW0viQ2YmUK53TBtD6S00fzRmjYABawR/94lhBT78WmpgQ2QO6DtUBWF8lpgawmlNaHfiin3hDMaH1JmR3k6Xw0mY0oMnIMYaE9pgxk9dFRfXRU4c8I7THsWBumPsgyhNjGMMcEcM0RniXKsUbZ1ijLNj5cZ4xliw4onY0sZR1d1jlkJGn9JE0QUyi6CaIZwUEdQFAF+uXebzf+fHlpcEQWGpUGRySBYYk/a4rkxv2v0QcTGh/kiOfVXtARz2v9sdsNXXcaGpJ5KJX1YrGfD/bjoIStt79aqWFgO4DRmAUbsXoQZDUuD6wLm8oKR41BwBgEzL6gwes3BsImIOqIQPZg2OoN6INhK5zyZXKRCGTXG8UiKVWmYOuN4lNnvrpy7WxD032FSoCNqHN4g5hjnTpzcOPmFTV198ruFy1b8cmJU1/h+pu/OrjtyrVTffhGm1OWLYTSea/dLRJKcExeE41Th6eUduCuVTedvFW659L19acvrTh44vOa5pNKQ3cA5Dn8FIW+Q6RqkOmaZLoGmb5epq+V6Wtl+mq5oUZhqlaYqvSuWqOn1uipV5hLqYJLNe1bL9xc9NWpNy4WfXzi8pyz1z66cvez01fmHTr7VkntWr6ySGOr+fEoHVVCV7nMV6lzVto098LcG6GGI7pdC9mvTeA981vFxCekk56gTfltz2u/J69703B/R0h022Wr09hqZIZykaZEpCmRG+9rbDUGVwNXViRQFnOkN3sHT5TUrD9//ePT33x07vr88zfn3Kn95HzR7I1fPnns65f6WTvxnN1XSt+pxy1tI63CMTf1sTZ2DK6q7/ussnNBecung7xzYk2F3tGitTWpLQ06e7PG2ijRVmqsjWPRWuv7ySe68V81d+6ubNpY1rChtHFdafOm8tZNdxrX1xP2EcSXlYFaua+2qG395tOv7b8zd1vZ7PVlr60peWVd6ayN99/YXPnnDeWvr7336qo7L41ldfErG4pe23hzHNZceWnt1ZfXXXtl/fVX1117Zc2Vl1Zenr780owvLs5YdfWNVVffWHrhpeXnXtrwzRubL7+x7vRLe6++U9qzha27KbaU4Nkn7zetL65cdq9m/QDtG4640mDv90e5kYQUy1mIxo2P8iqhUPjb3/52586dmE5lMhkURQuFwv/+v9CP65+xfm1e5YolrUDMEoYcIIytVwl0ZiJXRBPKWCKlUGlQW9z2AOiNIj4w6QYSj8qp+gGvau4hyA123CDrekklT6YNxNJhZPi/mVdhaoXZ1d90LM/zoW4BCyZo2BQbMULDWiAr9cQ5pgBZYesXGfASE0FqJsmtZIWNrLCR5FaizEKUmmkKO01mYygcAkNAZgflDkhoDLJUrj6Oup+rIQoNFImFoXBwNB6ezsc3BoQ2gG8Nc0wBpt5L17qpaidV7aSoHAydh2sOil2QKpjSRXIPvOrbUybHdAuQNwN5C5A3hrJaLyKzg0PGIFfrFVhAiRtRh/IGEMW8SmCDWIbQ3+FVHAfEtEYGlM5mjrqBqegSmci6AOZVVEOUZgSphijmVQMKn8CdEXqyYn8B8ypZaFQSGJYGcj+XV/UT6hRqeihiwJKr/lOvCgL6UMSADWMBoCkcNQYBvT+kB0CbP2h2e/UenyEE2GIJbwLxJxB/LOH1+o1mqxxDKmfh+pvKK27WNZQx2USjWWGyKJVqIU9A7e1ruV95WyRhVVQVnz57iELrw8at7lfeVmskR45+df7C6bslRW3tjQwmSWeQBsMOJBWC4h445UvnAnDK5Q9rVDoGhdHchSurqrva3l1KY7VLlSSTjRcAlKm8DUV9/og4BEmisCKeViE5bbKgQfJqOKeMJnlgigumuAGIZnR2c8RlXfjzta2HGjuPldftrWzc39x9orb1UGnN7h7iRZ2tI5ET/XiggsCdJASzBDhJHI72o/ZudPCO5/Aq3ptTOE/9RjHhP5STf8+c8u/9r/6etX52oO7AiL4xG2dFk7wIwo0gXDDFj2eHkIIkNSJLDkuTw9IIwtVaOwn0G9XNh0qqdt+r2V5ctaIJt62yde3l4rnV7WtF+m+oQ8e+KfmwZWBjN3UbgbuHxN/Xx9zeTlrfNLCiEbfR5O4Mx4VIXpXIKmJpGfZBOC5MZBVjgbMyhapBLK3kCe7R2bfIzBtk1s1B7i2K8A6ec5OuvD9kazZCJKmn8+vabcu+fG3DxTlLr8/69Pq0RVemfnz1+c9vTl98a+ZnN15cdGXqp9enjeWza9M+u/zi55dmjGXB6ecWnpm66Ozzi84+v/DM1I9OPTvvxOQPj02ef+r5Ty++8unFVxaenLboxLSlZ19ZceaVpYen7bg4u7R7u9BSag61yIylFO6FQeZZluCaUF6pMnU4A9RwXBiFZZGEMprQggnTY696XL9E/dq8yodkXbGkPZpwQog7njIFo0MGK0Uo4yl0Up1V7/BbfRFsd88TgX1g8lE5VY/yKgpXjHlVH4V9s7Qa86oQXPhn9ypTOGEMI2N5tFc9sKu/6VYwZwUzD3ULlLPERywJ1AqjlgRqAAvKQBLLPhhU2klyK15iwgl1PXxNF1fVxVV1c1ViW0RijcjsoMaLYGtIWl9S4YzRZDbSkBHHVnXRZZ00KY6tIg0ZsXGoAbGxh6/p5Cg7OUosHGtQaR9yRCXumDKQ1EVyBrCArZlhXmUMZsyBh7stnLcAeTtQsEYKtnDeGMwYvEmNF5F7UqpgTh8dNcVQfXRU7kvzrSAmVT/Jq5jWCNsOMq0RgtrdLtC38rS9UuugPjioC1P0EaohSjVEKfoIWRsmqAJ4pR/b+5MEhmWhUXkYxZasfkavIlGa5Sqay6vwBtT+kDYas2BhoY/yKm9A7QtqsE3DUMQQBPSBsM4f0oMxNxB1hgA7EHVCcS8U9wJRZyBkDYZtVrtKpRHIlVypnE2l46pqii9cOqpQCRJIaARN6o2y2vrS23e+6cE1K9XCCOghkrtLSq9r9RKlWlh0+zKB1BVPhBlMysBAX21t7bVr1y5fvlhVVcHnc/1+bzaXHB7JomgBRfMoms9k4SgY9AdceoOCzaF0djW1ddTSGANmqwJOBkdROJMPp3OBZMYHp1xw2gmn7UjGkczaC6hzGHUMo44cak1ktP7IkNlJ05gIVjdDoetT6PosLrrZSVMb8XYvK1UwpodNP57UqBbKcZACC82z0ZwAhXgov8F/aM3g809ynvxfqqef1E75I3/y74gvPzG04e1022nUT0ZTSuzgHTirS2S0GPG0JjtqGUYdBdQeS6kdPrbWTNSYCHrbgEBRqnfVauxVAtVNo6cWzOKlxtu3q5bUd29uw+/A0ff1M/f3UHe3E7e1DGxuxu1xBRnxlDE36koX7MmcNTviTBfssaQhXbCPJZO3QqACBMQhP9/r5bjcLJeP4w7z3RGhPcxzxkTOhNiTUYhdpJMlu+atn/XxgTc/OPXCn08/9cbJP7x56o9vn5vwzvlnZp99+o2Tf3j3wsSxvHd+8tsnJ787Hn8+8vRbRyfMPvbM28cnzj72zJ+PPP36wT/O2v+HNw9OmXNyxvsnZsw+8Ow7+59dcHTGJ4dnLNz17KZTb5V07FI6G6IZWihOdHk7/YEeME6xefs8AC0c50dgERCXAHFFNKH9gX3Ax171uP6R+rV5lSeRdkII5lXY2pXK6RvSWWRGu8kd8kYRP5TCHgB0heOBWPpROVWP8qpBjqipG68wOvqpnKKyGr5c54dSwUT+n92rzABsApJj+c+86mGsYGYsFihnggrm+KgVRjFMsRFMcbCwA2zPjqZx0TQuhs7D0nu1gW/P4bZGh+3QqB0axbb8sHRQbFtwUGzGVq1YGjdBYuoXGfqG9Nga2KDSztB52Ea/OpTWAllsi9AIDT/wKkykxmLyp82BjDWUswMFR2TYGR1xRkfs4IguPGwAUXMc80L0716vYlojLFuUYQGIGk+v1NotNg8onRRDiKIHKPoIxqAOIGlCWBwotgkoCQzLw6gCQDG1kgXzP5dXMdhdMiXVaBGYrEKHWxaBzHHE8QObgJh+BQE9Fh8ajhpDEUMQMCYQfxz2x+FgHPZDcb8vYDaY5BIZS6uXmK0Kg0kuGKL29rU0tdzv6mkcpOLSWTCTg3wBK4XWV15xq66hTKkW5ocT6SxIofWVlF43mOR6o+xOydVBKi6bS4yiuUg0IBLzm1vqb968fvPm9Zqamp6enr6+PjabazJZ4nF4ZBhFR9FcdiSJZEdHUZfLRaFQGhrq6upqOjpb8AQceXAgX0AyOQhOhqOQOxyxBwFzEDCHIqZ03o05RCpvQ7KWRNoEIXoQ1o2gPuzj3KhrBPVlhh2ZYQeKBoCY+scTiUmQjCCTZqIIC00KUEiECloD+9cQJvyW+x//S/en35um/Ek0+QnqzCfka99G286hQSaaM2WGHUjWAiF6IKYOgcpARB6IyL0hCRBTx1NGOGOGM+ZkzlpAPSjqRgqSAipPo0IwzciiwgIqVllqyuo33ShberdmTWXLpuq2zRXNG8oaV5c2rCqr32pyUAOAFoKtYdAQjOgiMRMAGX0hNQAZxxIB9aN590jGXkhZs0lzJm1JZa2ZYUcadSWGbXHUARTM/oJR6KAevrXrnRWvfLDztT8fnfrSsSenH35i5tEnXj35p1mnnnr5+B9nHPmP105PeO30n8b0CbOOPzPr+DOzjk8a2187MfH1k1NePznptROTXz024eUjE2YemjBz/zNvHJv+5tHpr+6d8vqeKR8cmD5///QPtk1ZdeTN4pbdKmdrckSYLggSCUY2zUNRVQhihhPcCCwMx4WBqDAISkFYh2Qcj73qcf0S9WvzKlskbgVi2HQ29oo9mrAEQYM76AYSAJIHkLw3imBe5QOTj8qpepRXkVhCzKvwdN7t+3WYV/lj2X92r7JE/tOlqb8lioyLFUqNxQJl9JFv5cYcH32AKTZiSaBGaFgXyalDacyBDGDBEh81hLNmIG+NDtvAERs4Yo0OYx97k6gbRu3QKOZY2Ly8xB5l6jwcU0Boj0g9cYUfeTC6boSGTbERjAdepQ1njMGMxT8ORk/S6EmavCmLP2MP5Z3AsAdEXXHUGketMGpDUCuMGiFUGcgOOeJcc+SnehXDAjAsAM0UIut8eJULr3KRdT6aCaAZ/7pSRdKEHjDkzYn9BVloVAGgysi3aiUPFX4ur+IPDUgVFJmSitkVAJqwQatHgT02iIVdPTj3Jhw1pzIAGPN5fTa7U2exag0muUotlsq5MrlAIuOw2IM9uOam5uoBQofeoEBSAIqm7U5dd29TXUMZabDHbFVhL6Yy0b6Btms3zqu1Io1OfKPoYj++HUmFYglvEDDbHCqtfkgkYVBofS2t9eX3Sy5fvlhRUUGh0MwmewxKZjNoJj2KwHl0FM3lCn5/UC6X4/H4+vra0rI7xXduaHUKu8MQhby5AoSiyeHReCoTjsFOANI/0KBoQhtLGhJpE5K1ZIYdEKKPJrTYok4yZ40lDRCihxDtjyeBKHJpcS7GzHvJqJOEWgdRal3ky7Ws5/4o/I9/s/zpj44pExSTnmROf0K27I1M+X5U1YbCKjhjTKQN8ZQ+kTYkc+bMsC036gBiShDWxFP6eEofS+piSR2cMaYKxtSwJjWiiGVEEYSbyAnjWYHK3Nzef/Ju1eb7DTvrOvY1dH1Z17G3pm13bfuu+o7DrgAfTJiQjANMmABID8HmGGIJg7rxD3lMmHOINY+Ys7Apg5jSKXM6bUnlbciwHcyaogWLP2fw5vQCO+XwrV3vrHr1g92vv3Vq2szTf3rx+FMzTj31ytlJr56f+NLpZ6af/OPLZya+fHbCw/3MxFfPPffy+edePvf8Q33G6WdnnJk888xzL517duaZ56afnvTC8YnTjk6advDZWcdnvnZs5stfTn1t79T3Ds6ct3/mB9unLjvw+s2GnXJbSzzHh5PcKECJR+m5zBAAMkNxThDi+iIcT4jrj4ghRP8DeeuPvepx/SP1a/MqSxj6vlf5kKw/mQsm804g7odSmFcFYmlPBMb86VE5VY/yKiJT0Ng1oDQ5iUxBcUW9QKH3gUkvmP5n9yqQfKnhAAAgAElEQVRrNGmJpsfyM3qVLpLTR/P6aN4AFrDVI1NsBLMrDHN81IagjhTqzqBYfhX2SKAxlDUEv/3UDaPeJOpLod4k6kqglkhB508pPQmFD1aH0qbYiCOFYpGemLFZEij2FphUYSNWhnDWHBjfq8y+tMmb+r5auSIjbgh1wagjhTpSqD2JmmKoJlyQeVMiZ+Lv8Cq6OUw1BimGwKDeTzEEaKYQ3Ryhm0BsXB1bqSKqg1jGOrZYJQuNKiOoKvqtWinCwz+XV0kVFLGMzBP2c/g4tY4VihgSSWcEMv/w0DqWJgolbA/m1sGYz+kyKVUi4RBLJOao1GKTWW13GKQyPoHYU1d/v6GxksEkOZzGZAocHkllchCTTcQiFWwOLYqmh0cRMOZLZaLdvU1fXzmtM0hNFuWNoos9uOY47DNauRYnxxuSxBBTIuVwuGU0Zk99YymHSyUQ+5qammpq6jo7cKIhZRRIoaNoKARgz3Ch6Eg4HFQoJXQGmUjqLb5zrbm1iicYdHv1SCqYyUUSSS8AmiIxHRBThiFFGFJE4irMXTCzgRAtCGtiSV0ibYgldZG4KghKExl9IqP9kT2VUiYj7Iipx8osM3V+E2y8BBYdMa9YyJr4B9Uf/+CYMME9eaJ24u+5054QLZjuOP6Fv/k0r7+IxqkRK3ssLnoQlCYy2vSwJTtqARE1iCihpAZKqqCkJpZSx1LaeFoTSUhDMWEA5IfjQ1BKGktLfBGW0dkn0TSoTC16e6fB2am1tWmszTp7q9HZGwTFyZw1O+yOp4xgwgBnzEjGBiH6RMqSSJse6smkKR5RIGFFAlAkosp4VAnFVJG4KgSr3FGJF1E6EYUzqxY4B4/c2fXO2lc/2PfG2+deeunC5BlnJs48P2nWpamzvp76yoVnZ5yb+NK5yTPPTxrTJ790+cVxefbkxOdOTZp6evLU05OfOzVpyolnJh7908TDE54/8sKrp155/cSsVw5Mm7V/+pzDr8w7MGvuzmmLv3z9et0OiakFSnFjENvvHgi6CGCYHo6ygjF2AOR4wixXgO0DRD98js1jr3pc/0j92rzKAcJOCMFwxZJeOBNMF6I51B9P+6GUH0qFElkAyQfjGVc4bvECj8qpepRXERj8hs5+pclJYgnvVDYIlQYfmPREU//sXmUDx9/C+7m8yhwbxh7Ww8wGcywDWMAORcaGnzDZMoAFI1jQhzKWSMEGjmAnA2q8iDGUxc5dxl7HNgcf5K2bYyPm+KglgT4A0ymsY++rBbLYI4FGIGcOZGy+cXCHh53BvN2ftXrTVm/aEci5w8MucNSTRJ1p1JlG7UnUkkD10VFVMCf3pf8Or6KZQhRDgGoM0s1hpjXCtEYYlijDDNGM4IPTAInqIFkbpugj2MS6PIxiXoWplRIY+bm8SqVliqQkGrNjkNYqU1L/U6/CpOr7J954A2q3T63SDKnUYrVGojcozBaN0aRSayQSKQ9P6O7FtQ3gu0RiTiDozOYS6UwMigXJlN7m1qq2jlqZgpdAQvnhRAIJhSOuXCHe3dt05dpZm0Pr9pqK717p7WuJI64gKA7H+WBSEkvLIwm5yy9Q66lCMSEQNinVwp7e9nv37t65U9LU2MZi8rUao0gkdLqswyMZbO4qmQLDEZc/aGloKmtoKm1sudfZU0mhd8iUVKdHHokZkJwRzmoSGXUspYyllFBSASUVsZQykVGnCvr0sAHOauJpVTytwr4KJqVgUvIjewIWIQG6S1zHqDrSduSLni3zGas+YL81g/bkb62TJvkmTvI+84xx4h8ELzzBfOsZ7vJXKAcWXvhy7tc3N3f0XZFpO7wAJ4qIgYQoAPKCkCAI8cPxITApgXOq9Ig2M6rPjOojCTkQV4CIGs7q4KwullLCOVUeNcI5ZWZUk0e1eVSdQRWpEUkWlRdQXSAqTGS0ybwpCiuCoBRElLGUFojLMG97qMcTyjggQQAxHJUkQEkclEQhcRAc8kJCc4jlTAw5k2LPsFLkJR0t2TZ7zYvv7H75rXMzp5+fPP3M5BfPTXrl4vOvfP38yxemTjs7ccbZKS+em/RQn3Z+yrTLL7xw+cWxTDw9edKZKZPPPjv57LOTzkx55tSkp088M+HIhKlHp71yatasE6+/dGD6rP0z5xyeNe/A6x/snP753tev1eyUmdrjaSGcEIR85IiHEo9woAQ/gvCBhCAA8jwhrg8Q/XDe+mOvelz/SP1Yr8qnv/OqeAKGk+lMDoynnL7QrbIKEpvrCIOhdM4HI6543AFBVgB0x1PueObHEst6MKD8j+2xlCeOjO1+OOtH0r5Exh2DnVHYHYODyTyUGwGQvA+EPeFEIJYEk8ORZM4TThhdfocfdASjzgDkDIHuUNwNxLwA7InEvQDsBmKecMINxHwRJBBLAolcJJkj0HgNnTi1yUVi8UsqG4VKnS+CeKOID/ruV/jH8CXy4/LTLzX+/XGBiBOMx0dQqdl2vbymeYDoiaW88bQjmrKBmbFYIqlHgIyLDUyNxQpmnDBqg1FzbNgQzekjWQxDNCf3xlUBRBtOY69oQimlH1a4Y4ZQ2goWHNCIOZLTemG1N2EKZRzxUb0/qQsk9f6kPpgyBtMmIGuN5G3QsBNGLfERHZBRBRCFL4Fd0xDNmaCCEczrI1kdkNGG0zogo49kzZGcOZC2BNI2/8M9GEe9MdQNFKzBjM2ftoWybqDgAkc9KdSVQl0p1JlEbQnUBI7qwnl1IMPS+Vk6P1sf4BiCXGOIZwrzzQDPArCtUZYNGgvdHKEawxRDiGYCmFaQbY+xbBDDEmVZQIYBoGgCJKWXqPCQlP8fe+8ZZcV5Jn5qZ3c/zJwzZ3b/45mzE5ytYMlinGTLVrCVExJKKCERBIggQCAhQICIDTRNaFIDDU0HOtJ0zjn37b45h7o51a2c40397ocrMTZ0e4VHkr0y7/md59xbXRR17pf6ned56nljvbZEvwM1wEljImXBsjYC2ElgI4AVn7FhSYhQZv39XQhjj5MhVrXFiBCrOmDqRMWVU+XXvCrK8AGKzalVgOb8dtf4tL6ru6+2vatCa+hFcCcnRgjaN8c8z8/mVFFsAKe8CO6OwrZA2OgLmDu6rmqmRqOxgJoUUmkpGgsMDvVUXC45eepod09bAol87jcMSSE4Edu2ff2Zs/ma6T5OSMgqkUB9CdQnKXgqwzQ0VeYX7I7EPAgWPF1UkPMqJQvJWSsjG2L4KBTqD8RGKd6RBWh3X7VG2+P1myNRr91hbmlpys8/uH79+51drZqp0VDYK4h0Ki0kU7ykkLyIzAAhELI2t1YWntp78sz+ju6qOOICgErOhNUZv5z2iSkPJ7to0UawFpw1oZSRlR2C6iF5S4LQI5SeYC0EZ6YE4xeH4/RA0CPmK91FG08vfeT0U/915dGf9f7y3uHvf8//43tDt9/t/8Htth9+b/zH3+392fdbH/rRhRfmbV/xuwNHl3cNnonho1ngAyAgpm0ooxFSVlYx0ZKBlgysYmIVEyXqc43YOGNmJbeYhAjWEkEmUdqQBD6M0VOCMfdPcG4KYzUEP83IBpSeFpJOKe0meRNK6yjBzEhWgjNSgvlGaN4sMmaJMUusReKtPG+hOBPG6GFGF8DGY7w+IZvRrMMY79t2ctWDC+95cPm8326f91/bb7932w/nffKjn3961y933/2znXfeu+2HP91xx43M23nH3bvu+vHuWbh7z4/v3vPjn+y75yf77rln790/3n3XHTtvv/OTO+/56O5fbf3F/Vt+8YsN8+5fN++xjfc9teG+x1fOe2nNfQUl6yxQg5w0qbKRJcZFYiIpGkTFwKkmVjHi3DRMTMUxLUbZaH7OuaBTk5p/+edvrVn1mVfJqjIDgJpJp2ayqZlsZiabmZnzmZqZmZ1b629nfVGvAplMNqmmZEWVk6qSkeQ0wagxnD9dUtE6POJKwCRIciAbS1PD7qlLnbXVPR1anw9WFFhRgiwbEYSIIPgoyhKNUgDEZblHp2saGbHDMJJMBkgmhPExUoIpNU7JMUKOkVKCTmJ8GmFSCJu8MaKMhLLCzUb8ZiLC8CglwBSLUgLKChSvkqJS19heUlXrCyemzLYLZdWDk9NhmCCFJMGnCD7z9YMyydlQ5voFYJLHeSkJgMHhLjh5rrGzhxJTCKtECClCKF+cOJ2alVlPDhFKkEz6b57gF45/xpWDZDJEXB+DuBog1CCu+nHFh0iuOOcI09YQGeKyIWEmIoGIBIJ81kMqVpg1hAmNF56E4uPu6JgrMuoMj7ujE57YhBcd9BD9XmbAxw4F+OGgMBwUhgL8UIAf8LE5+r1Mv5fpg+g+iB70EMMOeNgaGjD5+wzeQXNg3BnT+jBTmJ51SJgXVwK4EML4GwkgrDdOJdikO4LHacUTJU5fqjl9qZRXSV6K0lyYoH045SdoH82FWSHM8BGrY3RguGlc0+72amMJO0p4KTbECTDFRBHMH4M9kZgrGnfDiBfFA+ksy/JwOOq02CandYPTukGjecxqn47Fg4oqAJBG0Fh3T/v54jPFF4qu1FfH4TCGw4LIzIAUAGmCRLS6yeaWurbOKqOln6AhUYkTtC+BuRg+kgF0ZoZtba85fGRXMOzEyUhp2bnWtvoY7KZ5Hy04ad5N8+7P+358NO+DUbsvqLc6Rq2OcTek9/pNLo/ObNW0tTeWXDp/vLCgsqrMajPm7i07o6YzMseTobBXp5/s6GyurCo5d/7UiVOHbA4Nw4cA4ABgODEWjlliCSfDh7KAUVIIw0cQ3A2jbpzycmJMScE0D31+M//fcLwdpFyA0UuOTm/N8cGNi+t+/+uqH/yg/l/+Y/L7d2u/e7fxjp8af/Lz/jvuqv7Of1T86DtnH/6ptbtUo7/q9PbFMW2uKEkLdoK1kJx1DuwkZydZ52cf/ohZzqcFOy04b2S2f24nOTvDOBnGzTBuinFTjJtk3STrJjg3zro4JSDNxLhUyJ/Q90/Wn798aNvJNXe8+a8/fPef717z7z/f9IP7t9716y13/nzTD+5d9+1fb7nzRn619c6fbbvrp5/Mwr1bbr+Rn22+84GNP3l6y6+e23r/I2vn/fKt7z60+Pa3P3lsx6nF/cZL0/Y6KNyF4mM8q5MYPUdoSXSSpLUYo8cYPcYYMdqCUQ6McmEkBPmM3b0NBuPk514lZbNZkJ3RTWj+/f/+1rr3VoMZkJnJiqqSBEAE6RzSTFrJplOZdG5lUulMKptOZ9PpbCqdVTNZNZNVsv9N7kgq/dk5mesfr7fWN23dhFfNqGpKSqpyWlWygpwlmFSU4E9crGgZGXFhMAFUBig+JdJm6Sq8eqa4uXLEboyINKzyQY7wMxhEJmxwyEPAxIwKkYm6/s5LLfUTbmtUYuIiF6d4hFZzWoDQaoJSUCaJsam5vAFnJJwRvlIwmkcpDqU4jOYJVqR4mRHVusbW0spaXziuNdkulFUOT0yHYYwWFIpL/UXAaWUWGGmu3wchWZKT0gCY7O6jJ4uaO3oYUUUZKYZJUVz54sBUalZmPflztfr/AQFCzuHHJS8quGHWEaUsEULjjthhBlYABQCaAgEmaYcZc4SYgmIaT3TCFR5zBMccwXFnaMIVHvPAYwF+0Cf0Q1yfh+3zsIM+YTggjYaULgfZ7aR63Uw/xA14+T4P2+tm+pz4iC08avYOGz3DRs+YxTftipgDqCNKzTpkPydVuQbB6wgitC9OIKziiaAwLUFR7MylqjMlpbyEc2KMZIIY6UMJL075SSbI8BGKDZltoz399X2DDTrjgMenQ3BIkBAY8SbQAIIFMSJ8DRQPhaNuyGcxWzXTumGtfsRqn/YH7bG4P51RKIqw2SwdHW1VVZebmhp0uuloNByLRTiOASALQJZhKINBV1NTVXgiX2vo9YenWDEgp2I058dIN80F5WQinWVa26sLju4Ohu0EGS+vKG5rvxqJuWguPOucd4KG4ogN8k+ZrANaQ7fJOuDxaSJx+9Bwb0dHW01NVXl5aW1t9eBgv9vtxDBEELhkUgEgm04nUTQxPa2pra0+dfp4R2djR9fV4dEuX8CWTLMAyKJMROMQyyMkHcOIMEnHeBGTFFKQcIaL01zwiw+jZzhIZMwZWg+iE7KmOXHhqGHN8p7fP9Jy57yhe+4bueuX4/f8emTe/e13/6zp3p8NP/X0+IZVsK7T5R0Ox3NpFTfNu0nWidN2knV+KcylgHOc7ybZ2UvDudkcue2PMNLtcI8Njlyt6z679vTrLx584IGNd933/vce3PTjxz6Z98iWeQ9+eOcDG+96YNMd18XfbLrjVx/edd9Hd9z30fXxF5vu+MWmH10Xf/3BHb9bd8+Ta3/y5Np7n1h1zwvv/2Llnmfyy96v6jpoDbZB0e4YOkLTOoE18pSRwbQ4oiEpI8YYMdqE0RaMsmGUCyPdGOmDfMbu3qYbvcowrvmP/+tbG1Z+5lVCUlEBEEA6R06t1Mw1qfrMq1Kfe1VOp6SZz8ipVe6vt7zqb2H9T73q2PnSlpERiERJkCSAYCFdl0dqPi3et+vswfqRdhcZSmSYWJIMioiXjbnIUCxJJjKMxm8urD6/91xB/Ui7mwqTWQkXVILP4Fz6GnNL1dfhVQQrXlMrjOZJTqIFhZWSt7zqm+1Vfly6plY+TPQkOGeMtkbJllH9hCsc4tI0ABQAMQl4SdmJcFofPAXFJt2RMUdw1B4YtQfGHMERV2wyLI0GpEGI63PRfS56wMOO+MWxoNyki7aZEj0OchDihn3CgIftdVI9VmTIEhwxQSMmaNTs1ThCRl/CHiE9Ce7L8ipWQGkujFN+BIcSmAfBoZxaEXTAaBluab9cd/VCU2t5/1Cj3TWJ4v5o3J1AAzgZoZg4ScdQPBSNQ8Gwc3yyb0LTr9WPWGxTXr81gQZYHpEVBsPjmqmxS6XFhSeOVNdUmMw6QWQASGdnkjMgpahCKOwbGR2ou1JVXlFSXlEMo06SdYtqREpGOTFEsb5ckVFNka3t1UeO7QmEbCQFV1Vfau9o8AUsc3lVLGFFcCeCO/0hndk2aDD3OT3jkbjd53fE4qFgyDsyOnDh4tnDBQfOnT/d2HQlDodJClVUITuTTKVlmsFDYZ/TZamsKjldVFB48mB9Q4XHa1aStJpiKCYuSDjFxP/Qq1gewcnQzXoVhk3JtA7wdoDbgGUkXXUxsOkD3YKX2+/9ZdOd8xrvuLd53i/aHnhofOGrxP49M131yZgBo2wE46A4F8W5clKFUba/Nq+KxM3Xxp6xQpCgIRi1Q+jUMNxQOLTtzfzHH1j7owfW3vHE5nlPb/3Fkx//14Pv3/ng+7dfF3+77vbfrLvz/vW337/++vibDXf9ZsMd18UH1t/1yJq7H1r2owff+dGLH/xqy+l3qgbytYGGID2cEKZwXkvzRo4zcrSRwQ1UQoslpv4Mr/rDfJWQVJJ/7FXX8lUzqfTMHF51Y77qWsrq1vpmr/+pVx05W9I6OupnCAqk4Cw1HtKebC5ae3D9qj1rzzVdMMFWHFAkYOAMGkslElkMB1RQirTruraf/HTVrrXHq09Oh/QUkOhkmhCzKJNE2CTOpXEhg3NphE3mjlwXvwavIjnpmlrlvjKiysmpW171t+BV1z5/lrKCme5p25DFqw8gXlKGFYCmQFwGIS5tDGH6ADIFxXIpq5xajdgjo1562McN+4QhLzsIcf1uqtdJ9TjwmjFvw3Sw04oNeOhhnzDgobvtRKcpOmQJjpq9YxbfpD2oh+LWEO6G2dzOj1+KV9FcgmSCKOGFUXccccGoO5e1QgmvzjhwpeFiccmRovOHSitO9A5cdbimCSpMUFGCiuaMyhewOVx6i21qZKxbbxzzB+0kHRNlQpBwmoUxPFp3pfLCxbOnzxTW1lUaTVqawVNpOZWWAUgLIqPTa6prKs6eO1VTe1mrm4QRv6TGeDnAigFWDHBiiBWCFBvASEhSsLaOmqPH9wZCNppB6q9WdnQ2OlzaubzK7Z2MwhaGD/BSGCPdvqDW6hg2mIdcbjNBIumMQjP4tHaiuqai6OzJM0Unausq29qbNFNj/oCH4ykA0rmZoqNjfX0DrY3NVWUVZ8svn+vqafQFbGqKUZK0kqRFmWC4BE5GUDyE4qGb9SqahzBKJ7J6IDuBGgCcH9gmQF05cyiv4cEHLt1zz7k776h9+IHJFYvRwkNguAOgXsBCrAjlRIdgHDhtz/HX5lVR2JIbaZYb2c+JITkZF0AYB46uYNnWsqVPb/zZ/Uu//9DKO57c8F/zN9/34rbf3MiCT+bk5Z0P3sgrOx58bNXdv3nr+w+/86Olnz5V3LHblOgggEkALjZtZVUrI5hoxkgTBhLTkYiOQLU4/SV41R/WAa8lq0AyDZJ/5FXXSoF/yLU/3fKqv4X1JXhV+/h4kKNIkAzKiW77YN7l/Lc/eWfV3vdON57SxbUoQOIzMRfrdDKOgOLHAGojrZWDlzfkr39902sfF27uMLWjWZLOZFA+HUI5f4KJEiLCpXAhg/JphE0m2OR1EWEV9Cv2KoqXr6kVwYq5ZBWvpG951d+OV11TKxfCOWBmwhXu1toHzZAtTsdlgKVBQgV2mLFESUMQnfbGr1UDRx3RXlui30WMeLnxoDDi5XodWKs+elXjqxlxN0z5O82JATc5DLEDbrLbinYZIsPW0LjVr3GEdJ6YOYA6Y7QXFXLlyK/Uq6KwQ6PtudJw8WLpseKSIxVVp/sGG+zOKZwMJdBAOOr2+q0uj9Hh0jtceqfb4PVbYcQvKWQWiJJChqPuKe1QZ1fTkaMHL5WeHxzqicYCubfwJJlF0CjkdYyODVRWlZ47f6q27rLeoGFYHABZkCMU58EoF067GT7AiSGaC2IkxAlwW0fNscJ9gZCN4/GW1iudXU1G89hcXpV7rmOkmxWCghzBKY/Hp9EZB3r7WzRTo/6Am+UIWeEIMuFyWycmh3d+uvVwQV5Z+YXevg67w4RiMVnhsjNqMsXLKhWDvUMjnZfKzpy/UNjWccVkmXS49CgeSmf5GSBxAgoj/njChxHBm/UqTnXxojnNW4HgBrwfIC5g04DRHt1H65pfe7Fi/hP965fDZaeBrh/E7UCOJBkXxbkIxoGSVpS05jJVucTVX5VXYaQ7gTmisCUcM0VhC0q4GD7ApgMwMGvQhgsDez44ufC1bQ++tu3BVYef31r8Tn79hlkpuDI7xxo2zcZHqw4+v2Tnk+/ufiavbF23+ZKPG0so+jCjIWQTyZswyoDhegLREYiORk00bvwSvSonVanM51KlpIGazqT+u90qnU6nMtdz3Z++/if9rfV1ri+hDtg5ORkWGAKoHjbcrO/ceWHPws0LNxWuL2o5Nhboc3GmyfBg/eTl2rGyTktjOO3RRIZKus9sPLJ64cbnV+55p7z/PMRBVCYZIXmrP2r0BF0RJEoJmJjCpXSCU27ka/AqWlCuqVWuCMjJKUHN3PKqb7ZX5VJEQVIJUWqIUnNq5cEEPA2sMapba28dN47aA06EC3HpiJD1krIbE2xx2hjCpr3xSXdkwhUec8a6LJEeOzrgJocgus+JtxmjVyagyiF7w5S/RR/usib6XcSgh+p3Ed02pNsUHnNEp5xhPRQ3B1B7hHTDrBcVZpWqL7cOGIpap3S97V3VrR2VPf31I+NtFvtYJOb0BSwer9nh0tudOqfb4AvYonEogQYECRcknOWRBBqwO3X9g22V1ReKzh1ta79qMmt5gbq2nwyCRgNBz5miwvPFp2vrLo9PDEWifkGkBZGmmDhOeVDSjhAOjHLlNiWkuSDJ+Gk22t5ZW3gyzx+0CiLZ2dXU3dOime6fy6uSGYRkvKGoMRDWw6idoCGUcEVhh9E8MT4xNDLab7UZSApJZ2RZ4XACHh0baG6pP3f+1OGCvMITBfVXq/UGTTTmy+39LMoEjPgdLv3waNeVq+UXSk5W1Vwcn+zDiHBmRlBTDM3CGBG+Wa+iBIhLexjFwjOGJGkApBWQToC7AOJKDzYFyk4YTu6NNFwArlFAOgHjAoyDISw5o8pJVa4gyAievzavYvhArsUtFDUGI4ZwzBRHbHHKQsxYI8lJC9rRYympGSqoHT7SZys1wq26aNOsGCNNxkiTKXx9NEeaTdHmG2OXqaRJe7ZVWzzmrfdx41jGHBd03sQITE3DhBZGtQiiJxAThVlY3MaSVpwyfSleda1j/TOpUtNASQMlnUml0+lkOp3OpJOZVHomlZz545g7njvn1ryGb/z6EvrWe6anIyKLAdlO+K5MNm87u3Ph5lfXH1l5sHpH3dSlNmvtua6jm0+v+fDkqgNV223cVK+n6Xz3sa1n17257YVF21881rBPG5/E04IbRkfNtn6tYcrp8aJEQlRwNR3npRtJcLlX9r5ar6IFheQkkpNyHeu8kr7lVX87XhWmk2E6GaLUACF7CQlNggCTNIXxYauvz+Aatvp0/oQdZiJCNsimPLiYU6vP2q08iUFHoteW6DRFW3XBRo33ypirZthePWTrNEW7LfHcDIV+B9pnR3qscK8lOgUhBi+ckypXnPEkOC8qzKVWX2LfOkb6bM6JcU2nzjjggqY9Pp3Hp/MFzFa7xubQ5hJUoYgLRvy5XitBwqNxaFo33NpeV11bUnultLW9rre/BUHDapIDQAVAxfCoyTw1PNLTP9Bx4eLppuZao0lDkPF0RkymeIKMhyIOGLVjlIPivIzgz03DotgAxQYIKtTeWXvi1AF/0CpKVG9fW09v6+h415/wKlYIxhJWf0gXjBgSmIMVgnISFSQ8HIF0+vGR0d5p7agHssKJIEnBudvrH+g4U3TswMFdJ04errtSMTDYaXNo3ZApnvApSRoAmeURo3mipa22pu5SU0v1wFC7yTIZirgIKsqLmChjN+tVCG/BZQsr2yTemqYsgLIB1gOEACBdKfcobepW/ROAdQLBlWStAm0hCDNG2XDafq3F6k96z1/Mq1ghSBtaK7EAACAASURBVHN+nPIkMEcsYY3ClihsiaImCQR44KZmbAlFHxWmYFnHAIcKAmjSeCOYaiQVIy0bGfn6SEsGSjJcFwnZgKj6WFKXSBrQtInM2sm0A5PMMGOIYtNxTJ/ATDhuoTE7gztYwkmT9pv1quveB8x5VU6q1M/bqj6TKikNlPRMKplJKzOpJEgpQE0CVQFKEiifRzUJkgpIJmdSSiadTKeTX/+T/tb6Otf/1KtOXars0+miEofMiBbUUzPWsO3sztc+fmXRzgUbTy093vTpma68refee3nzo69ufuz9Y4u0WE+rvaK4N39X+YYlu194/ZOn8qo+GvJ2wCnCGgn2TE20jAwOm/ROOJqQeCKtxgU2JrDXxQTPf9VexYjqtZQVxcu5IqCYzN7yqr8prwrTySCp+Eg5QKtxGcAKsMNMn8HVNKLr0Tk0niisgIiQ9dOqE+HMEUIfQLQ+eMqXmPARfQ64dcpfPWy53GOs6DfUDdnrJ5yDdrTfmRi0o30OeMCG9Nrj/dbEgDWq8yImP2ILE84Y7YZZCOEhhP8S+9ZFheSlOM2FCTqAU36CDtBcmBWichINRixm26jHp4vCDn/IZLKOTE712p3TbsiUMyqMCOdaixJoIJ7wTeuGyy+fO3Bo5+Eje+obKlweo6xSWSACIAOgknRsanqkpu7S6TNHjxXmOZzGSMzDsKgg4TSDYESYIOMsD8Oo/Vrfeq7fOde3jpPBa14lyXT/QEdPb+vQSPtcXpXAHBTry+29A6N2GLXTnF9No7yI4GQE8tomNP29fW1jE70+v4MT0GSKV1MMLxAx2KvTj9c3VBw7fnDHpx8eP3GgoanS5THmvAoAWU0xvIjpDKPNrTVF546eKz7e3dsUDDvVFAOAeLNe5cM0sGgUsl41A0miU2LMadYBRDeQfCnSLBPmpGBXRCfBGDDGyMgOgrWRrJMRPKwIsSLECJ4vsQj45XrVtTmxnw/fdyZwq5j24qI5Rk3HqGmUN5KyFRfNCVaP8sYbwXkjzRiZ2SBJ3Y1glC5CTUb46bhgiLDaADbpRycihBZlTDBuQHAzSTpoysOQEEdCDO4m8T/Hq/6f//Wt91f995yFNABK9o+TVTmpktJAToKkAlIKSCpAUYCiAEkBkgJEBYiff84dTyogpcyklJnsrZTVN3l9Ya9KpZKCINC8wMmqkpVUQDCpEMrk6oAhng4rVK919ODlo6sPrluy6+3VBW+8ve+Z17c/umjv02uPLVx36s0Vhxa8/unjuy+vPdS4+XDD5o+Kly7e+8y7+QuONG1ptVSRgB6wTO4+cfD93ZtLm6u9dCyhUNqADU0yPEgTGX7YPl3WUnO56+qUxxQXSC6ZZqUkyUm5V/ZyHVGslKR4+UvhOq/K5avEZLasqq68+oo/Atvcvsa2rr7hcb3FwUpJRsjMylw+NNf5Xw5iihFTjKjeCMlJjKjmvOrYqbMtnb28kqbEVIJU51KlWUGYzBcnwWai9Oyj4efym694Hv3NEWJT/tmG0fsoJSJkIUIyBNEhi7dtwnR1cKqub6Kmb/Jyj+Zyr7am31Q3bG4cc7ZMudunfR16X78l1meNDNrgISc85sbHvbjGR2v9hBdXAoQcotQ/zJP5cWnW+4kyapxWcvsHXEcE50IoQ8nZEMqQUiaI0Ocr6s6WlgsywQpRig0RdIBkgrmCYCzhVFIYK0TjiMvj01nsY3rToM44oDMMBcP2XOEvgQZCEZcbMpmtGoNpvLm15vyFwryDO44V5rV31gdCjlSGy4kIJyS0+pErV0tLy4vqG8rGJ/ucbh3NwjQbuyFGOTHESX5OCnJSkBNDnBjixAgnRhKot7W9uvZKiddvFkTS7jC0dzS0d9bN5VW519Byj/bc051kvCTj5wSYExIMl8DJUDjqtjunNdODw6MdBBVleVhNMeksy4uY12/uH2yrri3J5d5qr5TW1Ze1dVzJTYEHQE6gAY/XPDbR29hcVVVzsa6+rKuncXS8CwAGAEpSYwwfuNZmFEdss3sV78MlJyrbcMlOSDZasDOCjePtHG/jeDsj2GjBTok2QrKjsg1R7Khsp8Q51ecvAZTMJnL11gTmyAA8Cwibc6S88nhLeylGugGgXNBEacXR4pJDoxPNMGYDALXYu9R0EICENzASCI/DqF5NB0XFi+DGQHg8FJ2EUT2CGzHSTNM2AtZLtIOE9VTCkBa9JKyPeEdUzg3UoEQ7sOh0PDCOhDUMahJIG0OYIqiGUKwwZ4Q5owrCjOyGQuPB6BQvBxyuEY71x2Nml32MIX143EHiThjVJ0gdyVlz+/YkcDuM2nHKP5dXacbGv/8f316xdBlFUTMAZABIgRkpnZwBIJPJ8DSjkCyQ0kAFQAaAlWUUzfIs4NgUigKKBXIKSClAciCSABgNpCRQUkCWAcdmeRYoUubzguB16+s3gFvrq1gzMzOf76MFRkZG/umf/mnZsmWiKII/XnN61dFzl7o0mojIxlJsn23sUOWx1QfXLd2zaPWxN9/e98TL2x56befv3s1/fk3hy8sPv/DWnsfWnXr9o+K3N19Ysvr4S0sOPLvu1MKT3Ts7XFUh1deqad98eMuKT94rqj9ngW02xNE21eHE3SSgsRmi19Sff6ngcOmRLn1PTEIwgc81P13jWs3uK/Wq8uorZVV1vnDcAQWa2rt7h8Z0Zjsnz+lJt7zqm+1VECHZYWbaGx8wedonzU0jusZhbeOwvm3S0apxt09DnTpfjzHYb4kM2mJD9vi14ezjHmzSS0z5KW2QMYTor9qr1DQrJ1FBhjkxlhtblVMrj09nd00aLcM644DZNgr59QnMQ7NRX8ASjrrjCV80Drkhk1Y/Mjjc0d3btC/vk5On8xubqyy2KZqFUxlOVimKieuNI6PjXV09V1vaqnv6GnWG4XDUyXBxmo3NAhfmpOCsXhWD3a3t1VeulvoCFlGiHE5je0dDS1v1zXoVw8Vy/ztOhmKwx+M1mizj07rBQMgWiblQPMBwcZaHE6jP6dZN6wZ1htGBofb6hoqKyvN19WUDQ+12py4S8/AilrNGnIyMjHVfriq+VHamqqa4rfOy0zMuJ+NZQPBSGKc8OOUhaGguryJENy7ZCdF5XcQlJyrbUdmJKHZEdiYUe0JxIrKTEP/iLvVHXkUwHl4KEzQUS1glNZbMIN191e+ufPH4yZ2RuBkAymwbPFq4/fzFgxptB+SbjEWN1dXH/N5xAFCWdguCj6FcshxUpCDHQYoUTKdjshhgWQ+J25GoAaixFOMjI0YWtgIxnOWDAuqQCTca0DJxCwtbZcIt4a6gfdg03uyy9NicPbTkoEQnQpsFxZ/Azb6QRpBCSjJud44IfJihgpGAlaMiWMzNUv4siNGiLY5pE4QRo2wo6UQJF0EH5vKq3s6uH373e2tWrWZZNudVyWxGzaSz2SzIfU8DwCmE1Wto6ukoLrcMDKIuBxBlIKtASoEwDPeNG8trkd5x4AkBQgBRmLY6Sbcrg+MgqcykbnnVN3kBACRJysmTVqv9z//8z9WrV9+EVxUUXeyemoJVMZEVBhwTuXzVsr1vrzu5aNH+x5/76L7nPvrlG3seXX5k/oqjLyw59PTS/GeXHX522eHnlhx6euWxBdsvL78wltfuuaxLjJT1XFy9d8Wiza8fqTo05O7rtrQX1h0ZcveFVF8sE7o6Ubv+4Jq1+9+73F/qZ3wJjiI/n33AyamcMWA0/zV41aXLNd5QzO0Pt3b19QyOThutt7zqz/aqXHv4jfy1eVWAVv2zEeYzuSJgrm9d44lOQbEpCNZAiAZCp7zYtA/X+gldgNQHKX2Q+sOvxjBjjnKWGG+L81+1VykpRklhopJghShBBxAcglF3LOGc0vVqDf1Gy7DDrQmEzQnMkxu2jmB+l8eoM4zaHNpQxGV36uobKg4c2nnm7JG2jiu5GQQzQBIkHEb8/qD97PkjZRWnm1srJzQ9Hq8BJ4OyimcBR7PRWZjbq4JhW1tHTUNTRSBkkxXG7bG0dzRcbSy/Wa8i6ABJhykmQlAhBPNFYs7cKHabQ2NzaJxubSBkRXE/zUYZLkYxUTdkstim9MYxvXFsWjfc299SWl6UX7Db4dIjWDCV4WaARLOww6UfHO5o66j9ZOeaiqrCKV2nx6eJIzZRiUpqbC6vonkfzbtpwUkJbkJ04pIblZ2I7E4ozoTy3xGR3ajsRCU3Lrkp4S/uUn/kVaGYQUnBSgpOYA6a82Ok+/zFg7/41fc/+PAdg7kPAMpo6d+zf8Pps3snp9u1+q6K0iPvLpl/teY0R/uSYkTiQ373hM08EA3ooiGDKoRzR1z2kVhQH/BMAiUR9+kgy3DAMZ4IGNJ8BKQwFnFNDze5jAMOfV8iYOAxT3fTpQM73y8p2tfTU4pTFpJxQP5Rf1CjN3abLP0AUBTpHRlqjkedHBONhRzRoN1unohFbLzktbg6+obLJnUNvtBEArejhOtP5Kvamprv+MEPly5e4vf7k+lUBgAlnUrNZCVJAjMApAFgJO+4vuHkhYK1H299Y+nZnbsbT5+Ka6YBL4IE5a1tqlq3tfCVd4b3F3K9Y8AZTPQOTVXWegcGsrE4SCZB8pZXfZNXzqsymQwAQKfTffe73129ejXLsn8oVTMzM3N61eEzF7qnphJJCZkR+2xjeeUFqw+uW7Z/8YaixW/te+yJ9fMeWXP3gq33Lz741MpjL6w89sLyI/MXH3zqzb2Pvp33xNpTr+ypW3NueE+1/lSHtfrk1YPLP33jjQ+f339pW+PU5dKe0x8eXdWiq7bgkzZyqqTr5JJPXn17y0unGg5pA2MxGs1ZFCslGVElWDFBMFGE+Kq9qqKm/kJZJRSMekOxzr6hrv7hSZ2JV9K3vOrP86prbUzX8dfmVUEmGZiNmARyres+SvGSso9S/LQaZDMORHIg8nXYE5IlxltivDUu2GDRnpCcqOLCVDemfNVexYkYL8VZIYqRvkjc7g0Yci3qLmg6EDajhJfmwiQTjMIOh1ujNw5DPpPHa3Z5jFb79JR2qKun8XJV8ZmzRwymcQQL5lI4KB7S6ke6ehpb2qorq8+1dlRO6waCEQvFRAQZFiSEE2M5i7ohBufyKjekb+uoaWmrDkUcyRTv8zvaOxqqaopv1qtQwouRPoIKkUyQoEIo4YURKJZwerwGq2PcYBox20a9fhNKeHkxIau4061zQyZfwBYMOyGfZXJq4MrV8jNnj9TUXbp46VRF5flp3XCu4jkDpBjsqbt6vuzysROnd50tzhubbBHkSHoGQ3DnrDfJcD6ehXjWzfBuSnDjkhuV3AnFHf+chOJG5L9Cnfpvr4omzJwYSmVRSY2hhGta35V/ZMvzLz6w8aPFdVfPkozX6Rk/fHTr0cLt/UNXRsYaP1i3aN5d/75r21qvQxMPWiy6gYqLx04U7Oxpqxrpawh6dAZNz/H87ccOfdLRVN7dWtnXVn2ucN+lovzSs4dP5O8Y62tkUZ/DMNxUU9xce6Fg38dVJYVBl/b8if1PPPTT5e88X115PBrWOu0DzU3FLU3F58/tLys5giEek2Hw7JlDo8Pt8YjHZdMO93XUVV6aGOvs6S8/ee7jPQdWVtTkm2zdcdSKEq65+qtmZmYGenpv//4PfvPr+y9fvuwPBjIzWTmVzMxks+kMSKb5BG7qH72cf/Louq2nNmwv33mw6ONtxzd80H38lKQxZCdNk4dOFS9898z8tyreXOU5U0E09miOn+s4cCTQ1QsSCJAloN7yqm/yAgCoqjozMwMAGB0d/dd//deVK1fyPD/zByv7J/qr8k8X5/JV0STTru/fdSHvvby1Kw4u21C09PW9jz68+sf3v/vDJzf+7M39j684vmDVyZdXn3rlnUNPv7zzoVd3/W7Zkfkflrzzae3q/Vc/KB06eqhq8/I9L7655cnt51Zd7Mk/XLNlyc75VaMn+z11fe7aY/Xbl+ycv3jHcwcuf3h1vAJm0Wvby+QKgijFIST7NXjVuZJytz8cjCG9Q2OdfUNjU/pbXvVne9XN8pfyqhCbCs4GREjX8JKyn1aDbCrEZf10xkelfVTaS6Zym/p5cNWDq25MyX34bKc/MuUlUz4q/VV7FSugggzzUhwlvP6Qye6atDrG7a5JBIcw0kfQAZTwhmM2u2tycrp7cLh1WjcYg70UE5/WDZ8uKsgv2N3RdRXFQ4KE56SK4RJT2qHK6gunzhwuPJnncGv8IQNKeDkxIioJVgijhDeWsNNcmOaCN8a5vMpim2jrqOnouhKNu9MZMRT2dHQ2Xio7dZNe5UVwN0p4cjshkkyQZHLD5X0o4Q1GTFbHuME8YLGPQX5tJG6HUTeKB8JRt82hHZ/sGx7tMpjGYcSfTLPtnfXnio/vP7D9XPHxKe0QScdYHoERr5pGHe6xuqtnzxbnXW0qttiHEpgDJVyz3iTH+iQGkmlIZCCGgygBwkUIkaHE5+AiRAkQw0EiA8k0JDEQx/3FXeqPvIoR/AnMISpRAKhI3Fx2+diB/I/OFucdyP9o9771Y5Mtkbi5pKwg79CHrR1l4xNtq997/Qff+V8ffbDcMD0wMdJx/kz+iqWvLn7rhY83rTy4b8tAT8PV2ouvv/LUotefO124/3Th/g1rFy94/vebP1z5wfqlD/zmJ3t3f+j16Pt6rp49c6ggf8ev77vr5Rcf0033Xzh/5Fe/vHPxovnN9edCXk1j3ZlNGxbt3LpiydvPLVr4VF3V+fbmyg/eX3q5tCjgsRl145cuFO3eubWu5sLxk1vWf/TSuk0vVdTku30jOO3GKQ/FhubyKrPe8KPvff///N//jzfeeKOnrzeVSSfTqWyuCCgnE27/cH1r9aGTVwuKnM0DGUdosrSy+tNdnXn5TM8QGNba8osaFq2tf31VxQuLp7YcMOWd7Phw59ChY9KUDtAsoJhbXvXNXgCAZDKZy0vlvGrt2rUzMzOZP1jZP+1Vuf4qH49eGW3dcmrnyv1rVhesXHd68SufPvzbFbf/4p3vPPL+T17b88jyYy+sOvnyeydeeivviRe2/Wb+ll+/8unD7xx6etmR+cuPLDhcv2lP6erVB198e/vjmwrfPFy7aUfx8je3PnKqZXvNxPGaieMHKtev2Df/3T3PfnJuWWHdHphDEJKFcTpBMDgjcHJKzYI0AF+1V12uvXqm+JLLF4oixMDoZHvPwMikVlDnVJxbXvWnvSrKpmflr82rwlw6NBu5BFWASQbZVJjPRIRsVJyJScBPp66pVc6ucvjpzI0EqFRuHulX51WSSqWyZDJDUGwoEDZbHeMW+5jDrYklnDnN0psGrxUEIZ8xgfqs9un2zvpLZWculZ3p6WuOxDw5o5JVymKbunK1/HRRwfkLha3tdVPaAVFJSCqcg5eiFBtACQ+MOmkuOBv+ubxKZxhq66jp6WuMJ6AZoMTi/o7OxnPFR2/WqzASwkgIp7w45SVoH8n4ScZPsQFBjmEk5A8ZHO4Jm3PM7hq3u8ZtzgmWhxkukUADueqnyTIZjUOiTJB0LBRxaaYH6+rLThcVnC4qqKq52NldDwAjKtE4YjNa+q82FZeUFQyNNsz1PiDP+pKkL01CMg3xLETzECFCqAQhMoTIECpBlABxHCQxUJKEsjiUJiGe/Yu71B95lZKOR+JmTgwBQNldo5/uef/TPe8PjTYUHNu2aPEzFVWFkbi5vPL43rwPunqrLNbh/Xs3P/SbeUfzd3sc2ram6o83vffqi0+tX7P4dw/8/KXnHy0vOX2l+sKKpa/v3rFxZKD96pVL27dvXPHem1eulpeWn3749/cdOrxTlInxyZ79B7YXHN39ne/9y90/+a7OMNraXvPCi0/kH95h1fcjYVP+3g8ef3je+lWvL1r41KMP/vTwvm31NRffeu35ohMFiYjPZTedOJa/9r3lly6dPnl6x/Y9iw8f3zA+Xc8IHlYMEDQkyPBcXuW0O374/R/cdtttd9xxR2V1VRbMJNOpTCYDZgBIZlWESpjdwSEtMm4GXhSwqbGiCw07dg8ePMq3D4CeSee+U1defLf8sdcGlnw4uW7XyPpPBz7cHSyrA8E4YEWAoEBRbnnVN3td66YymUzf+c53Vq5cSdN0MplMpVKpVCqdTmcymT/lVZ2TkwGWtGGh0q6aDQWbl+9d9f6x1atPLHph+0P3LfvRvLe+/dCan7yy+9GlRxesOPHKsmMvvnng6QU7Hn5u628X7Hh44d7H38h7atGBJz8ufntr8dtrjy54a+fvlh94esv5RRtOvLJw628/PvfWibaPLw7u2Ve1avmBp9/e9cjaowu2F63umejp6h9u6+7v6B0cnpi2uX0IyYrJ7FftVZV1DafOXXRAgThGDU9Mt3X3D41P3fKqP9urbtaT/lJeFeEz4dkIcekwn8m5VFwGcRnEJBCTgJ9M5ghQqRxBOh2k0yEmkyP39Rpfg1elZ6hUlqTYEOTXG8xDetOgxT5mc05Y7GNGy7DRMmxzTngDhljCiREBvXGk9krpscK8y1XFbsiUBWIqwyFYMAZ7NdODFZXnC08evFR2ZmSsO4EGsoAXlYQgx1ghTLEBgvZdU5mb9aoJTU97Z23/YEsC9QGgJpBQR2fjqTOHbtarSMZP0D6c8mIkhBIelPDkNIsVwjjljSOOSNwaipp9Qb3DPWGyjjhc2nDUTbOwIOEkHfP6rVPaob6B1twICTXFQD5LU0t10bmj5y8UVtdeGJtsGxptsDqGfUFtS3vpnv0byi4fmytfxbO+DOHL4lCSzOWiPktZoRKEShAhQgwHSQyUJiGAQQCBAAaJf2VeJSjhXL4qA/Ch0Ya1699Ys+71ypqTH3689Kln7ztbnGd3jR47sWPfgY06Y08wZLxYfOyt11+4WleBJQINVy6vXbV47aqlV+vK9u3etnH9itqqS61N1Z9u/6ilsYqjkbGxntKK84cL98NExB2wvvLmgsKiw0KSqai9uH3Pltbuq089/9ivHvyp2anvHmxdtOz1lrZqmY0KuG/z+28/8MsfFZ/Mqyo5uXfHB0Pdjc115a8teOZM4WGZoxLR0Imjh1csXVJefras4vCp81vqmwsjielkNorTbhi1y0l0Lq/Sa3V33n7Hbbfd9p3vfKemrnYGgFQqlU1nQCoDklmgzgAxA1Ah5Yggg3p/U2/x6g1VGzfbikrApBlMO8WSBvuHB7TvbQ/tPOH46ODUB7tdB0+DAQ0geMAIIArf8qpv9gIAMAyTTqcBAG63+9/+7d8efPDBqqoqVVVVVc3ZVTqdvg2kM6oo5bxKUTOSmsU4MYQRh86e7pgchJioAbadbbu4+uDad/cuW3dy9cpjb8zf9sAvl94+761vP7Rm3su7Hlly5MXlhS+/e/yVdw7Pf23fU6/ueey1fU8tOvTs0qMvrTi+YNXx5zedfWVt4fw3Pv3tm7seWHP8uVVHn1m4/deL9/9+X+2K84Pb99etXHrg0Ve23bck75GNx99av3vNmi3rV25cvWrz+5/k7TxTcb59qGvSpsUlCpOp6yIuUbjEECL3xSEVjpBZXGIwkcYlhlQEJiVzGbX8au3x4iKr3xOjyKHpqebenr6JcS6dImWJlCVSVq6LuCjhonBjvPHMPx0pSaG+cCRliVQEQuWuQSoMqXCkwmEiTSpCEgCD03HkdFFTVy+rpikxlaAUmFITpPoFI0qnECb1xWOcVqPMLMS51KzMevKfcf6XRYxLzYonwXhRzofxflzw44IP4yGE9SSY3FuNYVIN08konYqy6RiTjnGZGJOOsunPLJNKhulkhEqGSTWAC0FCDFNyhFYitBKm5CAhBnBh9h+BVmFagmkhQV0foxgXQilayoZQihIzQYQsLq87X1rK8IikIpKKIDhkdYyPazrHJjum9X3T+j6rYzwUteKUPzfdKpZwBsLmlavePHp878hYZwL1SQouyhjLwwwX339g2+Eju8oqzmim+2k2BoCoJEkE85GMH6c8CO6EUXuuIjZnEzfnp3nfXF41NtHV3lk7ONyGYH4AVBSLdHQ2Fp7Mo7kgzftuJLfDICPkesN9FOclWYhkoZxj4ZQHJVwJzJEjt0MzgufeBYNIxovgzkBY73BPdPXU9w+2TOsG/UErQYUJKuwLWAymUZtjKhRxMFxcVgmWh0MRh944MjTStmf/hnUb3zxY8FHPQHVj64Xd+9cVFe/zhaZnvUme9SVJKE1CKvWZV+VSVrgIEeL1ySqAQln8r86rCMZDcd5kNkHzvqa2iytWv/TaW49t3rZs4ZuP/u6xn5wvOTAx3bp1x4q8/E2BiA7B3RWXz7z33lsDvS0cB9fXlq5e/faBfZ+Eww4AZL1+2Kgb7eqq3/nJxra2GhIL19WVnDlfsCtvSxz3O33Ghx67b92HK4Ynu196/Zntez70Rx278ra89Pozdkjf1FGzcNHz/cMtADCqEF638pUnH5ln0fVJTMRqGgZAaL5a9vILj505dRBkBI6GCwsPvLvkjcqqs2WV+edLd3b2XUBIk6gGAhFdIKz/E141MDBw99133/a/3XbH3T9ubm/LAKBk1EwmlRJFIMhASQExDVCeG9QN7j91+s2Vhxctbt67XxgeB6QAUAEECaD3AZ1fOlMb2nXSufUwf64O6CCQEAAqgAAMpFte9U1eAACSJHmeBwC4XK6///u//4d/+IdXX31VURRFUVRV/dyrMiCdAqKgMiwvqskkyKICYQnYj5ef6Lf2GRFd1Vj5h0Xrl+S9+ebuF1/c9uQrO5588oP7fvrm9+9Y8C/3L/vxwl2Pv3vklcWHnl9z6q2lhxe8+ukTz23+7TMf/nbBtoff2PvMkvz5Sw8/sezIY8uPPbHi+JMrjj+5/NgTy448trTg0XePPv5+0fObS1/7sOTVVSefefvgw6/tuf/1Xb97ds1DL6x5csGaJ59777H57z322qYX1uYt23Z6o5MxBFQnDiIsQFmAkCBOgCgBEhTAaUDd9qWbYgAAIABJREFUiAiE2eBFwImAEQEjAFoA7OfHxcMlh/edyZt0T8EKZok6mkba6gdaRKDyQOaBeGOkAU8D9sY41/kU4GjAMkBgAc8BKXdcBKIIJBEIN0YJyBIQr4siEDkgsIBjAcMChgUUB0geUDyg0EyMATQPBC1kvnSlum1oKEpxpJQieJXgVeqriimCTxF85guTO1+9EYyVCV6lxBTOKQgtIrRICklOnfFGEJxTcE6Bwgl3MI7QIsbK/hgWSpAxnEUZCecUlJEQWkQZKXepIEyQQlJIgVCCDCVIWkqjjERLaVJI5i5FCsncZ4SWcSGFC5kbQT7bsPJ64pQcp2SYvD7OsY/4zaKgTG7LgVliFKcYMRXBSDEJYIotrbxyvrRUVEhJRUQlwfARlPBGYUc4ZgvHbIGwGUbdopKYAaySwtxe7ZWGi4cKPmnrvGwwD3BiBAAGAMYX1Dc0lxwt3Dml67bYR4IRE055OTHCS1GaC+KUh+Z9NA/dPD6a933uW0GaC9Y3lDY2V/gCFgTzq0kumeKbW+oKju4maIgRvJzkZ0UfyboJxkVxHk7yz3VlgnHNCoxZEMKG006K8zCClxG8uduIwhaDeaCzp7qt8/LkdGcgbCQZPydGJqY6DOYBj286gbloLsjwIZzywqjd7h4xWnvGNI1dfRVtXZf6h2v05i4oMDHrzTAcxLNunnVznJvj3Azvpnk3JXwGzbsZ3s1xbp51i6xbYtwi+9k5fz3EEFNqBsYoR/WVEx9/svTA4Y1dfRVOaGRwtO5yzbHlq15Yu2Hh2Qt71218/f0PXoMCmjPn8h594uePPf7LmitnTebhQwVbX3zpkbfeefZiydHL1acam0qLSw7nH/6kobnEZh/XaLt27l578Mhmu2e0e6B6wasPHSj4aGSy6d1VLy5Z8fzby56d/9JvV69/rbHtYs9gzc69a59bcH9J6cHW9os9PeXnivdu2PjGho1vlVUcsTmG2jvLjp/Y/v7615csm79k2fz31ry6e++64kt55y/tLrr4SXPHGX9knBWh3PuAqSzpD1r6BlqNJk06IwOQlWUxV6DRTGl/eOddt/3d333r2//ZNTakgGwSpCWVkzkKpFQgycAbdBVdal62oem191pXbgp1d0e1E2k/BGgKsAKgBIALIMZkr/R4dhxzb85H9hTZV+3SL/5Yyi8Dg2bA3/Kqb/JKpVIAgJxXTU5O3nvvvbfddts//uM/jo2NKYqS62rPZrO3zWRBOgUEMUlxvKgqCkiiImoKGXcUbqkeKu9ztZzvPb7h1IolB15etH/Bwk+ffmPvM09+8OufLPz2D+d/67fL73lr/3Mrj7/2zsEXlh99dVHe/Be2/u6JDb96fP19z370wKufPvH2gWfeyX/kncMPLy743ZIjv19y5PeLC373zuGHc0feO/XU+uIX3j83f+nRRxbu/dWLO3+2YNsvn/3gNws2PvLipkfnr3/46TW/fW7dQ69+/OQ7uxb0+RrG451mdtQhaRySxsqPm9lRK6txMWY3bbsRO26aDWNQcQcUh0+yeUWrV7D7RFdAhoKKd8/5XTtO7xjxjIWUyKR/uqS97NSVcz4+6KDtNsZ6Iw7OflPYGKudtTk4u5N3uASnW3R5JLdXdM9683PhYmw2zmrhzRbeaBH0Nl5rE6ad3LST01qJaSdt8VLuXn3/uZqyjvGRGMeTSpoQvpz66Zzc1Bx5XqV4ddbr5KaU/eHEMpwRMJpHSDZXqMVoHsZpipc5OUVyEq+kUYoLwxiM07mh+QjJ+sJxnBEiCZyVkmkAWClJsCKvpBlRRUg2B0bzuX0hKV4mWPHm5t3TCkpKszLX+TfH3PP0cUaIYxQjqjGUFJNZhGRLK2uLL5WICikqCU6MUWwot5VNrl2dYkMMHyGZYCBs1mh7GlvKSsqOnzmXl54h5GScoCFfUDul62zrLC+vPH62OM8bmA5FjQjuZPgAL4VZIUgyXoxy0Tx0symQWb2qrr6ksbkiELJhRDCZ4nNedfjILoLxMIKHk7ysCJGsM7e7Cyd557r+XHPGc5vDkKwztzlM7lI47URJp8050tNfc7WpuLWjbGS8yWQdcHrGA2G93tSb+4qR7lQWFeQIjNkYwUswjhhi8AbHXd5hf3gSp+1SMvgXF6CviDhqTM3EaN7dM1BRVLyrpr7QZOtO4GaHZ3BiuvHYyS0Fxz9qajt3pHBzXv56b3CysvbEuytfXLZiQUt7qdk2WFxyaP3GRZu3vltacfRKw7m+wbrGlosXSw9391XbnCNjmuYLpQeq6o75w5NT+pYdu1dUVBcYrV1HCjdv37X8073vffDRG3vy1nT3lw+P1xWe3rZu48K9B9aevbC7orrg6ImP3//g1ffWLjh0ZGNDS9HoZP3lmiMHCz7YtW/V7v2rDxzecO7insa2M139F1u6zoxN1cK4gZd9CdyO4E45ic7tVfof3nn3bX/3d//87f/sGhuSQFYF/2975x3nxnXYeSbx55NLcrHPtuI4snMfJ3fnu8tdqu9yd4lsx7FkSZYsW5Ylq1ASVShSJEUut/e+ALbvYgu2VywWW7C9V2wjl9t774tFG0zDAIOZQXn3xxPXNIFRFuJSJKX5fr6f96Go4cPDAzD44b03b+wUQ9rMJsDRgMAt/erRsPiGV94dO+ezFJMMEAOgjMCCAhsFrBTAcLC9D2ZW5uIzRq6E95y9OvLatdFfXVH/9P2VN4L0yWWAFHLV55l7zVXn/N8Ql8WW9uYk1UVfyXj3XcnL7ya98rb4l29LfvGTa//nv/7im9959qtPnP/rc4kvXsh49fW4595J+uWrMc8+H/D9H1/5X/96+Xs/9fvnV6Kefkv83BuiH74hfsLdNxN/8F76kxeynjmf+ZOzku//MvJ7zwf/9U/9/vZnvk/80u/JX/o9+cK1f3nmw3968vw/PvXB/3n64v/LbhcV9acpbubVTRXXThZVj+crbuYpbxYqR8pqhitObsN4lepmRd1YRe1oee1IZd2oXHVD2XCzNjgjMCg9SL02vG3d7VsclJQm+ycHdc711NxQKm9WuSsfKfdozbjCo7W3qmtvVddNKOsna1RTtaqp2obpuobpuqbJ2uYJDzbcrHZXNV5dO1GlnKxUTpYrp8pqJ0tqJ0tUEyWqW2UtU9Utk3Wdk03lbWUZZTnd4yMGmw1luEclV2GUzYCZ4cUKcA3ckRHb2j/aPtBqDChhZWk7wC2MxoAe6BB4fSiMXzCNwdR1oEMIK6tFcJ2JgJuf6VHSgJlxC3N8kSlGfXyDSISwGHHK21xlQGmPPsBcZbZq4HagCLZNUAdWRsc6EABIgjqYmVfX1Bfm5IlLyjP61Y1rm+MA4IxdOz3XW1Mvyy8SV1RldHTLb0604+ZtgtoxW/dgqPp4rs20fFq5Sq7Iq28o291fMmH7nJ1iWLKhsVqSFOFtroKxyV14xz2Yq0zEshFb1JvmdciChdnfPZhWjzTIq6WygoT8IrG8WqpqKtToFlY3xiamuyamu5bXRg618wi2jpIbNvuBzb5nYbYx86oRW0TJFSu74wTaBx6A7pNa46zNvmemN+eXe9SjNQsrvQi+RHO7hGXdwmzPLHQO36jbObg5Ods2OKI009tbe7c6e6raOiv2DmcstoPVjbF+dd3gsGp4rGl6rvfgaG57b3Jiumtrd8KEb6xsjCys9K9vD5PWDR0yN3arYWmtX4fMzS11j9ysn13sGrlZPzqu0hpnjdjizEKnerRmcrZte/8GjLazi103JhoXVnoPdVOEZX1zd3RipnV8qnlipnVmoXNta0hjmNzaH1pY69jYHcQtK5RtC+63brZq+HLV+I3J7/6XvzrzO7/72J9/u3N4gLmdqzgrDmwUONjfqW9s9QlqfPviRmQy29AO9nYY3R7A9ICxANoCEBN3a1pf39bmEzYbk97znn/NT98aeuP64EuXe3/2wVRIsjBe9fnmXnPVz9555prkUpIiOqYiyCf7gyvSt6/mvns1950P0n/9rO8/fffnf/qdZ7/6o0v/cD7tlYuZr/06+pn3Un71etxzMFc9+dH/fiHoh2/EP38+7ZdvSn58VvL9N0Q/eF30z68nfP8N8RNnxT98M/EH76c//YH06YtZz30gffpc8o9fjf9/L4b/rxeCvvdi4L/80u9JOF717KV/fubDf/rp5See/+gH/jkfhBV9FF8VKFaGiKqD4+QBcfKABEWIWBEhropyV6KI9miKIia5KjqxMlpSESUpj0msiE2Wi1KqxH4p14IzAm/s3NhnD7vmeoLTw97wfSu/tUBSKxbXx7kbXRXuUY8Hi+vjEmpjjhXVxULFtbHpjZKMBg+m1YvcTVWJUlXxyY1xyY1xyY1RqQ1RqY0RGaqIDFVUbrNEWi/OV2WmlCYmFSb3TQ2jDhvGMY9KroIZ6FBvMmBms81O0ty+1riwutnRO9g9MLy6tWcHgLaDqfnlzj714Oj44tqWATPDvzzQIRu7h3qUtANgB8Bss8PshVuY7QPt3PL6rkZPWFmKcdB2YOVccBxLj5J6lHzUc5WVQQnqwIhuGUybGLlnZXSc0+QAmMWmXVwZq6kvzMpNKKuU3pzotti0AOBLq6PDY0019bKi0iRFTfbozRZ4uxLGrqVZDUXvw1CFYOtGdM2IrZ5WriqryK5TlR4erRHmI4fTamOIelWVODH8tHKV1jirQ+aO0xWCLxmxRQO6xDiOjvSLY+Ot8mppakaYJDlQmhNdVJo0u9B/pF80W/f2NbPDY009/crFlSEzvYtTG2Z608Jsk9YNWDNp3fgcj1fpkDkzvUlaNw51U/tHE5h5lXHs09wuTq0BoKdsW0eGGc51yLkOcWoNAKMLIPBNwjn1AKAuYKJZjdm6p0dWTPgGAKgTIAi2TrMaAFATsU7Zdmz2Pcq2Rdm2bPY9eEtEBziyMNsA6F1AR1o3ANADoKe5XTvQEJZ1znUI/8YONMf/EAA96zww05vwPznXoR1onEBjYdcN+LQenSbpNdK6oUOWtIYlgjrwmKucdsfE2K3//p//6syZ3/3Tb327Rz3AAicLnBRjBhwNGCu3tTVVWlH0zgXpcy+1n/eZT8spi4mqzk2f6GymdzaAxQw0mv3ObnWqtPqy31F5/c2IpNLnz/a859/z9vWmF89Px+cASthn4fPMveaqn7711PsRb0cVBsRWBoeVXg8t+yis8lpElc+1vHMvhT/5D2/8p//58p8/5//ElZw3L2ef/XX0M+cSX3wl6ulnff/pXz78+x9d+oefBf7gTdELFzNfPp/x3HtpP3kn5am3k/717aQfv5Py5HtpT5/PeOZ60cs+hS9dK3jpav6LV2S/uCD96bnkJ98UPfl61LO/Dn725z4/+tnVH77o++PXQp97L/7li4mvX8t4JyD3Qnjx1chSn7Cij0IKLocWXokouRZXHeLR8DJfdyNL/ROrIhIrw8Xl4aKyMFFZhLg8MrEiNqkywTf5alhWyIx2ygAMPQt9vkn+P7/woqQqMaIiJFTu7264ItCjHg8OlfsHV/gGV/gGlV+HBpb5BJb5BJf6RMoDoio9GFMVxG9ATFVAjMI3rso3TuEjkvuI5L6icv/YYv/EkojY3DCRLL5/Wo0DK263IdSp3QLogeSqzNyCpPSsrv4hmJk6egeT0rOy8oqm5peX1rd3DnWHepPGgGoRHDXTFOOAu52t7xxoEZxxgonZxfySikpl/d6RQY+SJM2ZbXbUTBsw88cjWF7mKgRnPPqgchXNYqTlEN4ckLQcWmxaeBvmtk5FlVJWUZXdO6A6OFqiWb0R3VpeG8vJSyguS65vLFCPNKysj5rwDSdAAEApep+07P4mUaFrJnwDJTdOK1cVFqfX1pdo9ZsW2uACNtqG19ZViiRh3uYqnFrz6P7RxKFuSmucNaALx6NWJmL1UDe3sj6qHmmoqZcVliSWlKfUNxZ09SoGh1Xbe5M0q0GJzem53r7B2ltTnbuHU5h5HX5zwzRAWNZhzHrgAeg+CbsLjvDh1BrN7ZrpTQO6sL1/g+Z2Lcy2DpkjrRus84C0bsB5VYzcQrD1fc3swdGcCd/AyC09skJadmGcsjKHh9p5lNjknPrjeeTt/Rsa/TTrPNCb5rf2xuxAozXOAqC3sjv7RxMwE2v005RtS6OfPjLMwL/RGmdh2ts9HNcaZ7XG2SPDzJFhxogtYuZVI7aoMUzaHFu4dREh5lDzEoIv6ZAlg2n1E3LV9Oitv/7L//alM7/7rT/7dv/ggAM4HcBptZmBiwUczeztTdfUFV7yiXnqZ0k/eTH7jXcDX30l5trlmlzpxtiwS3Po3N3d7u4dyMmvCY4kekfWi6sr3/mo9Upo6+WQtkshWxUNwCrkqs8z95qrXrrwwvnIcxH5fpKaSHFdRHxtUHx9cIIqOLzqowsZrz7n/8RTV//xTdELQWUX/Yref1vyizdFL7wU/uRTV//xifN//cOLf/d8wPffEv/8Utavrxe+dq3gpcu5P7+Y9fzFrOcv5/78WsFL14tejlC+E1r1VnDl2RD5m2GKt0Pkb/qXvnpN9uqVzDfPi359NuKF18Oefy/+5evS9yJKrsXJAyJKrsVW+ouVIZKa0ARFUJw8IEERJKoNjVUGxNR4MKraz92YqoAkRURiZbikIkxUFiYqC5NURCVWRifL430SL0fkhiyhcwTA+pf7fZP8X/jgF2K5KKomLLwuwN2wWn+vjKgPPP6HoTV+IUrfEKVvWLVvpMKzHp9UrDIg7mP945S+CUqfBOVVSfVVicJHVHE9vtQ3pSI8Li8kQRbTO9WDuUjCST8quQrjmQfMyMn3DQorLJPbHMAOQE1Di39IRHxi6uLaVnvPQEV1XWefel9rpBjH1v5R39CYvEbV1t3f1N49vbCCEBZ5jernv3r1xVdeH5+eX97Y0RhQI07B7IUQFsLKfg5yFUUfEdSB2aqx2LRwF6vZhaF4cWBOnrhvsMGE7wBAosRufWOJf9D7FVXS9q7KhWW1Cd9g7Fq4y/bO/hSMUwbTqsG0CkMVRm7h1NZp5arcvKTa+hKjaZe1YwAwVhpT1pQniEPvR65C8CU4XmXElm9Otg0Oqzq65S3tZT39yltTnRvb41rD0tRsz/Rc78Kyemt34lA7v3swPbvQPzTWYECXMPMqZdsy05uYeRVGNJxae+AB6D4Jl6bpTfMmYpm0bsBQtXs4rtFPm+lNm30PZi/SuoHgS2tbI7uHU/BizI3t8dWNMY1uwWBaPdTOW2wHR/pFeDHm1u6ERrdAWnaPDAtGbFmHzG3sjOwfTZjpTbhwjbRubO/fsLI7RmxxbWtoT3Nr/2gCTv/BbodNgqOPCL5kQBf2jyZgqDrQTmqNsyi5YkAXdg7HMGoRIWf16LTONKND5gzoCkps8uUqYHfMDt/6u7/4b79/5nf/4ze/Pdg/AABwwVzlYIGDA1arbWNrr3tgtkw5W1AxU64YqVEOtagW1AOm9WWAoQDHHLv76PTMVlcf0JvA6s5GTeOmsnlb2WRs6QcHRkALuerzzL3mqrf9Xr8Udz6qMCC1IS69NSGxMTxBFSJqCElpj4hS+lzOPvt+6st+Re/HqwKilD5Xct48n/bKG/HPw3nAp33+7ytRT38ofT2w9L1I5QdhincCy8/6lbzmV/JaYPnZMMU7kTXvJzRdjqm/EFnzfnTdB6LmK5LWq3ENH0ZVX4xR+IYVfeSXfd4/54OIkmui6uDk+ogUVaRYGZKiisxojk1viklRRSbXR6Q2RKW3xUQr/SJrrrsb3xjkrrghRFIdllQVLqkMFZeHistDJRURSfKYZHn8lYTz4TlBK/gCCfDB1X7/FP8XP3wxqSZR1BIV1x7qbpjK16PRLUGfYFRzYGRTQESjf3iDX5jKN7T+emxjYFzDSU1oCBSpgsX1gWKVv1jlm6jySVT5pNT5pNT5ptcFZ9SH5zdKUioiRXmRnePtiMNEOC2IhXokchXfuvX65vaPfAOjExIPdAi8jaNfcHhmbsHQjYmyqhpxSkZecfnAyM2p+eWm9u6UzJwYUVJmbkGcJKWium5ueT0pPet7//eJf3nq2YnZxfWdA7jWyohTWgSHf/Y2V5kI1qMPKlfZOBzus8DYjTSrP9Quj413qppKlXUFA0NNy2s3t3ZnpmYHmtsqC4pTUjMiltfG9g5nMHKLsWsZuxYjt/YOZ1bWR/XIynGiQolNjNzCzdunmKuk2aKaumITtu9wkTBXVSvL4kUh3uYqwrLuUb1pHi5dhyurbg91TI2ON/cN1nb2VKlHGpZWhw2mVZrVcE69zri8tDp841bb5Ez31u7Ezv7U5Ex3R0/lkWHOgC7A4S5Yj940j+BLDzwA3SdJ6wbsseNu1xpn948mCMs6Zl5lnQes8wD+L8q2tX80heBrFL1P0fswXRHUDkXvY+SWjTvS6BYQbJ207B5q53XGZZirUHJNh8zB+k3EMhyFMmKLGv0049hHyZX9owk40woHzGDO0xpnjweu4DAVTq3ByVkYAeEaOJ1pRmea0mNTWmRSY5g8Mswg+BpGbmHkHl+umh+++fff+e4fnjnzF994fLhvALgA/L/A5QBODtjtgLUD2g6sHDBzwMIBKw2sZmCxAJYGHAdYBthYYCaBlQE2Blg5gJNAZwIGFFg4YOOE/dY/39xrrroQ9u5V8YfRRYHpTQnSDklSU0RcXVB8fZBMLcnojomp9Q2puBRb55fWGSVpDgkqu+hb+N6FjFdfjXn2FyE/ein8yfdSfhVUdjGhwV/U5BPX8GFE9fnQqnOh8ncjlO/FqS6Lmq8ktl6Pa/gwuvZifOOllA7/9J6AlA5/ceP1zI5YmKISa8PSm2KkrfFpjdGJtWFiZUhyfUR6U0xaY3RSXXhibViKKjKtNTqxLVzSESxpDz1JmdwWnt2WkNssyW4UZTUkZKlE2Q3i3KZkWXPaxdi3Q6S+y9gcCdDBtd6AVL+XLr+YpkpO6ogR9YSKesJPWMZ1hsR1BrmX4U2+4U0+YY3XQ1QfBddfDay9FFBzOVD5YUJ7iLg9SNx2dxnfHBjf4n9XmdAcKGkMTmwMTGwMTGz0TW70TW68nqa6nqbyzWuPKuhIkPdmZtUkiAsi2240GTg94aQelVwFF5Uf32bbgJkxykYxjhuTs1f9gq5cD5iaX9YYUFlRWVB4dLmitqyqJr+kIiuvSCorzMorSs/OS0hKC49JyC0szS+pCAyLSs7IHpuYSc/Oe/7Fl6/6Be0dGTDKBicTcQtzZMSOjJgBM3ubq7w9/jPIVTbOwDoQB8BoVr+9N9veVS0rSIQjWNt7s8q6gqDQD8Ojrnb31dGslma1FtsBXEQFIxRB7ZCWXSO6BjemghtyEtQORm6d4jxghjS+pq4YIw5dgAKAsVhRRXVpXEKwt7mKtG54FC7cwcyrCL4Ek8HW3tj69uj88sDNiXb1SMPkTPe+ZtZiO4AryWzcEYKtr2/dnJjuUo809Kvr+tV1A8N1KLlGWNYp2xZcX2UilnFqjbJtPfAAdJ+0MNtw1T9Ord05VgQn7OAadgO6gJlXGce+EVvWGhfhW0WPrOiRFThlDC8j3d6b1BmXKXofbiqGYOvb+xNa4/zu4Ticuds5uLmnuaU3zW/v39jcHTURy3uaW3BVO83tHhlmNPppmIyN2CJsBsxhMGDBV3Z9exhepGlAFzb3hjWGWzp0UmeagrnKRKzj5m0TvvMJuep73/nuH50585ffeHy0dwC4AHABmrYAF+Boq9lgsuiNwEQAzAJMZpcOBWYK2KzAwQEHB3ck4kyIVacFHMfo9S4MAxwHLBbAMIDlAMO4OCFXfZ45aa5ibIBlXBYrZyJIwkKRduqIPJrdm3nto19dT7qSUS/K70nPaBOJVaGJzRGZ3fHpXdEejan1ja3zi6v3j1cFiBqDxE3BkuYQSXNQQqOPqOmqqMlH3HxN0uKb2Ho9qc0/qc03tTMotTPgrjKtIzizIzarLcHdzJY4d9PbYpI7w5O6gpO6Qk9SpnaEZzZHZzXESVWxUlVsTpO4oC21tFta2Z93RfReVF5w33K7ERz1LXe+H3HuNd+XJcq4lO5YSV+opC/8HsvoNv/Qhiu+ig+ulL11ufTtqxXn/JUXQ1WX41oDElr9EtzKlJ7wlJ7Qu8rU7vDklpCUjw1IawlIa/HPbPLPbAqAuaqyJyOzOk6UH9E61qhjtCYW9zZXedzM/ZM8pf3i+dzXGuua2nILSyWpmUHh0WVVNf3DN3ILS5/40VNSWWFoVNxrb72bmVsgSc187+KVjJz87oFhmwMkZ2Q/8aOnpuaXR29Nf/9ff5KQlMY4gdlmh5OARpw6Hh7zLhfeb/+t9WcU49AiOG0HepQslSvzi4s4pxnOAzJ2o92FHulXu/vqsmUiZV2BoiZPUZNX31jSO6CaXxrRGtYo+hDuin5SP968yot8w5erklOjmlrkNtbkBGani6ZteENjdWJypNa4CNcz4dQa/PY9/oNXGrFFC7PNOg9wam1jZ2R6vmN6vmNxdWDkZtPkTPfqxtjHV/wRmwi2bjCtwp3cYbiEE6B6ZEWHLHmfIx9t+fat4HHVRKzf3vj+BBLrBnTJgC7cuzpkzoOmGYSYMxIzx/OAetOyEV1DsG2+XDXc2vXjv/vHPzpz5uu//0c3+tVW0gxcgGNYpxO4HE4Af3ixADBQJ2DtgGOB/W5dLO2uk6VdTu8iFBB4pHC5XMf3sWlsbPybv/mbM2fO/M7v/E5vby9JkgAAm832Sbnq9asv+6VczVSJC3ozMtvFkoawpJZIaU9CRneMR8VNwTBLJbaEJreFp7RHpHZEpnaEi5t9xc3XJS2+ia1+SW3+ye0Bye0BKR2BaV3B7qZ3hkk747LbRe5KW+PdzWiPTeuMSOkKOaHpHRHSlujsxtishpishrjcZlFBe0ppT2ZFX84V0TtR+YG9yy16sD+w2n0p7vy5kLMp9QmpPXFJ/WH3bmy7X0TgfykdAAAbuElEQVTT1cCaCz6V71yrOOeneD+47sPwxo9Ebf7iVg+m9YS5m9EdkdoWkdYakdYWltYWktEWlNEWlNUSlNUSUtARV9gplvdkSZXx4vyotrEWHaNHOfJRz1UaAzo2MVNcoXj3wuWXXj1bUV03ObckKyr7i+/+VVh0fGScOCw6vqWzN7ew9N0Ll8UpGfMrG3YAsvOLf/zM8+PT86O3pp989mcJSWnwSkAL64QXA+pMhMaAHupNDz5L3VuusnE4vO8y60DsLtSE70zPDbZ2VGXLROXyrM6emtmFIY1uBR7gAKYHmKsamyvvylVJKVFa46KZ3qS5XZiNcGqNsKx/ilyF4EtwxAWn1o4MM6ub6snZtrFbTRMznfCmNFrDEhyfg7kK3iQHN2/DaHUP1z8+2n7RctVIZ+/F1976ozO/9+Xf+/3Bjm4cMdlZB3ABhuEYm4OxOVibw0477bTTYXU6rA4HzThsFruNtt8uWYZmGYvVSllp0kJTlt8qKcZLOIFHCrvdjmEYTdMcxw0PD7/++utf//rXv/SlL500V531+XVAmk9WY2JRvzSrMzGpKSKlLTq7T5zVF+/RtM4oOHCV0R2T2ROb2RMr7Y2T9sYktQYltQUktwemdASldgandgandYWkd4dm9IS5m9kdkdMjknUluus5bHXGZ3ZFZXRHnFBpV5SsPU7WGpfbEpvbHJ/XKirsSC7pzijrybqc8FaEzLdtpm7fvta33H496dKHse9nNSdn9onSBqLvXVFHcGyLf3j91WDlpaDqD0Nrr0Q1Xo9v8U/tCPVoVl+0u9m9sZkdsZkdcZkdsZkd0VkdkVkd4bnt4bltkUVd4uKuZEVfbnZNkqQgvv1Gm55BUI7ydt36w5arEMKiMaA1DS3P/OzFHz75TH1z+86hrlJZ/+uz54orFHVNbYOj46iZ7uofuh4YKknNPNAhdgDySyqe+8Wv+odvDI6OP/eLX4XHJOxq9EacsnIuuA8WvLe3zkQ8+Cx1b7kK7gsK11exDoSij3TG9e292eGxtum5wd2DeYzcs3EGG2cgLYe37+v3AHJVUkpkQ1MFzSAwV9kYorFJmZwafWRYgNNAx7kKLpH+FLkKLnOGWWH3cHxytq13ULG8PryxPX5wNGcwraLE5vE9cOA9du68CyFKbH6qec9H2y9UrnLaHWaDcay375fP/vTPH/uT0QG1lTTbrAycDbxbJwAuODABR5WcLgBct0s7cNmBgwMuDjgY4GKAgwEuDrhcD2QUReAzxG63cxwHALDZbJ2dnWfPnv32t7990lz1tt/rwZl+uS0ppeqc3J6U1Nbo9M442WBSzoDIo8cBK7s/4Q7j0jrDYJCCWSqzN1zaFyHti8jqj3Q3uzdW1peY35PsrsewJesW5/TE5/TGnlBZT2xBl6iwU1zQISroEBV2JBZ1JhV3pZZ0Z1yMfSMo85JyuHjOeLN1qt4/9aNrkos5ram5/ZKswfh7N7U7MqkjTNQSFNvgF9vgl9AcmNgemtYZkdUTk+1JWX+8B/tE2V2Sj+1OyO1KyO2Oy++My+9MKO1JLeuVKvuLcmvTkwolHTe69QyGcV5fD/iw5SqKcVhYZ8/gyLsXLr//4UfDNycRwjJ8czIjJ7+2sbWqtmHoxgRJcyPjU3GSlOz84n2tkaS5ckXt2+9f7BkcGbox8ca594MjYvqGxuZXNow4ZWGdJM2hZhruNfrgs9Q95yqa1dOsHu66DrdaYOxGAEi7C7UyOozcM5g2dcZ1nXFdj6w9qFyVmByhaiy32owOFwlzVVNzTUpazKFujrCsww2iEHwJ7muAkive5gO4aB1ePqY1zm7tjc0udt2YaN7TTB9q52GowsgtE75hMK3qjMtwB9TbdzC8nbEs20Ku+nznKuByApczKiz0W3/6jYG+fitlQRGCY5w22mGjXTTtomnwsVZA08DC2C2MDUqxv9HM0GaGJliaYGmc+1iCpWnG5hWswCMFAIBhGIqiYMYiSTI2NvYb3/jGSXPVu4FvhmUH5renV4zk5fenZ3TESXtEBcOp+cNJHs0dFEN/O2/FS3ujpL1RWX3R2f0xOQOxOQOxuYNxfMoGEgrVqcUD6e4W9KZ4sC+psDexsE98ckt6Ekt6Ekt7k0p7k0p6koq7kos6Uwo7kj+Mf8M35XxeS2rPUqN8oNAv9ZJf6qX89tRCdWrBUNK9m90bL+2OzeiMTmuPTGuPzOyKye6Nl/WJCgckRf0eLBlMcrd4MLWwLzO/H5pa2Jda2J9c0ptc0ptaOZAjH8ivG6zMr89NLkrpvNlvYKhPsS/ow5arbA5g5VxT88vyGlVrV9/OoQ410zoTUVFdJ5UV+gWHw/XpAyM3K6rrWrv6NAYUNdNDNyYycvLnVzZ2DnWJadKsvKLmjp7x6fkDHQKrRc00xTg48MjnKhuHwysBcfM+3HKdoo8cAIO3BUSJ3SP9qka3YkS3zFYNY9c/qFwlTgyrbyg7zlUMSza31Kamxx5oZ+GlXjBXwevOPkU+gNfeE5Z1A7qwuTu6tNa/tjW0ezgBv2jhthFw4yV4w2Y4UnVnrjJb98z0rpCrPse5yuFwuIDTBexBIYH/7g9/v7W11eFwMDYHx7qsFs5qcVgsLosFmO+QpDmcsblLsIy7Zoax0Fav8HbeUODBAgBgWZYgiOMhq8jIyDNnzpw0V50PORcpCynqklbdKCxSS7O6RTn9icVjGYWjKXwWjCQXjCTnDyflDSXmDSXK1BKZWpIzEJ87GCdTx8vU8XlDCfnDooIRccGIOH9Y5G7BkKR4OL1Unemux7BVMpBe1p9a7oUp5f0pFQOplYNplYNp5f2pJT1JhR2J+W2JPsnv+qWdT1FEKdSF2Q3J15MvBkuvFXVllKkzS4fS793C/uSCvqT83sT83sSCvqSigZQSdVrpUHqlOkPuycrBdHcrBjNLBnKKBmVFgzlF6uySQWnJoLR8QFren61QF1aryxqGqwsbClKLpV03h40Mg3OORz1XWTkX3Jtqc09D24HZZofbrOtRcmp+uVJZX1XbMLu0tnOo29zTaBGcpDmbAyCEZXx6HqNsdgBGb02P3pqemF1c3dqDN8CB971BCAvOv8/Co5KrOKeZdSBw5yo4KIUSu2arBu4UihK7GLkHRYldlNh+ULlKJAmtU5VaaIPDRbqAjeXMLa116Znx+0cz2O2r0uD2RRZmG17k75WHuimUXIHbL8Fb+x3qpkjrFswBcAYQLlGHuQr+DdxO4jcZy7oj5KrPca6yOzmCNiNWNDQ6/GvffKy+qRHO+B1P/LlccDwLOFwArmJnALAdr2IHgAGA5REueRfmAb9QmM1miUTy+OOPnzRXXQh7Nzo/rKQnu3q8uGQ4O6dXIhtMLr0pLbmZ7tGKyayKyazyCWnZrcySm+nFN9KKxlKLxlLzhsT5w5L8YUnBSGLhaFLRWHLxjZTiGymFo0nuFo2klI1JK0ay3fUYtsrUmZUDmXIvTJer06uG0hTD6YrhzMrB9NLe5IJ2iaxFHC67Gpx1SVwemteSnFwV7ZtyISo/sLI/r2o4t3Ik+94tHcyAlqkzy4eklSPZ8tGc6tHcmhHPVg9lu6sYyisfKiodKikdKiodLigfyisflsnVMrk6r2akrGZY3jSiKmooSSvO7R4fQ1gO51yPeq4ykVbWBeA2nvDMdaBDuNtnMTsAJtJKMY7j/4QrqOwA7GuNuIWxA6BFcHjDZtRMY5QNNdNwcyzog89S95ar7C7KxhngHusmfAfBto3olh7ZQIldgjqg6CMro4M3ENQa1vY18w8qVyWIQ2rrSyirHuYqzk61ttVnSBP2NNMouULZtuCmBmZ608rufMI+C3weaCd1yBzcqQF+6ZqIZcq2c5wD4Mp0PbKiMy5rDUtwgwC4jyVKbMI17MI84Oc7V7EujgFOnQWJT0/82re+cS3AT1mv6ukdLC2ramnubmnqbWkaaG5SNzepm5uGG5tGG5rVde2dys622o7fWNfeVtfe1tDZ0dDZ0dTxG5vbO5rbO5pbW7yiXeCRoqOjo6Ojo7m5ubGxsa2trby8/Ny5cx7XVzlZxmWxshhOEhaK4igtoVvYmbsceiFBFlPZWVQ/ViUfLCrqkpb0Z1eNFspH8uUjMndVU2X1k6V1EyW1t4qVNwurbxQoxvIVY/mlg2mlg2ll6vTyoYyK4czKEWnliFQ+mlU+lOFRxYhMMZxfPZx/VykfzK0czL2rrBrIVfbn1vbl1vbKTlIq+3OVA7Jqda5ySKYcyq8ayC3rlha2pcoak0Ul4VGyAFFJZFZdsrg0KiDlmqg4una4QqkuUaqLTm71kGflA/nygfyqwQKFulA5XFwzUlI7Wlo/WqYaKfVorbrIg4Nl1epKhbqqerCqWl1Zra5QDlYoBytqBypUQ4oGdW3bcHOZqlJaLOu7MYYxHGl3omYaM1tPLmGxeSHFEBRDUNyJZQiK8eohtEbUAQBKWjR6xAGAA4DdQy1hsS2srFsYuwMA1glQ0mJh7Da7CzNbcYo2EZQDgJ2Do+19jQMABDfDv2GdwEyz8DmaaZa0MgTFYCSNkcxDI42Rnl8vwmIzoISFsesQzGZ3GVCiTF6dX1zEOS00gxDmI8J8RFJawnxkNO1qtOsmbB9B9xB0z4Tt46TGbNHRDMJwKEYcYOSeFyVPDrtzBu1OYYo6HiTDiAOMOMCIw3hRSE1dGWU1OpxWF2A5u7WtvTFDKt49mDfhGxS9D8eTKHrfyhySll0vwh+5hZFbB0dzB0dzWsMSRm7B7anM1j0TvoVgmwi2aUS3DKZ1PbKhM67qjOtawwpcbWYwbRrRDRO+gxLbGLmHm3e9y52fThg6T+h9rdy86UVIwjdM+JYJ3zHhOyZs74SlwbQON/G/R3XGZY8i+Bq8u44OWdIZl/XIhtG0g6B7WzuLPb2t0zPjdoftN7nK6WCBc+1oJzAm7MzvnfnD//Dl//iX/+mv/sff/t6X/uArX37sK1/+xlf++Jtf+ePHv/zH34L++y8//gdf/fq/+9pXj/2D2375sce+/NhjX/n6b/zq1x776tce+4qXfE3gkeJP/uRPvvnNb/7Zn/3Zt771re985zuPP/74mTNnPMwDOp3AYqExjCBJ0sYyNGPVG3XrO2vRCVH5JbKO/vYbMyOjMyMDt3r7x3vUk70Dt7oGJjpObEvfLVXfRI27A1N1Hu2fUvVNq05Y9k+p1JOqoQnV0ETjSUr1RHPfZFv3VIebXSp1/W+rUqlVDYP1gzO96umTOjjT2z/T2zfrhV23OjzaP9Pr7uB039CkemhyeGRieGRieGRSfezAWP/8yuzE7C2lqqZCUXVreoq00g5Pl7lA7Q6XR1nO4VGnC3jU2+MfNvn657Tq4esfb/v/rmo1R7r+AXVJWandztodNndtDOVRzk5zdqt76QKcC7Dupd1Be5SzWz3Kcpbf1goViWPb2pu0ugMAnAA4GYaenZ1WVFfs7W8akSPaRjpdjNPFHNcA/9NdvsflkbLQiIU2uJecg+QcuFtJ2hjCxpjdtdKER71tj43FbKzJXc6Be9ZOeVm/ycYi7nIOzJM43/P9tx7I87vIvfS23/iON1OoR3FCf4dGnDDiBIITyN7+1sLC3Obmus1mdTqdKIpiGOYCgOHYQ512dPxmVbUiOTUlIioyODg0ODg0PDwyPDwyPCz6TsPCo8PCI0Miwo8N4xcSwkM4D3zHBwo8lPC9jndtS3bG4XBYLBYMw0iStNlsNE0bjcadnZ3w8PDMzMza2trOzk448NXc3NzW1tLa1tDaVn9S22tVTcWqpkJ3m1pL3G1sK2nqKm/s9mB9R4m7qvaSxjYP9fCpai+raa9WdNS42z7W5W7nWFd9R13Dia3vqKvtqlN6Y2WrwqMeD67rVDW2NXkcT25oaBgaGurt7S0uLpbJZF1dXRsbG1qtluSB4IHveB0P3h7/sKHn4bTqOa3+12g0BwcHh4eHOp3u8PBwZmZGpVJlZWVpeEB4wHjY54Gvfr52HvAQExNTX1+/tbVls9kcDofRaBwaGiooKJifn4dvVJPJhCAI7Hm9Xs/Xfr5+5nlaJhOqM6FH7hqMB57UIIjB4+MaeODrT772aHX7Wt2uu3ztwTCTx4p4mqPztn6tVqP1BF8/ewvf+8fb44088NUzMjIyODi4uLgIr+HiOO540TFN0wRBwPcbiqJms9lqtXp3FR8/fOvTvT2eEngo4XsdPeQqq9UKT+g0TVutVpPJdHh4+M477/j4+ERHR0skEpFIFBcXl5CQIJGIxJI4sST2pCZGRsf6R8f5uBub4OtujMg3PiUozpORYl93o8S+MSIP9fAZJQoME4eEiiPc9Y8JcjcgJihSEhUtPqmRkqiIxKhwbwxOCPOox4MjJNExoth4T0RHR2dmZqanpwcHB1+/fl0ikZSXl9fU1BTyUMRDGQ+1PHh7/MOGkofTqoevf7ztf4VCIZfL5XJ5dXW1QqHIz8+Pi4vz8fGp5iGPhwIe5Dzw1f8J7fRIREREWVnZ+Pj43t7e4eHh/Px8fX19SkpKbGxsUlJSdnZ2fn6+TCbLycnJzs7Ozs6W8ZDDA8/TyisqzisqlrmbK8v0pFQmy/H4uLk88PUnX3uystOzstPc5WtPQYHnl4ynOdne1p+VlZnlCb5+9pZMHrw9XsoD3/ElJSVyuXxkZATH8eM4Badp7Hb7A1zpLPC55O5cZbfbaZomSRLGdjh2pdfrRSJRWlqaTCYrKCiAp7O8vLzCwvzCIllhUe6Jzc7NS87NS3JXlp/sbm5Bcl5puqzMg1lFye5mFybnFnioh8/cgpTMwoz0Iqm7ORV57uZW5GUVZ+cUndSs4mxpSXamN6YVZnrU48FZxTl5BbJ8T0il0rKysoqKiqysrJSUlPz8/Orq6rq6Or7vuRoe+HIDXz3eHv+wUcnDadXD1z/e9r9SqVQoFFVVVUqlsqamRi6X5+XlpaWl8eUhb9vPl5/46udrJ18/lJeXt7e3z8zMbG9v7+zszM/Pd3d3KxSKgoIC+AOgvr6+pqbmuDF8/ePl05JXKyurlRXuKmsqPSmXyys8Pt9Tep/IFdUViupyd/nao1B4fin5crxCIfeoUqnw6P3G237jO77CS5RKZVNT0+Tk5HGuslqtsLTZbHDvbIZhKIpCUdRoNHq3O4L3+yZ4e7zAwwnf63h3ruI4zmazURRlNpvhSBdJkhiG6XQ6o9GIoqjJZDIajQaDAUEQFEUw3OiNBgzXeRTFtO6acC1C6oxmDxpIrbtGQmvCPdTDpwnX6ki9ljS4S7lojxotJhN1Uo0Wk8FLdWajRz0ebLSYcBLzOH90dHREEITFYjGZTFqt1mg0fsKkEkmSFh7MPPBNbHh7/MOGt/Nl3tbD1z/e9j+O4xiGoSiK47jZbIYfUqPR6O3j8r0fTut5mXjQaDQ6nQ7DMDgojmGYVqs9PDxEEIQkSZvNxjCMxWKBjaEoytv+4XlaOEGaPGqlSY/iOIp7wyd8xDy2x0xhHuVrD0l6fgi+87vZbPGo1WrzKF9/nhZ8893eHk/zwDcvs729vb+/D0PVncDdHeF3JPwzzFiOU4JvPMPb4wUeTvheRw+5CqYwGK3MZjM8qfHX7LzjIvdT1gXsDmC3n1gHsLu8rN8O7Ayws24lAzgb4O4qGcCdvDFQ95pPsbQDJ9/+KHy38HTx4O375rSO/6LxoPqT73U/rfu/fop2Op1OjuNgM1iWhdMxNpsN/iuXywV/4x0PJ3jkhOsbjuFb1+9ZO8v3uHzPl+9x+WBZ2/Fa/jvlaw//8/KIk2WcLONy184Bj7Ks3eO+0v/WOqKT4m0e8vZ4vn2xGYbhOO7ON7bD4YBvOdh7x+9ACN/jegvfOIe3x5/aBuECpwrf63jXx/MMy7LwVYcjVfCXEMMwJEkSBHH8swz+ctXr9SaT0StRHjwuQjQgRgNq0mMe1JqM7uoQowHhW9HouX6tSa9B9e4lZiFMVuKuErMQBhzxVh1xv0oDjpgwz/2p1+uNRiOGYSRJ4jgOV3QajUa+7wNv7zfJ9zvS2+MfNvgGFk6rHm/7mQ+4xvbOkRKz2WyxWPg+X3z18J3H+T4y3tbPN67jcrnMZjOO4/DrEMdxiqJgruI4DkYuq9UKf9d9wjwL3zgH//eTzaM2m9WjfPB9r/+bEwd3YbVSHuVrD189fDED7hvuro12edJhtXp+zqc8bHXP8F03wDc+ajKZ4HcZfI2429Myx/keZrjj5+vt7woBgTvxkKtYloXvOeL26vU7T8Esy3K3p6JxHIeD8Scubw9Ek/RdJY5ROE7eVWI4SVoZgqYJtxIhKIQk7ypNBInhHurhKzGcNBE4QqIIeXeJWyncSrqXKEWiFH7/SsxixiyEe+nxeMxMEjwzHmazGZ5HOI5jWRam5OOJFXf45n34cgPfvIy3xz9s8H1fnlY9fP3jbf/DXztwUAJ+Zu12u9Pp5Pse8nZez9sc4+3rTtM0giAmkwmeVWA4Y1nWfPtqLIvFAptnMpngDzmv2s8H7Gz3Es7KuZUk3/e3t4/LB4Zhty/x+62Srz189fB8rCkMtWImm7skznmQYDDM81vxtJ4vX+jx9nhvc9Xe3p7RaLRYLCzLHn/5wXOj3W6/c8AeDuLy/f70Fr5xDm+P5xmPFHjA8L2Od+cqb8exbwNOVgKnwwsdTsA5Aes6qZwLOLx5CIcTcC7AuZwnL1kAWOBF6W393pYO3pkcAQEBPk54vnrU2wOcDuC0n1gH+GyftYDAF4JPkauAF3oTqj5NrnJ6l6uOo9XJS767QfHJubyr36vSIZwEBQS8w5vz1Wfx+bqv7fH6lCvkKgGBU+dT5SpvP7pehp77N151/CgnLz9Fe7yq36tSOAkKCHjJwxYy7mt7hFwlIPDg8TZXfarAdOIfZ94OEX2cq+7bENpnk/OE86CAwP3hYft8fQbtedjG5wQEvnDc/1zlzUfX4XJyLicLTuqnWG/kcgCX/aQ6HV7PSzq9qd9rhVwlIOAFX8BcZfdSAQGBU+YzyFVOp4s9oQ4XywGWPbEcYB0nrtzpYp1Ou5CrBAS+MHzRcpXd6WL5blntSVaIVgICp85nkKvsJ/+cOwDDAYY9sRxgHODkJxHG6WIf7VxlF3KVgMDJ+QLmKsbpok8sI+QqAYFT5z7nKuenyVVeeb9zFbxE8eQK41UCAg8NQq4ScpWAwGfNfd5n4WO8mO93uLzT+/UE3q7r/PgSvxP6KeoX1pkKCNw3HrbP1/1uj7C+SkDgAfOp9wUVEBAQEBAQEBD4LYRcJSAgICAgICBwOgi5SkBAQEBAQEDgdBBylYCAgICAgIDA6SDkKgEBAQEBAQGB00HIVQICAgICAgICp4OQqwQEBAQEBAQETgchVwkICAgICAgInA5CrhIQEBAQEBAQOB2EXCUgICAgICAgcDoIuUpAQEBAQEBA4HQQcpWAgICAgICAwOkg5CoBAQEBAQEBgdNByFUCAgICAgICAqfD/we8L5mV8Uwg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7108" name="AutoShape 4" descr="data:image/png;base64,iVBORw0KGgoAAAANSUhEUgAAAx0AAAJPCAIAAACWyi6MAAAgAElEQVR4nOy9d3gb153v7fs+z3tzd+9u1utk0zeJk/hNubGTdZxkUxz32JYlq5FEH1T2IrETZdBBkJIsq4vqxepWo9gLegfBIlmyLctyUadYUKegnvePEWkZM6MQMR1n9+o8n+fzgODoN2fOnAG+nBlAD0RwEMFBDJsBBwgGEBxgGMDwNI6lcSwVxxJxLBHHcBxP4CjAMAoSCRqSIJFMk8HjSUoSSTAv4PHMZweNZ6LJTCRFQSwDyCBpgM5TfRrSkTQWSSNzBouk0vNSPwYwMkgmjqeoxx/D02RwLAVwAPA0mQySIJNCE0mqyfM3gG5+zhfz1c9kLqQS6RRKMc4ZJEG5UwCeBmiSGrrlvyhy7CflINxrHOYJuvXmSiqKU5JbETSRSlBPFRxPkIljCRD/HMchhSZwPIFRQT35U1gGmwL4LYDdBtjtDD6ZwSdTeDCFB5N4NIlHE3EkmUBTiWQ6mUqn06lMfAq5nQSxFEABQAFA0ch4+PY1kMZBHANxDOD4J8QTIJHIAJAEIAVABgAAAMjMkEyBZCqdTKVSqWQ6FU+n8Ewqnk7dWYzUMjQtRdPiNI2m/P32t2sYhmEYNvtjJpMBACQSiWQymUql0ul0KpV64FO5Cv8kV6FoBsVSGJrE0CSGxTEsjqMYhsVxqlCFfXpCfoo49VsUguKU4PH0vICgic9OFEuE8EQwTuFoMh1JpbMcTaaj2PzUpzEeiseCiUgoEZmbY6E4Pi/1o2kkkkayHE1haCJJOf4YniKDY6kUlkxjSYBmOx2LJ5F4lhNIPP455xs66ObnfDFf/YznQgJPptAEEa2yTN4jhFNRPBHDyaZb/otyrv2knG9JJP5595NuvbmabnvJe5YwXZ0ETj1V6HJVmub4nZdxSCBxDIujVFD/cRLHUvhUBr8NsMkMPpnBplL4VAoPJvHwXbkKvytXJbF0NAnQDMARdDoeD6PRSSwyCdKJ8PiNyK2bBOHxm8Hx8eD4+OTE+ERw+nZoeiI4PRGcJlpwajo4NT15e4JgYmLi1uTEzamJm1MTtyYnJqYmKRtG0yZoWpSmTefYwvfbvLZEIpFIJFKpVCaTSSaTKIqiKEpEXuL5O7mKyFJ3g+AAwUE4lgzH4tEYHo3h0RgajaGxGBqLoRiawtAMGRRJU5FEkQSK4mSiUYQSyoX/CujqRyKxuROOxIIIMoUiZEdwPBTHsxzB8QjNeqk7E6WofE9Hg0h4CgsG0eCcjIaDSHRe6kfikVAikuUIHkNxjIjdWVC+LuN4Ih7D4zE8QTIeQbEISvZ8zYf5mj/zxXz1M6cwh6J4AoknkHiSZPIeIYyFETSMkE23/BflXPtJN98+737SrTdX09VPoYkkmiD7HscX9VShCjcYFqc7fudrHGIxaqhfZDAkhYVT+NSnE9WdUBXHY4k4lkzgsycS0ulkFA1iiXAMC4UjkxgaTqcwkMZBKg4ySQDSsxDnpFIAJAGIz5yy+uSsFXGiYmYZYjECuvNVdLnq3idF5r78/fa3aTiOEw+SySSCICiK4jiOYRiO4/F4PJlMptPpdDr9QAwHsfinQPA0gqdDUTwUwwgiUSQUQyJRJBJFUCRBSTSC0UL1vhIORymJRqPRaPizOxwOh8NBsoPBYDA4NXdPR8JT0SDZoVg0iISzHEJo10tnuvq0jganYlNzNbH8fNQPIeEgGsxyCAkjSBRBogiCZBnHcRxHScZjESRXPu+Ik9P8nC/mq5+zx+ZcHIkiGIJTQjf4kVCUkr9iP36u/Ffp53xBtx9n7tnIhnbcaGYLguJRDM8ygv41x2+uUM5zBMHIoDEkicWIFJXEo3E8GsdjM6BxHE3EsWQ8cVeuImLTpyIUAOlUJhmfuZaHghQCUrFZ0olYOoGm7oAl70AsT/wTAhSk8EwKT+R2/Y7uOiDd8okcG139++2va3T7hYhWs6esHojFU5QEY9gsoRmHYgiCYGiMgmg4RgNKSTgYoyISjYSikenP7nBoOhyaJHt6amJ6anyOnpoeD4anpyKTZIejoWBsOsvh6HSIZr2UDoUpKt/T0zMOzdnzUz8cjQRjoSyHoyEEiaJIGCU5jqMzr26fGMfRSCQWCaNkaEM5zfz5vKGZn/PGvHQyEkaDUXQ6OlcHo2gMiSMxCih3SiSMhoIxSuiW/6LItZ908+3z7ue9/v7MBbq/b3EsRQn1xkYxutkSQeNhNJ7lCBoPRz7fcYjRgMbiVGA4nsDpG3F1ZjZXZVJpNIx0ne7cu2PPkUNHd+3as2v33r0HDrZuWH/kTPvBzvYDne37u9r3dbfv7Wnf29O+v6v9wKk3D5948+DJbI6eOZXFm+2njp8+9eaJ45RtJ007RdP20LQ3c2wn77d5bW+88cbu3bt37dq1d+/effv27du37+DBg8eOHUMQBMOwu3JVAo0l0FgCv4tELJEIoeg0ik+j+DQanyWExKMxNBaLIdFsxyJINBolGYmF8WgEJzs8jYSCCMmxWCQajQVj0eBndDg0GQpPkj01eWty6tbcHQxPUhKJBSkJhanXS2e6+jRMB8OhYCgyV8KhYHh6XuoTZzuyiUUxDMHwKI5FsxzHY3g8lm0cjUSxUBQnE47FyURj8WiEev583qaZn/PmeelnJIoHY/gUMleCMepxDsfilDslFMWnQggldMt/UeTaz1zHYb6gW2+uRNEkJcTVBjJ0dejmz90v+3e//n+u4xCNxWPReCwaRyLZxpEUhqbIRmZuXJkhjeBpJJ5C4ikMT+HxZCKRSibTM7kK9Jzoeua3T3/rK99+/NEnvvvvP/zq17/z8E9//rUf/OD//bev/j9f++r/+PpXH/jGQw9886EHvvXQA9966H9846EvPfTlf3zwy//44Jf/179++X/965e/9NCXv/TQl//nQ1/+h68+SPCPX3nwH7/y4D899OA/PfTgP//rg19+8F8o27dp2oM07bs07cs5Nrr699tf137yk5985zvf+f73v/+zn/3sm9/85gMPPPAP//APjz76aCwWI260SqVSmUzmASQRRRJRJBFDEjEiY0WSeCSZCCfioUQylEiF4plgAgQTIBgHoTgIRfFIFIlGsCwjsXgMwUhOINFMLAaQKMhyJJQOh9MkxxEEi6FRBIl+RkcioXA0RPbU1MTk9MTcHY6GKImhUUqI39KtnewciYQjaDiCzRmUOKv02evHiCmSTRxPxPEEFo9jWcZxFIujJONhNBVEAZkwTkEUA7FY9sz525hmfs6b56WfkRgIomAay4GpWIYSyp0SRMFkNE0J3fJfFLn2k3K+hfHPvZ90682VEEZNJE4NXR26eTKJZCj5XMchigEUBSgKMCTbxGf1soziIEL82zgIx8Gdz2ARxAGCp9FEOp4gblvPpDLpTAqYz5if+P9+/dPv/aypRtHYoBSXVFUr1OVyeblKWaKBi7VwoRYu1MkLdfJCnbRMI62RNzVKm+qlTXWyphp5U7WiaaWiqQpuqoal1bC0BpbWKqT1cmmDTNokkzbJpDKatoKmSWnaSprWlGOT32/z2urq6kpLS6VSqVarXbBgwZe+9KXvf//7VVVV0WgUQRAcx2dyVTJ8h0Q0lowRuSqcTIST6VAShJJgOgmmk2AqCaaSYDoBgtFUKJogE0XTVIAoAqIxCkJhKiIgiiajGP7ZCcUQSiaCoZygq5PreucJLBRNhSKZuRJNEVdvP3v9KAIoQAGeAngqTYa4GTqLWDwdpHkdD8UpCOMgQjN/Pm+o5+f8MS+djCBgGgOTeA5MxKihe3/Ndfkvilz7STnfQvHPvZ90682V+apPN0/GEWo+13EI4yCGAQSlAI9TgCVACAfT8TuE8DtFwnEQIe4VTmSwZAZPfZKrXH2eZ594oZhdHp2KZzIgjGcQAEIABAGY/IT0NEhPg2QUJFOZdCaVTqfTiUwaA2kUpBGQjoJ0FKQRkEZBGgPpRCZNXGTMpNK53gedpmm5Lp9rnfvtr2soioZCIeJxd3d3fn6+VCq9efNmJBIhclUymcxkMg9kABpPhSfCN6/fvjqNTCdAKhTHL98cD6dAFIAYABEAggBMp0EIgAgAOABxEniG4sk7ZEA8TQGWpCJFX+e/CGiamvlcS4YCPA2w1J3H09E7j8MYbREsQw1dfWpy7DkOQASAEBXTaQpCKYCmqKcKnqKGcrLF0wCJU0O3PB3U8zZJuzxll3Cajbp3naxSWBIEEYAAEAMgBkAUgEgGhNMglAKhFIgCaijHeToNIuAOYeJtJnPn+YkENXR1xnFq6OrMFzcQanKtcwujhm67bmHgBgKux8DVCLgaAddj4AZCW+QWRrve67H5IdftvY1Scz1MDd0400EMCxnKwbmNgvEguD1NQQSlIISBWyi4HgPXouBKBFwNg5tRMB4DExi4HQMXr0xMI0nio3xRDMeSiUgYHbaNfufL36sS14IUSKU+yVU3E+itNDoJsDBIoCCBg2QSJDIgmYjFQCJNfMwvhmNBHEFAGgFgOo1P4rFIEifuZE7h8WQEyeCJOHbnjEU6nY7H48Q9N+l0mrjHi/iuIwAA8c1VyWQSAIDjOIIgxK+IJYn3b+IfplKpeDxOnAgBANDVIdqdy52ZzOwCueaw++3eLR6Pp9NpYv8GAoFvfetbEAQRe+ru9kAaROOpcCh6e3z6ZgiNYABMIOiFj26s23Vo0/5TbUd6246aNh+2bDpo2XzUuf1N166jtt1HLXuOWQn2vmkj2Hfcvu+4fe+btj3HrLuPWnYdMe88bNp5yLLrkGPXIdeuQ54s7zjg2nHAQbJt15HBXUf7Pjt7jw/mxOEOByVH2u2UHDxpoWT/STMldOulrfPmIAXHTPuP2fYfdew/6sryviPOPYesxztGD53wrNvasWP/4LH24Z0HBvYfM1GW2nu0n4IjA3T19xyy7zlkzfZh864j/ZTjv/1QN5lth/o27B9cv9+8fr81y6t39q/e2ZvlNTt6N+2xbN5t2rw725t2mTftGiSbvCThjTtNG3cOkE23PF39XOts2WPduteybb9j+xv27W84t+23bd1r27LHTFeHbr2bdpmJtWzbb9txwLV1r+W1LT36109s2GNZv9e0bo/59d0Da3cNrt3V/9rOgdd29hGPyaYc59U7e9fts6zbZ3p9r3ntnoHXdg+u2dW3ZtfA6p29a3YNEI+zvHaPae2eAbJX7ehbtaOH7Nbtva3bu8mmq59rHWNbt7Gtk2y6+nR16MaHrj+rdvQRa2/e2tG8tcvY1tm6vXfVjh66Orn2J1fnOp5rdvSv2dFLtnFLl3FLB9kt23patnXN3c1bu4iRyTLd8f5aW+/ard1rt2Z7w47BDTv6s/z6TnPrDptxu725zWxo6zNu7W1t61qzvfP1nafW7zqxtu3AgHM4iKawFEATyRQAcTwdsI1+m8hVaZBIg3A8hQEQBukQSEQAiqYRPBlJYKFkZCI5fSs5OQ7iKYClABJPYjieiKOpRDiFTydQFGRCSSwaxzIAgAwAMRxEcZAEcQQlghEAIJFIEF+OQAQj4g564n03mUwmEgkiLUWj0UgkQsSmRCJBnPaIRqPxeJxISMSSxMf46XIVUfzuaHU/V30ebe65KpZIR6JocCoyGUvgaAZcn0YCb3/09CLeC3mlC6GGV4WqRULtIqF+kbhlWdHqJWL9MpF+udiQX2gsKGphlqxila5mla7OLzTmSZrzJM3LxYZlIv1SoW6JQLtEoM0Tr8oTr8oTr8nyUkHrUoEx20JDXqEur1Dz2WGWGnKCv3INGcGKNYKq1bmxgqIOf+UaVlkzGXZpM6+8hRJ2iYGa4lZ2cSu7eBXZBWIDv+L1fJH+yQWVrzBlwqr1DEkzXR1WsZ4ShqSZIWlmSIxZLhA3F4gNZOdLqMd/qUhJZrFIvQDSvATpXoIMWX6GoXyGocjycwzFAq5+IUe7kJPtl5mal5mquXsBS7uApSabbvkX8uAX8uRkv1igerEAJpuuzkKOfhFXtxgyLuE3L+G3LIYMi7iGhRwtXZ0/5yv/nK8g+yWG+iWG8mWmhhiBF/Lkv3up+hd/KnyFrSO25WWm6iWGerbC88sVzy+XZfnZPNlzBRTj/AxD8QJH+zxb9Txb8xxL+SxT9QxD8XQB/HSB/Hm2hng+yy9wtC9w1GRT7sdnGIo/5cn/lCclm67+s0zVs0yYbLo6RG/Jfo6lfo6lJPupfMVT+TKyc92uFzhaYsSINT7LhJ9jqSkrEKbb3s/blOP5PBN+iU19XFDOw+cLFC8wqceTznT7hXJ8XuSoX+boXmFrXmFnexHXsIiry/IrXOML3JZn2S3PsgzPMNTPMRR/ZsleZjct5NY/v1TyCqN43fYDH9ycJi6DpABIp0HAPvytf/n3Ckk1yIBEBoQT8TgASCaeBIl0BgXJGMDDIBoEwQkweRtMTAIkCSKJzFQ0HUFBKp0GmSCOXJ2+jQMQTmAxFEnh8WQoFvrw+vQ7H4YuX41OBVEUnT35hOM48dWRs5/DJ9IPEZWI1BUKhSKRSDqdTiaT4+PjFy9ePH/+/OTkZDQaJcJWKpWaXXg2nBGRKz0T0YhGPmv1t00d//3bXHNVMhVLpmIoHg0jMSyZQVLgw5sR+8gHf3wJenZZxUK+annxmuWlG5aWbFpWsnV5+baFovWLJOsWF25aWrIpr2xbQeU2ZtUu1sqdy0vblpdtWVaydWnJpiVFmxcXbVhcuOlVyca8sm15ZdvyynZkeWlx29LiLdku2ZRXvjmvYkNe+abP6ILKLQVVm+Zuyjr55RvY5VvYFZvIhlZsh1a2ZZm3sg2q28Wr38EjmbmijblyS5ZZK7bwqrbxVmwlm3q9n7CV7Pyi9ZyKtkVQ66+eX/lcnoq/ciengqYOncu3MEs3MUs3MUs3z8WMsk35NOPPqNrKWLE521Vb88q2LS/ftrx8R5ZfLdryatEmspeVbFtWspXsVyWbX5VsJHtJ0dYlRZvJpp5vxVvoll8gWL9A8DrZiwu3LC7cRDZdnWUl25aXtuWX7yyo2FFQsSu/fPvy0u3LSrbS1Vko2rhQtJ7s2a1YXtq2tLjtJei13y1WP/ZcDaN0R0FJW0HJ9vzirXlFbcsLNy+TbFkm2bRYuHGxcH2WF4nWLy6kHuelpduWlGxZUtK2uHjzq0VbFhVuXCjZtFCyYUlJG/H8HL2ocPOiwo1kvyLe+Ip4Pdl0dZaWbltaupVsujp066WbV3TLk2cmYbrll5VtX1q6dXHxVqLy4uLNS0u3LStro6tDt73LyrYvK2v77M5pPJeVbGWU7mCUbiM7r6gtr2hLlpcVb1lanNt8oBt/uvFZXrp9eWkb2QUVu4gj6G7nV+xeVr5vSfnexaU7l5S0LS3ZtLx0HbN8Daei5Y+viJ5bIlzTduBaEIkDkCC+vTOV8TmHvvHgt0uLKolcFY0jSZBMpFGQjgE8BMK3weQNcOMquHYVXLkObtwGN8NgPAamUICmiO/9jGLoeHAKScajGBrHcIDEox/deKvP3r/94PENO25/fG16ejqRSBAnk4j8NPulD0ToIc4wESexiIuAxPKRSCQQCBw6dGjjxo0fffTR7du3URQl3qdn69z9vd7pdDqVSiUSn3xl1uyXSswucL/Nb5tzrkogyRSG4lgExbAEiCXApWvIoPeDxTwZu2xNsWz/Cn17tbFvRXN/hcFU0WwRKbrEcHehqr9Y01+qM5cbzJVGe1WLraLZVtFsKTdYy/SmUp25RDtQojUVa/orjdbKFgvZZXpTmWGQ7MoWU2XrwGd3maG/rLl37i5UdxVqOsiu1PdX6XqrdNleoR9Yoe/LcpWhb0WLuWrVYFVrtun6udJoqm4eqG7ONnmNM+6t0neTXantKVW1V+l6ebUHn85ftbR4W41xsMY4eOefzK3/K/R9Kw39K5t7ya5uHqg29mV5pXGgqmWAertWW1euMWd7tXVFC4Ety1VGa5XRkuXKFku5wVzebCK7RDtQousnu6LZUmE0k01Xh275Yk1/sbaPbLr5fI/1VhjNVS22FatsK1rtVa3WimZLebMp5+PCaK1ssaxotVevcVS12ERw59LyAy9AWxpWuRpXORtanfUt9jqjvbbZWttsqzFYVmhNK7SDWa7SDa5sphjnKqNlZat9ZattRYutymipbLZUGEwVBnO5frCy2VLZbCa7wmAmlslymW6wTDdANt3ydPWrVzmqV9nJpqtTrjeV6wfJpusPeQYSJsaB7HvUqTJaiLEq15sqDKYqo/Uedei2l275XJ3reNYa7XVGWx3JNQZrjcGS5epmywoDdX060+0Xyv6vWGWjm//Vq53VaxxZXrHGWbXGW7nGVdFqq2wxVbX0Vbd21a8+I11znFmiKShs2nawfRoHcQCQTBrPpBKZtMfl/bevfKOkpCwDQAIkY/EIADhIhkAyBCaugvMjCVM/fuxIYvcesG0XtvMgPuhNnP0QjMcACkAcgEQ6GU/giTiKYwk8DlIAxAH6/nX7vuMby5rq8/hX333/5s2bsViMuFo3e/MT3Xkm4rfENbuJiYmOjg65XM7j8d55550rV66EQiEijc2ejrpHPiN+dT9dfa5trrkqEccSCRxF8VAUR+MgGgeXruIm77VXOTC7dEOZ4nhdq7lhjau61VXZ7C5r9ojVTpHGKdG5C/We4mZfidFf2jJU1hooXzVcvmq4rDVQ2jJUYvSXGP3Fzb7iZl9Zq69slYfsEqOnpMVFdtkqz7xQ1OzIiWKjk0xJs7Oy1buihYJSrZ1Msc5ebKCuT9nJ8lZPWbOrwkBBmc5Bjd5SpjeRXawZLFT1lhusrNrjv897fYFkV6XRvqLVSVenXO+kpNJorzRaya5qcVS12LJc0eoob6Uef8rxLDY6S/SOEr2jTOfKcoWBGIpsizQ2kdZCtlhrF+usZBfqnYUGO9kSnUOit5FNtzzdeoub3cVGJ9l0dcRau0RvKzK4iCWLmh0SnUOss9LVKTK4ipodZBfqncVGZ1mrr2KNr7TFy4P7F5QefZKzraY1UN/irzMO1TZ7awy+ar27Wu9dqXOt0LpXaJ1ZrtI56ca5stlbbnRXGDylBiexR0q1ziKtrVTrLNbZyS7ROIq0NrKL1fZCjZVs8h6fXQtl/Sqjr6LFQzZdHbr+FCqtYpWZ7Fzr32O7inX2YrVdorYUqWyFGmup1klZ4d7bS7dfcnVO41ll9FRqXVUaR5Um25VqZ6XanuUKDe1+z3X86cZHqLYKNWayS1u8pa3ubLd4y1p9pS3eYqOzuNlUZuivMHZXt7TXtx6T1K/nlKnaDnVM4wAHIBTH0VQiBdIuj/urX/1qcWlJCiQTAEfj0wDEQHwKxKfAhxeCZ06c06nMbG7nM3/ueOIPh3/9lFu55q0DnejwJTCBAiwDsGQGT6STKRzFMokkSAKAA3Blauxw1/4arZZbevPSh7du3YpGo0TKIeIOcaPV7Kmm2ZNMWf87zeTkZHd3t1qtFovFFy9evHLlytTUVCwWQxAk679MobyeOPu/qdx9TfALiB7/rduccxUex3E8GsEmg2gUAREMXL6WsQUmn1vatET4mrD+SKV2oNLgKNE4xHIbT2qHlD6OaoiAqw7MwteNQtoRSDvC0wxz1QGOaoit9LOVXo7azdHYOWpnlpmwjam0ZBu2cdROjtr92WHCjpyAdD4yAq1PpPaKVRQIFC4yfNjFgZ0sJQU8rZcMX+MVKN1CmAJI5qBAboPkJkjRDykGs8xu6mU3dYs1tiVVx3+x6LU/cbcLVZZCrROS2yhLUfZfADv4CjMfHuDDpiwLVRahypRlgcrKo9lflIPMhm08uQ2SW/iyOZmnsOQ3DS6X9i8nuUBuKVCYyM6TmvJkA2Tny8z58kGy6ZZf1jiwrKmP7FzXu7xpMF8+WCC3EDO8QGHKl5nv0X+GwsqAzWQTddgqB0/nZKsci2o7f89/4xdLNhYp3aWws0ThKpbbi2SOQqm1UGqXNFkKpXbi8d0Wy6z3HnNIauVKTdxGM7txgNNgYjX0Q1IrT2Ymm9to5jQNzt28JgtXaiKbrj6dc63Drh9kNfSTLVQ4BLCNbLr699guTtMgu36QWd/HqhtgNfRzG82UFe7dzzkeEX/ROY0nJDULGiyiBpNobhY0mjgNJmJuzNHM2n5GXS/ZlOPDkZnojneW0s5SWbPMUVp5ajtXaebAgxx5N0/eLoRPFCoPl6r3c6rWLBE0rtt1YgLJ4ABMoUgsgSdB2uF1/uvXHiosk6RAIgFQLD4JQBTgEwC7Dd4bvb1vh6NQfOw3v9v7rYffePBbW//t4U3P5e0th0f2nIqNvQ+mUIClkhEkPDUdmQ7GJqZBEAHRFLganLafvXSod2jfKeTGRCgUIpJQJBIJBoPE7VPhcDgSicyGpFgsRjw5Pj5+69atcDicTqdjsdj58+c7OjreeOONa9eu3b59m/jnU1NTk5OTU1NToVCIuFVrNjwR4QydaeRo9bdPHv+921xzVQrHcBQLh5DJyVgoBiIYuHwT2EfDzy2TLxFtEDadrGi2VbT4JFovpHAymxxCw1sCwwWB4QJff56vPw/p3iKYfczTnuNqznLUY2zVKFs1zFa52SoXCTcTdlLCUrlzQ+3K5pPfeu/Cz1L5WSovXR1IP0SGrx/iKt08mAKRdoiMUDfE1Xg5VFDX1w3z1cMCKniwfwbvXbh5SgdPaSPDlA6y5ebCZt+y2u5fLt30J/5+odZV2DzEU7oo+y9Q+yjQeDkKCwc2kc1T2ngqS5a5Kgc7e5zvwNUOkeFpfQK1T0SFQOkhAyk9TNjJoIKn81OSJ7dSwta4KVB78mQOSvLlTkooO8OAnXkyGyUM2MlSudlqD1fr42p9bLWHpXLTFWHATo7K9ynUHoJ8mZWhsHM1HmFzANJ5ljb0/0l8+D/y2oo1QyVqf4naX6zyFSm9hbBHonBLFO5ilY9MoconhN0CJQV82MWHXZDCCSmcPLmDK7NzpDaO1Ea5s1sBF7gAACAASURBVOj21z3gyZ2UiNRe4k+XLEMyB0/uIJu+DmU/vTy5gxJivWT4sJsSuu0iBm12uLgyO6RwEoNJCdExsWruph4fOtNBOQiQzCGUu8WyuSKUuyEZ9fjTwW6yMZtsZPNhNw92k81Re9hUEIcPGb7eD+l8kMYFqa0C9YBY01Oi7ajQncgrWf0yu+617SduowADYAKJBXEkCdJ2r/PBrz0kKZckQSIBYlh8EmTCABsH6G3w3tjkvh3+kuLup57pfPRX1p/9qv+Jp5r+/ef6Z5d0Nugmz5jBx7fBNAo+vpU4+w54+3Ji9O3M6DvgnY/AO1fB2Q/AuY/A5XEwGQKRCAhHwOQEuHIVfHAZvH8ZfPAB+PBD8NFH4MoVcO0quHYNXL0KrnwMPr4SOffW1Ni52Pvvg/AUwKOpqVvRj96PvXcRXL8BbtwE12+Cj6+C9y+nL15Mvv9e/MMPQCgIwhEQjoEQAoJRMBUB4yEwHgTj02AyCIIREIlk0Fg8jqEpPJbGU/fvXJ/XNtdclYmj6TiOong0FkcTIJYEl26CwcDUcwXKJSVtfLij2OgUNHvYGjdT7WVrAjztGEQFVz1CRQBSe/lqzx1U3hn8MwQ+QTkCqQJcjZej9ZDh6X1UeHgGO89g5RnsPIOdZ3DwDA6e3sXTezhaD0fj5Wj8HI2fowlw1CMc9QhHE2CqnEyVdc7YuRoXV+MhQ3l+C9JRdtLH0/soN4qj8ULaMYH6rTtozgk05wSaMYFmDFKNzBD4BLUfUnshtYcMB3ay5Hahzv/qyp5fLG17WnRUbAgUtYxSdp4eF1fj4modc7XGRRkiORovXe7hqqlhwR5KZvZgNgUKFwN2s1RettrHVvtYKi8DdhcoXExlTniY8DATHiFTIA9QMcRU+phKz2enQOEiNoH4kdgQjmqIIx/hysa48hGufIQrH+bKh7gKH1fh4SpcbLmdLbdDKidf7chv6HtatP+xxRvYcjuRksW6gFgXEKh9PNjNljnuOtY+BQd2UQKpvZRwYA9H4Zs7LJiaApmbDFPm5CpcXNgJKZxzssLFoZkn1ChdDIWdobCSYSntVDiFhlGBfoyvGyVOwBNn37nqAM12eVhKJ2WpO4fSp4HUHuJ1T6icq3lyJ0fhgBROSOUWqjxCrU+i9Yt0frHGJ9T6yKbbj3Rkvwj/Jej2+6depu6Coxpiq4fYSj9T6WPBPgbsZcg9BQoPC/YRz9zte0BcDMmCpxuBDGM8/ShXO8TVeCGNS6Sxl2gtFbo+RsW2Z/Oa1u3uC6YAAsAUhsdBGgW42eP8p397iF8ijoN4PIUgyARIRUD0FgjfAh+8/f7m188wGSMiUVprAJt2gGOnLzUoOtiCHrZovGU92PtmULcuwC0zLeLse+zJo7970c0u/liqB8c6ptdve3MZ85xaD967DK7dAGNvTbdts/AF7S8vcCxfdoHPt7zwfP/TTyGwErhcwG5LrFvn5gt2//HJg39e0CMq/KBtC7hyEURu3Og+dqahwtVYC3r6wdpN77Ml5j/+ueP3T3W+9FJHweLjPOalHTvAyFlwMwgu3wSnTKh6XWARdODHvx18kTFUXDux+wC4+B7Ao6k0chtEJwGGgfunrOazzT1XIek4iiFoNIajCRBNgUs3Qf/wxDMM9aLSNgjulLQ4IaOvQOfJ1/gZupGcchWkCvBVXqHKM4NXqPIKlX6h0i9UBmYYmYV/J1e5yPD0HipcPIOV12zmNZt5BuudgJWdq2ZClXos91xlpewMfX9ooa6j8UKac5DmAqS5AGnemuEcpDnHVY1xVbOjOnu91c9V+7kaLxniFCBfP7SwuvfRZdv+JD4mbB6WtI5xtDSrnh88M0HKn2WeLsDT+UkOcDTUMJU+SuiWL1B4GLCXpfKz1UNs9RBL5WfA3gIFkVpcc7aPCY8wFWNMxbksF8jGCmQj2ZYHmPAQXVdzokDhITaB+JHYEI5ylCsbg6TnIOk5SDoGyUYg2TAkH4LkPkju4crsXJldoLIL1Q5GQ8+zwn2PLVnHVjjYKjdP6+Prh/j6IZ7WR8wEyknC1XhZShcl1Mur/SzYx4KH5g6ThgK5jwxD7uHALi7snCMc2EW8B88ZTwFsL4CtZJgqOxVOvmGMrz8H6c7ytGNczSjx0sFWDVNvl9LHVDkpS1EeL1yNB1LnlGP8PNjNU7oglRtSuYm/TgUar0DjFWp9ZARaH6Sm3u90+5erDtD8SUwN3X6nXJgYOpZ6mKkKMJRDDOVQAezPV/jyFT7iRzJ09SnfdHjaMW7zOXbzWY52lKMJcNV+gcZdpHGW6QYZ5bufzVO8vtsUTIEoAJP4nVxl8jr/99ce4pcUxkE8nkSx2BRIRUH0NoiMgyuXPtix+VhBXm9e3jtFJbdX1KEqXcfCxYdffMknkIC1m8D6HdcElbYnnh/42R9Of++Xp37wuOOPCy6wxOD1zTdU2kN/fvGtxiYweha8ewm4PPGWVe4FC3sfe8z9+OPvPvmHjq98pe9rX8dYTLBtGzC2frR0eefPH9v61W/u+O6PTvzx6XN1NcDeCz4cu7z7tZPQco+AA9asA+KKD3/1jPvrP+r9+vc6fvjDY4/+eMfjP3dWrQDHO8Doe+CMGdToP3yW4Xv4P7v++UcD33vC8p8vvrtSmu4dAFO3AUCnAHILoPdz1fy2v7dc5c3mTrq6O2AF+KoApPbmcH5I74L0dshghQxWSG+H9HZI74D0LkjnmXnVmHnhUI1xVWe56hGW0kXzpyo1dKd26M5X0UFTx8tTn+Wpz/HU53jqs3eTddrvL+YqjtrDUrr4+qFFNX2PLtv2pOiowBAQ53y+Knc+GeRPGdKOQNoAySN0r+M5vV5z1SMMuY+p8LOVAY5qmKMaZisDTIWfIffcOYswV/tYihGWYoSlGMsyQzbCkAXIzilk3AOG3EdsAvEjsSG8O7lqbCZU/eVcxYGdHLWHq/FCOj+k88/OhC8qV9Gdb2AqvJRwYBdXMVeIXJVTZxgKB0NhJ0N5EyRL6eLrhrPOVBH3ktKfr3JRlqI73iFVgK8cmSuqgEA9JFD7iHONkNIDKT3EdXyhxk9GoPXfz1V/Za4KjoOrH1ze2bZ78Stt//m7N37zu0OP//r4H55c9/jjBxa+8pFaC46cAK9tcb60/ODDvzj+yBM9v3zqzZ/85vQTT/X/efE1ufpsdW3bn/7kqa0GgVFw4V1gtY2rNF1PPnXw+w/3/PjHw79+wvLwDzq/9vX3/vhkQiB674WXTz/8yJvff+TEjx87+JNfnnr6z4HqlaDnJBi1Dq+F9y3982D+EqBQTS1jn33kV46v/9D1yKOOXz/R/ptftP3ip3v+/NKV1RtBpwWs3fH2y2zbj37n++Hv3nr0uf3/89v7vvV/epdwbux5A1y7AgAaAYkpgN/PVfPb/gvlqk/gq/wzuSrbkM4P6XwkeyC9YyZOOSC9iwhVkM5HClVjXNVZrmps5qVwrpB7cs/+0Jq6jtr/SfeIB7OmzlUBulxFnLISGAJErvqj8AhfPyRsHqbr/zzZO9OrkSxD2jFIO0Iy3fXi+cpVvpm39jl6iKUYpoQhG6KEpRj+fHOVfOSTRHVXqIIULq7MzpVZBUrnTK7a/9iSdTyVm8hVdyfsrGf+5rmK4pIcU+Emw1a4iUucc8bDUeTWmZlcle2ZPJRlF6QNQNoATzPE0wxx1X6OysdWetlK7z0uNVLVcVIeL5Day88xV4m0wyLtkFDjJ3IVV+HiyJ0cuZMyVwk193PVHHOVODtXTd0AVy+/t6tt68KXjY8+avzhI4ZvfNv4ve/vXfCyq74OtJ8BnqH4+rYzzy089NjvnQsYV0rqRwpEtmUcUz73slLrqa5Z9/RTjsZG8NYF8O4lMGC5JJUd+90fDv3k//ieeuo2kwWqay/84UnHT37ueew/Or77o56fPHaTKwaGtbiiOWZck9i7F4x6wTu+wFrVnmUvDTCXg7UbMV7xe48/c/0PL4HilaDZiMFNoyXiNb/67XAtDNremKzVen7/iu+Xz4cXFYJyXe/3nuh5/LnhwpXRN0+B69dBCsVBIgbS8fvfuD6v7e8nV/kpQhUNfNXshX9/lgXagEDrp7DOI9C5ZvAItD7iV5DaD6kCM7cojUGqMUh5FlKNcRQ+DuyZO+Se/IX+0Jimjp+jGiKSwcyDO/50lro7YFHnKp7Wx1F7hM3Di2r6fr607Q+CwzytT2AI0I3nPNl/1wh/yjM3imX53J19QYKjGKaEbnmWbIgtD3DhEZ5ylKcc5cIjbHmAJRviKIY5ipxMDUvmo4Sun7nCkg0Rm0D8+MmGyIfvSlSfhCrqXLV4A6T2zGapeyeqv0muIg4uivu3uEo3NQoPJJ8rRK7KZZyHWHIXS+4ge6af2eZrfHyND1J7eSoP0UO6O9I+TXYduuOFrxwRwmNzRTki0YxKNMNidUCo9AtgHyT38GRunswtVgfICDWB+7nqL+UqO5GrErO5KomA6CSYugWuf/j+/t172cxdC1859uri04uWdDCYbxmN4TePgnfeAe++N7Vh67GXl3QtKritagWn+8GOA8G1my+pDeNbt3nk8tdefMGmVoIPPgIfXAGDlrON0kNPPdv1zLPh6hqwfRc43XE7n3Hm3x8+8+8/HPzZExOcQnC0E1y4Cs5/CM69A85fABPXwJV3hjca9xQsMkFscPgkKG+89tTiDLMI7D0GRsaAZQDs2tbyi18NiiquSI2jBcU9jz09/OsFaagOKDcli2Rp2Rpw4Aw4fwkEIwCNoUkEBcnE/fvW57X9l8hVxE1Xrrvw8FUzb9ifRqANUOEXaH0zcco3G6oE2tkbJ0c+Fa1UYxzFUE734VJ2hr4/tNDVIf4aJuHPNVfx9UNcjVdkHJnNVcSTdOudH+6MMEXumbkHPxtyAiNMl3volmfJhthyPxce4SmHecpRLhy4K1fl8L5Ll7NZchclM8Er1/SWbZZsiCXzseUB4hkuHOApRyF4GJL77sIzE6qckMLJlVnvylV9RK4SaH3cmWt/LKVr9prgF5ernBylnQxX5SDDU7qIyMiXeeZkuYcrz238WTLqXUnzd5QLUnsgjYundvLUTq7KwVHa2bCNDdsoN4oDO2eCFOXfY9nwVXduJxUpxuZosXJIpPaJYL9Q5RUqfAKlRyD38mG3RBUQa/xk389Vc8hVDwqLxQkQj6eQmVw1BcIT4NqHb7+x50h5ia2x4caWrenDR0BfP7CawbkxcPMGePfi5fWbDyxj9onKkB0HwOUbYOxd4A4kTp5B2s84mg3NCxeYmw3gxm1wbRyY7T6p4sBLL9vZHLBzF3jrPOjqu7ws/+A3vnvmkUfPPrcYNBlAhx289TG48DEYexecPQdufAg+eMu1Xr+DuXhABIHjHekK6ft/eCW8hA+27AVON+jpQLZsaH38P3v45RdWKi0LOYd/8OszP/zt239aPplXCl5/A+w7A5xnwY0QCMdAOBSLBpEkdv/zgPPb/p5yldJPFadmEpXaMYNNqHZ8+tOCnyDUBGjwC7W+u86E33k++w7QmVPrXPlQDih8lJ25Z3+ooSwCqb2fvj9j5n0Ovvu+pZkXvjvXB6nfMgWGAE/rExlHXq3t//nStt/zD3HUHkhHvJp/fhADO0ZGqD5HCXF1g+w7H3wjmW55ttTHkXt5igCkHILgYR7s58j8bKmPKx/OhSGuwsWF7WTYcisVdq7CQ9nPXM2W+tgyD0fmJ57hwX4IHoaUQ7Nnp2ZwQgonpLBDCvudXHXn/qq+Z4UHHlu8Sajzz96rzoSds/ewf0G5ysNR2rmwlQykslPClzv5cqdA5pqbXVyFL7dxlrko4So8VLj4ahfRMZ7SxoWtHIWFLTez5WbKjeLCduLqJBm6Q0YEB0RwQKwYmaOFcrdA4RIpPELYLYa9IqVHovSJVd5ClV+i9mX5fq7KKVclkjO5KjYFokHw/rvWjevaRAKrTpvq7QMX3gYTk+DqR+Dah+DmVXDhrfNtbfv4wvayqqs794KPr4OProEr14DHExns72nWNi54oaNZB25OgBuTwO5zKNS7X11slRSC4yfAB5fB6TOjS/P2fOcHp3/2K+eTr7xXIIlWqaINzbdkxg80rR9u3pK0meLDzv61uq3cvP7SInDkJFolG/vty6NPPH+DKQnXNb1dWXaGlb/hmRd9DerQup1vl0mP/8dze7/981M/+HXfz58al9TfqtEim/cBxwi4dhsEIwDFvoDc8d+9/Z3kqhG+KnDn9qlP5aq7E5VNqLbOfLWujThlRVwTvNtijV+o8c/dNJ9bDkByH1fhg+RDc7RQ6Z+f/pAqCFVevtrDIb7jjkA5ezut665XvbnmKkjnF7eM3p2r+Jo7d7xSr30e7BcqR/jEZzk/bbF6TKgeI5vu8+TEVR6y6ZbnSl0cuZuv8EJKnwD28WAvT+Zmy1yQfIgrH5qrFR5IYecqzRBszjJXPshWDGZbboYULsp+5mqu1MWWuXiyOxfCeLBXAPsESs9siiLDlVm5cnNWrhLNfAaQoXAwZj4bKDAEvpBcxYE9XNjKVZog2JRlodrK11izLFTbBHKrQG6fKzJnruPPlTnYMgfZkMLFJa6u3m3YKVDZIbWFrzRzlSaeYpADD3LlAyx5P3mLINjEVZqJb38gV6M8XoQqrxj254KXL3XwZTaB3C6CnWKlq1DtKdJ4izTeQrWHjETjuZ+r7pmrMJPX+r+/9iC/VEjkKjwaBEkMRIMgGgyfGz2sgmWLFhypr7t9pgNcOA8mxkF0GkzcADevgYvvnH3jjd0VlQcqVw5t2grOvwMufwTGb6dHR29ZTIc1ypIXnz1s0IEbE+DmdNw9bNK2bFma11lUBE6eAFeuggHTKCTa+eNf7P3J43seeWLnw7/a+8jvNv/gV4bvP2Z84o+7If7Z/Tuv2no61+m3SDim2pXg8HGkXjvy5KsdP/iPo4/8cv8vHl/z6E8bHnl459KCjzbtBiZvou2gbblg/0//c98PfnXgkd9s+u7PN/zkN4cXcy5s2JEceweEEeJ/M/wCosd/6zbXXJXGYykciUWiwVAsgoIgDi5eT/cFbtPlKiY8xJq5zZarHuFpRv9irpJohgu1IyLVEFfmYDfZuDK7QOlcVt35csnRRRXHBWpT+Wq3WGcuaDi1rOYUX2mDFE6xyltsGC7SDkEKJ6fRypXZuU02rswOyRwCpVus8gpVHr7cyZHaIJmDD7skal+RPlCsC4g1Pr7cyWq0lOiH2U3WYr2/1Di8tKpzSVWnSOUSqjwF1WaezF2oHpVohvkyH7PexqixMett+Sst+TVmRo2NUWdl1tpZDXZuo5srdXGbbIx6E6N2kFFvyq/uX7ayl1VvFqo85cYxscYnULiIHhbUDbIbLHzYxZc7+bBLCLuFKo9A4eJIbcw6U15Nf4l+uKxlrGbtO0KVZ2lld0nzSN26i8ure1iKwTxZ70tVJ/JkfRUb3uJqHQtWdLBVLoEhwNMMsZV+htzDkPvY8AhPfVagP3eP+6vYKjdxfxVx3zqk84sNwxWrzhXpA5DMkVfTv7Sym+g/0WeO1MZtsrGbrHc/LtT4GfWmYl1g5dq3IZmDI7VJ1D5WowWSOdhNVm6TTajySNQ+4mviJVo/u97ObnRBUq9QGZCoRiSaUYlqRKQaFsj97EYXs9bOk3mLtWfLjBeKNGOQ3CNR+0qaA6yGweXVPRKNB1LYmfUD5a2jfIVdoHTyZNb82r686h52k1mkcok1noLaPpHaXaz3c2VWRl0/q9HErB9YUtX5ank7V2ZlNQzm1/ZxmsyLytuXVnXWrr9YpBlh1Nm5jW5mvWNhcTenyb1i1UWhMsCqczDq7IwaG7PewW108xV+ERwQqX1LV5xiNnWUtTglegujvr18tbtpyzmOvJvZcKZ6faBytYev6id+m197itnUJVY782v7Xi1vX17dw5NZ+bCDr7BDCrtY7WbUDxCPC2r7CnW+ylVjy1Z2F9T2sZvMfIWdI7Uw6vrza/t4MqtE612x5pxQ5SK2SKLxFOn9XKnl1Yozy2u6GA09fKVNonMLVHaOzMRX2kpbhiDYypWb7+QqlYtRP/Cs4NBjizdBf+mGqjnmKmrufGoyh1zFV1r4qkGurDevrn1x5ZsLK44uXXEiv/4Mo77j1ao3l608CSkHCnU2vmoQUvSLNZYSvUux+V1V26UKg5fX0CeQDooVFqixn980kF/VzljZUax2rGwNlGpd/KYBdn1/iWGI2TBYUNsnVLnKjMMitZsrtXCkFonGI1K7BbCDI7WwG03sJjMktwmUTpHSs7iy65Xi04x6EyRz5NcOLKvqYdSbuE22+o2XlNuvljSPsBssPLmDL3fm1XaLNTaOvJfd1M2R93KkPZByoHb96KpjN1e8NsRo7GQ1drFlPUuqjrOk3RKtNa+2A5LbiOOdJ3ewGyysRgtf7pRo/TypXazxlRpGxBofp9HKqDfx5c4S/fDK1edY1X38RkupxsepHeDWDZZp/SVqr1juKIRdYrmD32gRNFklCifxeIVxuEhl5zX0cep6RHJzqdZVYfBWGLzSDRdWtAy9dmh89YGbrJoudm13zeoRVkM/B3aylK4737H8GXJzrrmKEuLbKOgiFCU5hTyOeoStH2PoRljqYabSx4I9kMopVtpKNP10ucrit//zNx4UVUhSIJlJ40k0AlI4wCIgjk6dHTHt2H5QpTyzatXF0yfB2xdAcCr98WUQmwZYJHLhrHX3zr2w/KBK2fP66yASAVevZC5dxC68dcncf2rL+o2KhrUNdWB8On3x6qWOgeOwbj2bd3pldaqzC9y8kTrwxlhNbfury3uXsPqXQId+v2DLT/+44dGnVj3+p40Ll5lXrwoH3BNv+Tp3rltdyG155SVw+Phkk8H3fP6pn/x22/d+tvaRn67/4++2LXsV7eoD/nPgwgfA7L21evNAvmDvr5/a/LMnVv3oFzueeaWvsvHi3sOR4fNgIgRSAID7uWqe299LrhJpRwu1Y4XaMbE6INb4S42jdRvehXd+qNn7sXbfx8bD11Ydu67df6l6g7fIaJLoTYU6B19hhuSWQq2zzDhU2uyVaFwC2FJi8Ek0DqHSLlRaJRpXsd5dYvCVGHwC2CHReEqbA+UtIyWGIYnGJVI5RCoHX2Et1rtbDt5cd3K6cvUQpBgkKi+p6MqvHuA22QUKt0Dh5stdPKmDJ3WIlF5I5uQ22flyl0TtL9QMCRRudoNFANuESmuh1l3a7C3We4VKK19hJfojgC1cqUkAW4p0nmK9u0jnkWgcxXqvROMQqRxCpVWkcojVduJxicFXpHOVtwSIZwz7r619M1hkcPN1FshgXibtZKr6y9ePQnrHcml/yWtn+Xo/T+tjK71MhZcpDxC5iq87m2OuCnBkJr7CXGYcgre/v+bo1Oojt6Vb3ivWu/kKK6epH5JbJBqHROOC5CZO0yBfYRarnezGPonGVWb08WRmrnRApHKwG/v4CiskN4lUjjKjr2r1aJnRJ9G4hEq7EHYXavwl+pEi7ZAQ9ggUrkLNULlxTKL2i1VeIewRwm6R0itSeoSwRwA7ILmp2ODiyvrZTb3lrT6J1s6o75Jo7SteG1btumw8eF3W9m5Js1uoshBItPZCnUOssfFhEx8m/gsdC6QYZDf1FumdkGKQ1djDh00FdZ2QYtCw/9qqw1OVrecKNUNC2L2sqpfbZCs3nhUoXKx6C7fJxpe7+HInYSHskWhcpUaHRNdfYjTzFB0F9cdl28a2dE0aDlwqa7W+dvzq6mMf16z3lrVaheoegaq7ftOwfNs7ZS1erqyfJx+Y7Qm7qVeitefXdnBl/QKlmdnQXahzVKzy59WcEWtsIrWVD5vYTb2M+i6OtK9Q56haExCprRxpH7upt9jgkm+72HLoRvOBa6pdl/PrOplNXVz5AE8xyGrqZTR08xSDRQY3BJupctWW3M5PfO65ysVo6M6vO8FsPF1kMCt2nF936tauQWSfNS5tO1uoNzEaTrGa2jmyDmbjaWbjab6iu/WNjzadnHjt4NUVrW6ooVOk6CtWmYTyXrG8r0htalgbMOx5X7/zvZWrPGJ5n0Dax5P2Mxu6mQ3dPPmAQGnmyQdYjT3Mhm5WYw9H2gcpBgVKs1Bl4cMmjrSPWd8jVtsLarvya7oFsEWicbEb+wpqe7jSgcZN77YeumU8cKvM6GPW9/FkgwLYxmzo5ki7GA2nGA2nOLIOjqxDohvU7L2414LXrPcTz0Bw97LqY6ymdoGq99WKI+ymXkhuEsA2rnSgoLYnr7qD1dDPV5j5CivxOsaVDnCaBjlN/TyZmS8zVTb7mNUdgsb+IpWNtbKDU9ddrnWJFWZOTVeRylap9xSpbCLpoFhhLoKtYoW50uAqUpuE0h6hvLdYZSrRWgrhAaipS7p+tHH9yM7OyKaTE+ya04zqk7WrfXz5IEtmyZfZCArkduLSMO2nGf4vy1UIba6KgTieuXHtks063H764kBf5Pw5MHkb4DEweQskUZBAMxM333PZPadODHeced9uAxgKgtNgYhxM3ApdvviWzWRtP245dQqEMDCBou9+dLF70LVjz4WDB8HoCJiaBBcuxE+cur5p+9T2/ZHthz5u3vy2/LV3dBvPtmwc2bjtSn8/GP84Gbx6wTdgO7QjsGML6Oi7pV7tXQzZXszzcSQjNbVjRs3Y5tfB2Fnw4TUwHgTvfwT6zDc37zgP64YbFK462VjLmiuH30R9I+DGbYAnQQZkAEin70er+Wx/L7mKpwgI4CEBPCSAfYW6QM26d/X7b60/HT3mA53nQc874IgPrD11rWlboOI1a0mrWaIbFMB93KYeSN4jUVtKDDaxysyVdomUJr6iF5L1iVQDxTp7abO9UGMVwoOQdFCicpYZvCU6txA2Q7IBscpaanAyas/Ubxg56gYn/EC2dRSSdwiV3ezGjuVV7curuvJX9nAaTEKFgId+FgAAIABJREFUQ6Jyi2AnX2bjNpqZtf3M2n5IaiVOtvNltoLqbk5jrwDuK9RYS5vtpQZnkc4iUAxwmjrFKjOr4czyFScheU/t6yPw9rfr1o0W6SxCeBCS93AauzlNnXx5v0g1IFaZRaqBsmaXSDUgUpqEyv7a10cO2NJHnKBmXYCh6OAbBxjKLoayS7LayVT1L23sLn19jPhqBo6K+I6lYY5ylKs6C2lyPF/V7F+28jRf0SvbcmH3ANZ9DpweButPTNatHy7UWJn17QU17UJlvxAeLKg9xazrKNSa+fJ+SN5DmNPYzZV2cZt6WA1n8qtPE1tdYrCVGpzEkqz6zmKtq1TvKdF5hQoLq66PVdcjgu0VRr9Y6SjSOIs0bqHCwq7vZ9X1COTWYp2T1XCmSGfiNJ1h1J0sM9qKdKaC2hM8WWf9hsC6Ezd3DyCrj1ypWu0SwD2cpjPM+lPlLXZI3sWoO8mTdYrV/SJVH1/RDcm7xOr+FWvcRToTX9FdqB3kyTqL9ebXj986ZAcN688Xql3FWhexXqHCxqrrYdb2CuTmEp23WOviyyzs+l5OwwBfPrjyNZdE282H25dXH8yvPWw8ePH0CDjsisvaAvutsb3miKwtINF2c6QnKlaZN7bfXHX4w9p1fqGyV6jsFan6iA1hN7YX681LKg8X1J4Qqfq40g6JZqC02cqoO1moHRSp+iB5F7uxnd3YDsm7inSmilYHJO/iSjuEyt7qtV7jgQ+2dk7v7Itu74swmzq4ih5I2cdV9LCk3SxpNw/uF6gsEGzmygc/nauO/B3mKnZTd171UWb9ifoN/j2DsYF3gfkS6H4LrD95o269j9N0mll/gitt50rbebIzQlXXQXPsuCu5u2uicZ27CO4o1faWaXo4dceg+jdXtlrWHb68q3ty7cFLFYYBfsNxoexMfs0xSN4lUvXxZJ3sxnautIN4sHzlMWIiEcNb2myF5F35NccFcB+r4Qy7oUukGpCoLXxFL1/eX6g17+hB37CmNp0OVq32sOo7hcr+Er1DrB5kNZxk1B1n1p9gN55iN54qM1o2nr5leg80bBziKzqFyu4i3QBX2i5S9Ug0fa+Wv8Gsb+dKuyBZH6eps6CmnVF3mi/vLzHYinV2SN5TUNPObuwgXseE8CCzvr0Q7mPXnCyG+0o1Jm7NSZGsu1Jn4dSeKlL0wpvPrtn/gWLTWJl6UCzvKVH2F6l661c7K5sHy7W95fr+mlZLZfOgRN5esOKgbL3HsPt8hx/sHwjz6o4VrDgoXecu01sglZ2ldBXI7XlSa57USlwavsd1wP/rctWQ7Z+/+S+iCnEKJGZyVQKgKEgkAIqkx28lblwHwSkQx0ACB0k8HZkGaRykcZDC8Knx6PUr8YlbAImAJA7QKECjIIWDeAybHo+MX0MnJ0AkBTAAMAD+f/bec7mRLMvzfIJZ0ftl9yF2zeYBds16rc16Z7u6KjOCElpRM4ICJLRW1FqAWoIKhNZaa0FQax1BHdQKguDdD8iqzu6qnO6ayRnLto1jx67B3Rzu8Ov3wn9+7vXzv31OH34F+wfg4gw83IL7a3DyBezsga8X4PgKrOyDhX2wfQ72z8HWLjg9BuknAJ5u7o4fT7bB+TEIL5429rjyChdxVYmBCeDzgfVFsBkDF2fg/g48PoL7e3B2BjY3wMICCIdBJAzW18DxF3D/CJIp8A7eAEgB8Padq35V+61wVRbenU/wwch+OMWHZgbKGmIk4TZ34os8BkzbQLcBhqwPvKlN0kCorMUKo0kRNFUB11jINSPpagRVjWXrCzgmLFsPJSnyiVIIUY5maksEttJ6G4apzyco4GQDhmHFsewIqj4HL8/c2D43uTFMvUC0rVsF4kCytMHwoWoMxZRhWJpinhtNs0MJRijBiKRY0TQ7gmyBEowfPytzq7VwkhlJsSLIFhjRBCOa4GQDgqpF0tUwsjK3dh5GVhbyTCUCG45jKKt3IOnqHPw8jmPgT2z3668bpvc/N7vyCTIoWY6kaTAsHZZlwLB0aIYOxdAQusIldVYsy4BiaCjCmDIGZGFQ3uT8+/IxGE+PEBjhfCOuyZVN0/6/lTIYxwljezNcBWWGoYxYhqtgzMW/lquyqmUVLe5O+dmcPy32gz7dN/bIOr7DX8Sz5BOlebVSHMeAYxvzCJJ8gqyIb0YzdKX1NiRNk42fQ9I0WLYeRlYiaKoPFTNYtv5zk7uQZ4KSFFCyHEXX4tjG6rZwWb0Hw7DCKToExYhlWYp57tI6N5xsQDNMGIYVQdVDCFokzfC5MUjtWy5rsOM73Aia7EPlRBFf/6nJiuNoyhrM1e2u+unNZvEuoduH42hwHA2WrYZRJFVtTjRTCSGJcRzNpyZrscAAo0iy8VMFXG1tl7e63VXRYsd3uLFsNZat5k9uTTqSxXwnjKTHt0c+NQSQNAOKZoZTdHCyoUTgwrctVLWGcCx7Xq0yu0qRWyODkCS5hCkEXQKjijFsRafyULsKZnzPlP7AoOmiQ3HwqdmMZEiRDCmhxzNi/cabWC2tN8EokgKutrzRUsTXFwsM+A43vsP9oXIip2a6vNFSUmcsrTd9brZhWCooeR7FUBTx9aX1ptJ6UxFfj+NoMCxVVZuzqs2J73CThUH26FLd1EbDzFbDzA6Mqiqss35u835q8ZU1eUoaPGi2JZeoQdCt/y64qoBrh5KlCJqKMbQ45U4oFoBQe0XqDdEHl4r4RghJVsDV4zv8NZ2+qjZvdatj1nGnW3iTeB4axmOUTge9x/1ZoPmhuDevcqSm2dSn2J80X9SPLRTQ5+G1k0UcZSFHg+9wU/pC1e2u0npTeaOlstVR2epA0uVwqhRJl5fWm4g9fkpfqLLVgePoYBRFbu18drUYQpKhGbpigaWi2UPoDqliQLMMhk0P+A4/mqH73OyiCGPEnnAhz4RmqmEURR5BnFs7X9ZgHbE8xK4BqTeCYWmKBZaaTl9Fi5vQHSB0h2AURT5RCiHJIEQ5hCRDUNUldVZy7wJ/cgvfHijkmRBUdRHfTO5dYA6vVLX6MHQNjqosZqqpnT56d6BCYCK1ucntHkjVFG8wNmN70C+AAeUJsdVVztVX1pmrG8wN40tMoZfQaiG2WRm9HkavB99kLGJKqV3OTvGmewfIfE9o8gyCIOIPh8ndwZre9fKOTWx9DMry51BdmZDV93jVv8JVry8gmQTxOEjEwVsSvKVAOgneU2+Jp9fHu1T8EaTiIB0H6SQASfCeAiD5Fn9Ovj6kXp/A22tmDXhPgTRIP76DOAAJAJIAJNIgkQQvD+DpDrzcg6c78PQIHh7B/Qu4eQE3CXCXBPdx8PAMHm4Tb/e34O4yfhZPXIHEPdg92G8VKj4iPEVVQKED56fg4RLcn4HnG/B0Bx5uwNM1eLkFT9fg8Ro8fftpMf4EUnHwnk4A8JAGd29vye9TrH5V+w1xFYwcxDCjOHYUwwqimV4sx1vI94o8QBoFo45n9sQaZSjEn1klDwbgjHkYVUzodPHGlqlCP77NSesLNExttMxtcUeXatodBWw1jqWoaLLS+gLs4RhrcLGy0f253l3IMsMI8twqMZKirGp2soYWGqfXRY5bxx6YsF9gmDMQ4iit3ymYWGqePmANbFQ2+rF0E5yogRHUcKIGTtSQuxY5Q1t14/t04Wq5wF3IslY2+unCZd7oKnMwXNlsQ9OlpQIDdzTWIT1om99pl+xzR2PELi9nZGHG/ezcA9Jgql60+qnBTBX6G6Y2mmc3+eMrtL4ApTdAFfq75EcNU2v0/nBFk5k9HNMtA1noDcNR/yN+oqLPR51cpU6us+f2PnWHs2l6CMsOZXmgLN9PE0uZizDmIpSxCGXE/kquCnysnuOOxtQxYN4Ag/qLmnYHhqFA06VFXO3nRhNzMNo2v9M2v8ccDH9utBRx1TXtrnrRamWzDUaare1w0/oCnxsttR1OQqenZW6rR/mFORguqzNWt9r44yudssOm6T2acKGy0V3b7ueNbLTMHjRM7rKHVoo5ZhxTh6KosQzt53onc2CpU3IybLgWqo8HDV+pfR4cW0rr97bOb7SI17sUu7zxaPPcGnskVFavqWg2NEwvd8i2eePRFvF648xKnWixcWalQ7bdJtmk9nkKOLLSOjV3LNI8t9Yu3eqQbdd22gq5clqff9xyj6FrCpgGoeqiT3VFEy4QO0KM/kVyV4Q7stYyc9g4tUvtWSjhmeFERW71zO+K+2CkGVqfv25yuW5yedp1b1gFY5YrQqdTMLGEb7MhKHOfGgyMgWDj9NqE/aphermi2VAiULGGg+3SrRbxerdyb8p1063cK+IpSuvUjTMrTbOrvPFonWiRPRLCsiS1nbam2dUe1X6bZJMzGiZ2O6rbzL3qg171Qbdyr3V+QzAZYw0HGYN++lAIy9WR+hcaxAfN0i+N80fcyd3yZv+Havm/E67yYNgmFE1Wyjc1z27Lgu/SYEowvo6gSPJr5rIqJ1BUBWMg0i3/2iU/qp/c5IwsjBqOjIsJ01Jywng8qNoZ0e6z+5wfSjor6xSCYd+E8XjWft42HcM3qmuaNIJRf/v8erdyb9Dwdch40qPabxGvd8i2B/Rf6AO+yhZjMV9Z1WriTyx0ynfaJJuCyRiWKYeRZnOqRfm1U2V1RtZQpHl2u21+R7cMDKtg0n7PHAzXtLvqJld6lF86ZYd1k2vELm8hW5dfO5NTNV1eb5qwPqzeAXJ3sIirxbe660XrTdM7vaqvXbIvhE4PiiaDEmfya2fQdCm+zdkwtTagO5+039L7w8QuN6nbJ5hY7tOcDurPmme3Kb2+mmaTYCg8pjsZVh+3ilaGVEdC6W4ZW9Ev33dvgZULIPM88gdDbKGvZXK5c25tRHvQOrXAEjo4/a7WqQWhbKNzbrlhLMjucw4otwMHQBm4L2HNVTeohtS7zTPrvYbXBtkzafhrUfPKn9Aql+b+zlU/5ypcGfYdJEE6nn5+AKkUeH39yZMJ8J4CIP0OUvF04jH+EI+/xF8fX16eEsnndDr1DlLvIJ0GydfESzz5/Jp4eXl9iMdf3kESgDR4ByAJwCsA8UywCIC3FEjHQfIJ3F+Ch0sQfwCJF/CSANcP4OYFPKfBcwo8PL48312n707A7UHy7OLl5P3pEmzvRBs7hn+XrUQUXk+LwZcD8HwFHk5B6j7+/O3x9uvr7VfwdAESVyB1DZLfQOoWpG5B8iGZen58S9y8p64AuAYg8X2K1a9qvxWuglHDOPZSWf16Wf0qjhOGU515RFMuQTdsjc+FQK/+W02vjzwYHLCe9ZlPSP2eknpN89zamPWiX3fcqz6Yct0oF5KKaMK6DcasF8yhQHWbmT0SGjR8VUQTpnXQITniDK+W19kQZBmaLq9utTVOrw/ov4zbLjVLCe8XIHKdVrer6IPWSeeXOd+N2Bcf1t8JxrbKBXZorSwfL8Ex9BUNLlUEqKNg3vsuVF5yh9dZAyvt4i8T1idZKDkfeOrTHvEnFtokm9LQi2ENyCNx3QqYDzz1644HDV+t22DrBXiOwKDha+v8xpTrxrQBdCtgzHrRLt3qVu6NWs5l4Vdp6GXCfsWfWKgTLepWgCz8WsBTfO6yd1nOx0PxiVBKvAy6zQ+VwuWilkg+05HhKgRnEcFehjGXoIzlfFoUxvrLr3r9Ra7CCXy/Lx/jjIaN68D3BUy5bsi9LgR1Jrdm7FOjrl26JQu/6lZA5se0S7c+NeqaZlfF/kfBZKxEoGqTbPZpj7hjkXbp1rT71rAGtMvvA/ovLeL1YdOpIprQLoFe1XHb/F7L3M6A7lweThtWgTIKpl1P3NGlz40WBEVSxNXyx1cmbHey0Js8nFREn40b6SHTIX8yOGr9ol56lYTu5vzXA4b9cftJp2KdPuhsmV/SLMetO0AcuJn2XBo30saN9Jz/ej54a9xIz/q+8SeDVW3aTsX6jPdKvfSqXnptlSzjO/TsEZ88nPzUYKb0BmzbwLoFOqQHzbPbY5abUfO1yPEw63mZdj31a884I4ulAgOEMJ1PmCB0WSfsV5Lg46jlXBF9tW6DKde3yhYjvt0EI0/ByJNNs6uz3luR83rK9W3CcSoQhXgTgQnHqXrpdT54K48+uo+AcSPNGfNxx/3S8L0y9jzpPJtyX0x7LmkDjh71lmLhSbeanPFeCbU73arNPt2uOHAjizzIo4/Tnss+3W6bdKVNutKp2qpstzdLDyc9rzOB9EwgPWJ/pg6uZtXIEQwzjGr+jXMVjO7Jq5XDSOLyelPb/J4yCswbYNbz0iE9yKqcgBLnatpd3YrjCdudUH1SL1rnjUbGDPvmlWfbelzs+ir1npmWnwbVazjayKh+a8Z+pInc6Bbupm2HXfNRoXxpxnmsWXyecJxOey7NW8Cw/jZm+zpuPzGsv/Xpdrnj/up2HaXP1qPemg/eSkJ3IudFWb0Ky5JASSIsS8IaDo6YzybsV73qA7H/UbmQFDmvm+fWmmZXx22XkuCzyHE7739tFe+W15tyqkVZlRPl9aYxy03sClB6A6UCA1UY7NOcTtrvFZF3SSDZPLtZyFHCyFMQ4uSnRl3z3NqE/WrKdTNiPiP3unjj0V71wYznTrmQlIZexm2XQtVei2hBZP5qXEzMu66G1Lu66Is28swdcPdK111bIHYKZmxngmFf59yyxP1Nt/A0ZthtmwlyBiwN4+4R3abcf6EIXM45v9SPufqVK/aNhNj1taZZ1jLlNyw+jJpONOtgwg8a5S/Vwn0kL5wZEMymOL9z1b/CVakUeEuBt7f3dCrxnnwByUeQegSJN5B+e08l3xLxdCIJUgmQenmL3yefn98TKZBOgfRT4vkp8ZwGbwCkk4l38AbAG0i9guQrSKcAAGkAkgDEX16+peK34O0RvL2A15f3p2fwkADPSfDwAl6en8HrNUh8Ba9H4O40dfn0cPq6thrp6p/DlBoriadiCdhZA/cn4PUyBZ4f3h9uXy9vnk+eXk8T8dNU/CQVP0nET18S5w/J69u3h2uQ/AbAFQA3ALx+56pf1X4rXIWgxwo4y8X8lQLOApLug5Bs+SQjhKLv1d1KomDIelfZ6ajudo66vkkX4926Xe5YYFB/MOW8GDEdixzn2qWEPPzYr90LfAXK6LNQvdMl35i0nxlW39wHwHMAZIFEx/z+53oznDhbzFVxR8IjxlNJ4K5hKjpqPjSux8X+s9b54Jh1x7D+IPZfGFeAzA+EinNCmx9OkCFJClJHsEN8bFkDEm+6W3rCG17jDa91zn+Zsr2oo0AZSRhW3+Thx1Hzlxn3lWn9XR177dfuWbeAOvY6bDzqVmzKQg/BE6BbTjbPLnbK1mWhB9c+UC28tMwtUXptTTOxadeldinh2gfWLdCj3BJMhBSRJ3n4sbxZ2yDbFK8A1Q6QbwLzFzC3BJjTB+Wdi3kMO4TphbPDSO4SkrMCZy1D6Et51Mhfy1UfqsbK6xWt4mVJ4E6zGBc5zusmw5XNGv54UBq81y4lBnT7A7p97VJCGrznjwd7VduWTdA2v1JWJx8yHM64r5pnF4eNR5rFuG45OeW86JCuDej21bFXzWJ81HRCE3oap1ZHjOfKSMqyARw7wLEDbFtg1HRB7HRmV46iqOKW2Q1lJKWMpCas50L1pjzybdJxKNSsqhfvbDupCftBizjUpVgU+8/mfKfdyqVBw6Zx/cW08Tpm3evTrjn33x17aaFmtVe9Yt1OGtdfWufD+HZFn3ZNFbv1HAH/VzBu2+eM2lvFMecuIHW5BOOL4VNg2wLckShrMDRpu7ZsANMaMKwA/TKQBePd8v3KJlNWxVBlk655dlEZeRX7blpmV4YMh7qlN2nwvpAtKeSIsyoGcKzZaec3/xegW3qb9VxZtlJDxq1e9Ypy4caw9jxu2x/Qb4j9Z7FvoEO20CFbcB2AwAnQLj9olx/Mm/HW+fCU61i38jgfOO+Ux5pmA2PWvcypif1nyoUbSfBi1LI7oN8Ys+7N+a/YE9FR571mHWjXgXYdyGKgYe4YRtP/GVdZ/2/U3P/xe+FvjavgFBWSLMYx5LVtjra5bbHn2bwG3HuANRDmjy52yw7GTFe9iiNmf6iqyVLVrJ+xH5lXbpXBkx5pcMywat94lHqPqF1yz27csnpnXrm1rT/oY1di1/6MfUfi/WJee2mdD7eIQ8b1F8tWokux2CaJaJbu53yn7dIofcBUJ/LMek+c+++uA6BffSnhS7DMGQRl4lODsluxqYg8TdhOOSO+IcPhnPd61vNtUH8wbj3RLSfNG0AWfAqfgjHT1ed6Y9bn0eyKscpG85jpKvQV0IWBz/VG7vCCyHarjr47toFxBfQqD0v5CgRlAkmdZAy4RI5zefixR7lF6DSV1ckbpqKy0INzD9h3gDr2Kg3eSwK3/co1mfdMv3DXr1huHHerQ9/s6/H2mWDzpFcbuTEvP7VNBwgt8s65sC56695Otk17OQM6eo+yddol9R65tl9c2y/GpeuOOW+vLKQMnowb15hCtdi1v/oNyEL3nlOgWAPdRkAc+oIWRL9z1Z9xlf0//G//4S9xVRq8pcE7SL6lHlLx2/fELXh/AplkBeAdgBR4j7+/Pb+nHt+Tj+/J+7d4ZrjvOZV4SSbeAHgHIP76BtIAvIH3N/D2BhJvIAHScZBMgHgcvMbBawK8vL6/vL2n3gEAAIDkO3hNgXTyGaTOQfwAvB6Blwvw9Jy6BWdfbm3Og7HZyzn5eyAAvuyB5wsA7p/A8x14fQTPD+D+Hlzfp8+e3k+fwdkjuHgA17fg/hq8XIH0JQBnAFwB8PKdq35V+y/kqrtXsHWSNkcu/zaX9fuSPiRNU1DnQfGD+Wx/DiuUx1nIdBUIIwJhRmGsBRg79lMeEdYC9I9t/U8ljLUAIQdh1DCUGsgluj7WmD/WGPMoJgTL3iA5FUfBiOulpMWOEei6DCfS5fdR12WPanvUfDyo3++Qrg4ZDua839olKwXs2Xn/jchxNmk/VUQeXfvAdwz0K8kZ95VxDXQrDou46uyqsUKuvE60OOm4VESf4dRxSp9lwnE86zsfNG3Jot80K3ddyjXTOlDHwJDhktzjR1AkOJaqXrQu9sVHTN8YAxE4eT4XP1XZbOuQHsy4n+XhlFC1N+v5Nu+/HbN8nXJeSAJ3nbL1Er5UErgTOc6bZmKUXlureHnW861XtV1er2AMuAb1B/P+23bJKpo+9UN5d3m9olO2Lg3euw+A9wgI1TvMQfeM+0oSuKtsN3boDiXrQLoOpmNp7R6YXQR00V5hcyiXbstwFYq3jOKuZrgqlxL+a7kKyZBmV/Xn1Qyxhjzq2GvwBKhjr92KzSHDoWH1bcR0DCONwUhjI6Zjw+rbkOGwS75u3QLNszEsc7pfuzvtuqgXhYcMB5P2U6F6m9Znr2rRtMwtykL3g/r9iiZ1dvVQbadt0PBVHokroglZ+FW7/G7fBZLgM6HL/ve49h8/D9SJFiXB50nHt/qpWKlgvl0a61Wv9ahWVbF7VeyeN+5GUIdJPfox64E8cjOg3+pSLI/bDvu0GxShEd+hnvWdT3tOyxrmiwWzE45jSegbY8j2qUnapVyRR29dhyBwCqbcJw0zwV7Npu8LIHa5mIMhxy6Y9TximTIsU9Y2v+09ArZtYFgFhlWgjL71qo7K6nT/T0EHRehul27MeG7aJOtFPBm1zzXtvpYEH6GkCThF9OPnvhKBQhF9XbwGxnUw5br0HoFx22Gvem0+cDnjOeWMOitb5PQBy8odaJfG2qUx7zGIXADdyrNu5dm++94ujY5Z96Zcx02zgfKGuc9N8/26de8xaJ4L9uvWRc6jCfuBULParVwatezOB69b5dviSNK8BwzbwLAFtOugU3WF49n/OVf5//ty1b/VoXRPRbOnkKPKq5n+8dMwnDzPGAjNel68R0AReZeFkpJActx6zR1dwjBkufgpBHl63nuuXbwZ0q8ROuT8MZsqeiUPnfNGrZEzYNl4VkWv9Mt3+uW7ed/XUdPmkH5NErz43CIpa5yb8nyRRq5IQl1Vu3zUticJX3arlznjjnb5gnr5PnIFgufAsv2GpE5AiaNQ4mhls2bIcKiOvfYotwrYc52ydZHjXOy7mXJeZOjHsQvkoeftFzDjfvzUYPyhfCircqy61TZm+eY7BoyBUEWTmT++NOt5MqwC7xEwbwCh+rhEIEPQJrDsmfrpiGLhSR59ZAy5/rGsA0YZq5sKG9bfIpfAeQCUsWdZ5EG3nBAq16cdJ5PWY3KXoYwvHjXu65deWmYideM+sedizn1O7jJgaOO8EbfEd2VYfiZ3q6qa52raJK1zPlX0MvAF+I7eTWsPXbJwhyQosu8KVTHuiNm09nCcBrqVVPAKaLZArxmQhr/+iatyqK5fj6v+ivaQTw9muOrfWObR/4V+17/iUHYEzlmEsBcgzGhGQwnB9GCYzmK2Kad85G//yFXPANy8xFMgHQevjpDzf/hf/8eCUtw7SL2nE6mXR/CWAvFEZoI3SL8nUsm7RPwmGb8Fb08AvLwlU+m3NHhPvqdf3pLPqcTze+oFpC8f7zIBqadk/CWZyLDXy2vq9Rm8JcH7O3h/B28AvLy93SefbxL3cZCMg+QTeH14e0qCt58GCdMApN8BSN+B+FH6dgfcHoOXO5BMggRIxsHNLTj4Cr6cgssrcHcFknfv4OkWPD2A5BNIPoP4C3h+ALdP4PYVPMTB0yt4eQbxB5C6Be9XAJwDcP09XvVr27+VqwBIppIv9/f31zcPj6/gMQm2vrzpfSd/l836sagPQ9WU8D0F3CCc6YfRQz89IrD/QvmX+wkj+DPJMM8fNS4cUIatS/88aE91Gx4Ig8t5dBVaYO7QXTpPwPIDmPN+o/XZqULbuPWrMvpULwr/UN4l9l1Puy6mXRfy8IN2KS72XbeKl2o6jMRe1+cWM5ajQLMkn1uMddPLk64b3TrIJY4JpmPTvutx5/mQ5cuM/2YozZ+pAAAgAElEQVQ2cDtg+sKeiLLGFwhCD5anzCNPFwjUdbNrU77HUcc1cyyaVTvxn0qFVZ12kfdBuQzGHTec0TBvNETpcRA6LG3itRnXdfv8Opo20zq3KvE/TDu/cUeCdRPRGdd1j2IHQRYxB7xj5lOR/ZI54C1kS8jddqFqT2S/5AwHRk0n8tBzp3STMxyYdd9I/A9V7RbVBpBtgkHPHVW0XN7treyLVPTGcI0BGMcNY/t/Jsy8BGOuwJiL+fTgX7wFZjJuI3nh31UZ/vcP/f8nZg7FjxTWB6Dk+QLWPI4pxtBnCR2Wfs2BxP8w77sfNZ2Y18GY+RRJmUJSpsbMp+Z1MGo66ZStaxZfG6ejVS2aYeNhp2yN1mef99/olhOCiSCaLsK36aZdF+aN9z7NTolA9ne4lvIWw5D1XLXyPuW7b5xfr+11lrcYyAPeAoHyA34EzpjjTy+JvHf9phP6UKBOtDDtuhy3nvRr91QLL4rIE2vIk187XNthnLCdSgJ3reLlTHRtwnZa02GkDrpm/DdzwTv6sKe2xzJiO5EtPAv1+03zy/Phh/rZGGciaD8AisVX5qivR7sfugCVrY7aLq95C4zb7z9UTnysmmyY2bLugDHbHWNo4VOTtbzRUlpvglOlf/g8XNFq7VQeSMKJIfMFsddT0WrpVh/Z90FZowFKmc0liKo77APGM3HwtVf7hdLvJXRZkdRJfJt+1vNN7LshdVsKOWLmoDvwFfRpdutFEZHjfM57zRsLfGpQ1nYYPzUohgx7+pV4v3a7hC9GUsfYw64p56nnEMz7v3FG3CV8MbnHNGTYm/NejliOO9WHM8FXke+FN71e0e6t7PAV1zs/4mUolhXNcmA53gKeH830Z1Wb/hY5+x9/HEBxQrBfQ8fmP4tW/1aHMly5REV27TSCoSxvtn5qcZQ0mMj9kU7VF/0GmPHHR2z3I7bbNvlxZbsTTlfA6RKh7lgee+kzHBTVySgDTt16WhJ5LGtSOQ6BNPrUKlur6jAU8CU13eZuzY5s4XnMdVbcKC1vVUoW7hXLz/geQ2mzfMByMGQ7mvCciSO34sjtgOWgXbU26vxq3AIVzRoUdRpKGK9tNw9oD2dc1x2SDXyrsWl6qXlmuUexM2m7kPgfJm0XjVOL+HYLfShU0qjPJU1l1U5AaXNVnfY+46llD7DGF/qMp9P+pxH7N6HhZNByMWi56NIcFNRJ0dzZ8lZ1s2xFsvAoWXhsmF8sqJN8qOnnToW0G2/mPSA07tf0mstaVNXdprrp5Vn/87jjhtDjJvS4xx03s/7nuunVVunOkPli0nXXq/3CGY+xxxb69CeqpTSaPUPqNw3bDtSrzzOBi0716pB1X7cR71Ct9Og2pnxno46jFllsxH4oi90NWs6Ig1sV3TtFzSsIbiiP7vlTwoVfurjZZG8OJfBzFfPMKMQvhKD+pGf/L/2XW0Uw74+xq5+X2WR/NiWQSw3m0kJ/ekqHs6O/tP9f8n/S0mBGkMwQkuXFMJ0FTMPH0qH/K4vaPmp7SIMEAE/PCQDSqeSz2+v6n/+X/6mgCAdAOp1OJeIv4D0N3tLvb+n3t59uim/v6eR7OgHSyff0n3Rg3t7/yZPv/2zxZ1oxIP32R0+DtzT4aXuQ+pO/vad+/q3MQZPv6VeQegapZ5B6Bam39xRIpUAiARIJEE+ARAKkEuAtkX7/aSwy8dPeEn/mqQRIvYL0KwAvALwC8F3H5te1/yquMnhP/i6b9aGwD0fRlPE8hdwgiuGH00MI5k8U9ef+C3Hd4B8l371/zCT+U3rxHnNyMghGfYA6sfeRov5IUXPmDvU7IHYDZtxXpG4Lvk0/qD+wbAJZ6KFpJqZfSU3az7rkGwO6fXn40bD6Jvbd9Kr3GMPByg4bii3Lp8xgeUr6SHjQciFfTDdJtsThuG4DTHru+4ynM4Fn5TKQLqQ61IeNki3KULCwXguhzWH5KupwqF11oFwBk96HhvlNQp+XI1oac90qloEs9iZUH/cqDxtEK5zhiFB1JPG/9CoPy+t0g7oT9UJ63vfcNL3WLd83rQHtImicWu1RHCjCSXko0SBaqW6x1E0szbof9Mtg1HShir6Z1sCQ/rR5Zl0Te7dvgxbJtij4LF4BM4tvvfbrRtUJT3JIGF7/FbkKxdAQOhx1E0ud0t1J27V6Ia0IJ8ctV5zhiNj7pIq+CVVHQtWRKvom9j5xhkMD2kPbNhi3nnRI1wyrb7Oeb00zMXn4UR5+bJ5d/Nyoqmk39Ci3ZKEHse9mQH9EHwk2SraG7d/mo0lp7E3kexQaT1vku5Wd9oI6TR5lBsmWcURLs6FXxTKY8j0OGc7E3qde5WHT9Jo08JqptAKWnNrrFdlvpIHXDslOh2RHGngV2W8ovV76UEjkfZj2P9FHwgShZ9ByIQ7He/VfO1QHxm0w7rrt1X+1HYC50Ct/emXS/eA4BLXdIUp/TLUEBoy3UIoCRlXyJrfEQTDlSQ6a7tpkX1mja5VtXgxbn0+WlDSYeKK1cefDXDA57nwYtd9Jo++2fYDjaXOJs9m1059b7b26M3kMSCLpUdt13eRKRaOR3uef8zzOuh9oQt+ner1gfDF6Dga0XzOX27oJpp137fPbHZKtzw0aoXpHGrxvl6wWcsRY5ky9KCIJ3EXOgWn9vVe1Teq20PocQvXOnPd61nvLGI0M2W7Ekbd+03Xj/CF/ereqI5RDUP5zrvL+9+Oqv8ahDAeCbcynyDFcA2VwsVl63Kk+H7E/SRfAqOO5RfalQXzQb7qd9CT6TbfN0uO62Z0O9ZeZ4GuH+qiwXkfs90tjaZHvqbTZNOq8Ffmext33bcoD2kiEMhRqke9NeO4HrCdFjYqyVo3Ifz0bvq/uMZc0q7r1e9PB21HX+YjzbDp4OxO6E/mv5yIPug1Q0WxAUuZyqsZKeOo28das+2HW/TCkP5WHEpO26z71cZ/6eMx8OeW4HbdcDehO6mc3qrtdCJYsjzILZ0qrupxC45lpF3Rpv4y57qYDLxOeh+nAizSWng689BpO4KzZHPIohD6J77X0Gg9mw/fjnssu3W5Fp4EzFR60fRVHH2dCd73GA9ZksLrHzp1aG3O+DJjv8N1BfHdwwHw35nzhiraapcfDtsf5CBB5k53q82bp8aDlXhoDZa2G2j5bq3JjLvIgXXyZ8F5NeK9kS68NkuVu/d78wtOk71udeLFLtyuOPo567ges6WZlnDJ6WtS8ks/wZpEdH0n2bIrzl7gqh+L7c6765fG+4C+9N/PXjiNnjphHC+X/cWIJhBGBMsO/tP+/6AhWCM2IYOgLaMYCmvFPXIVlGX4s+4mrnt5ACoDnpwRIp98TL16P62/+5m8KCwszOTPj8fj35Jnf7d9uv3WuEkiuhNaU0JaoGVz/h+r5v/88gx9YEfnT3q9g2HSaeeWqS7Fr3wXuQyALv8oj8TbJJr7dQupx9mmP1Itv2uX3ef8LZ3yxutONZCqyaqYglPnKdmfT/O6I7VYSSZu2gWoZdKm/8kRr3ZqTGX98Pvw24rhrVx1ThiJFDUYES4HhaT63O4j9QcnCu2YdyBZBj/6MN73eML8zYPk244+PWm+HDJfNs9uckcV2yf649bZdsl/RZO1WHE85Hwf1F+zhWMvcjn4F2LbBpP1eqD4R++KZiduVzTbe2PKk/V6zCGbcz/JwWhF575IfcUeXxL64ZRP0ak7rJFs9tsuJcGIilBpwPTerL2sG1+Fc16/DVXUhGFlJ6vYJ1SfSYMq0DnTLYMT0jTu6VFZnbJnbmfcn1DGgjoF5f6JlbqesTt8yt6mIJiYd34ZNp5YtMOu9rxMtDptOhZrD+qml2k7bp0YdqcfZIdueDzyZtsCU96nXcN4k3WtXHY+5HsSRt5lgYsRxV9ZiLaw3wJlyFEdFG1mY8r+a94BtH4xab8csN/T+cGWzTag+mXE/CyZWSwWG2g53r+rrsPGqbnKtbnJt2HjVq/pa2+Gu7fJ2a056tKc13d7PrfYW6X6/8bJ+dos/ta5cAjP+uFB/Pu17bZMfUgbCI7Z7kTtR3REgCRcGTfd80Q6CrkGz9PjOYJP4aMj8IA6CSVeice6wss2H5RhRTB2WY6hs89ZN7447XtTLQLsKxEEwYn1EMjS5BEkWfq6AZ+JNbo1YH+cC7/PBdOvcfm2Hm9Ib6NeeCdUnNe2uTw1m3tiyYRXUi9YzZ6FfAcooGLPcDBnOSwXaxpmVPu0RcyiAZohL69Rdil39KhD7H+WR+IznrkuxK5iMNc2udiv3ejTHaLaKN7U55nwad732m25b5SfVneEP1dI/4yrD3yJn/uOH/t8YV7kwfDuUpsJwjbThFaHhZsKdmPanZ4OAPrL6qdVT3uLmT+9OuBNzITDuivcZb7iijS7tCXtyBclWlrfahMaLdtUxlq+t7va0yA+m/K+T3udm2T5lKEIfjdWLN+vFG0iOBM2TdWj2u/VHxU1aFFfKmYoN2S8aJOusyWibanfMfT3hvR12XA7briparSia7GPFOJQ4R+j0ZLrtvD9h3gAix0O9aJ3SG2APx7rkR5P2+zl/olG8Uyv0o7lqCE0CpUtLmswN8zuzoWSX9qRbd9qlPenRn425HmaCiUHrdb14E8WR51JEP9aMwJhzxAFPt/5oLvKiWgP82WXigKdG6GyUbsyEnuYiL02yzbIWM0EYaZWfNIgPSxodJY2OBvFhq/yEIIxSBpdaZF9HHS+jjpcO1Xnd7H6z9Euv/tunNmtpi57Q7+7UHkwHH6eDj0P2i17jF/KQTzC3Mu65GbCekQa99LFQn/mk1/RtKgC6jYA+cVHUvJJH93wg2jJZrH6JezJyDj/nGygzCmVG/1tzFZQZzbDUTzOxaKE8WiiX6v/OVd/tt2y/Ea4K59ODPwWE/4muXPlMR3FrrLpvo2ZgE9Pg+QNBmU3TkkY3h5xxaRQ0zWwUsNUlfG2f5tS6BdQx0Cnbb5jawLfZERQJmi4ldfvaJbv92rMe9QmlP1bR6kGz9LkEST5JXiSwkIQLfNF2p/K833DTLj+t7Q4VCazVHX7uxFbD7H6P7htvarui3YfhGtAcQ4HAXFRvK6yz8KZ2urWXA+b7BvFBRbuvsM5S3RXkjG+0zn9pEO2QuyIVjU5Kd7R+cpvRt1TEMRI7QpzhVUp3tIhjrGrydEq/DmiuG0Q7mW0EY1sVjU4URf2p3s4dXm8THzVN7TdO7TZPHxA7g8Ucs2B8s091Re5bKGmz1QyHufO7jaqTOvkXyvhmYUsgh2aGsb1/5Kqf8ixk8lf9rCb/da4qqI9k4+UlPDNrYKVbfjqovemUfqV0R3FMXSnPWtXs5gytdUq/dkpOOMOrVU2eUr7lc6OlYWqNP77CH1/q157Vi1bL602ZN8aJXe7KZlsBW4lhKKparK3i3UnnY7v8hD6yUt7i/tTqpg2vNM4fNkmO62b3yppdBQIzlKZCMDWUwaUR+5N8EciigDe+JRjfLGQZ8/BiUmeYP7ZR2ejGMXU4hp7aG2UNrFQ2uSob3azBZWrPAoalw3KM5L4Fcl8Mw9Yj6JqariBtcLmq3VfAM9dN7/Imt0nCKGN4tbzJiWbpaYPLzOEtLNta3uij9q8V8Z35RDWCZoCQNOWNPsbQZpv0oll8ShauFPIcKIYJw7KgmWYUw1TEd9IG1jvkV52Kb4yhzdJ6D5yqzyeqc2uVMIquWOAidC+yR3fqpg9o/UslPHMxx0zpiZC7IgUsPY6hJ3WFGkV7ZQIrnKiobvE0Te23zh3WjW/zxzYwDAWp28MaWvjUYERSpTXtjlHztWMXELu8PcqjzKyjbsUxVeivaLKWNZh/qJwsa3ZyRVv1cweCmT3GyEahwPm78jkU045mOX/7XJVHMeaR1AiGsbzZT+5fZYxs0YY2yP2rGI4VStVBqbrSRi99eJMnOmCN7ZD7Vz+3eYl90dImZ1atGMHUkgditb2RPLIsq3b+U6u7QXzYpjhhjW98bvMUN9hLGu2Vna4PNRMfa6dqhV7yYBhCE3+snSptNlGGIoX1OgRLUd5qoY0s0EYitUI/vstT3ugoYOkhNdLc6jkURV3Z5GINrDSIdnrk55zh1TK+DUlR4hh6fKuXO7zeOLtPEi6UNNoRTC2EqsglySBUxadWD1e0Vd0VrO4K4LtDBGGENrzCGF0lCKNlzc6yFitOoIExZHmUWRRHhe9xN0p2ByyX5MFwQZ02jyIubjTwZzbalAfkwTCSpcbxrLU9i1UdEQhFC6FoqzoitT2LOJ4dwTB+aglQB9fpw5v4roXyZv+nlgC+K4Jia6D0eTRXXdPrqZvbapLuMMeX8D3uwnpDcaOBMbZIH42iuWqcQEMZihD6Y5ypM+LQl5LWNRg7kEkNmslf9Uvck0cL/Amqfh46+m/NVXB2DMZayNBVHi2USw3mUALZZO93rvpuv2X7LXOVJ5/hymPYc+mWXLoZxrWVdkRYM8dCW2I2AhpmDypbPXCKCt/hn3anbLtAqPmGYmiQNA2CpkJQ1QiaCs3QFfJMZfWOimZPeaOvqM6F4diRTBOCYcZwrEV1ntJGL4ZjL2/2V7RFCvgOON2EYpkL+K5CgZPcv17e7EcwzFCqDsOxF9W5CvguNNuCYJiL6lyV7dFPLQEUy5pdq8gn63AcG75tobzBi6ZboCQNjmX/3OQvq/Oh6EY03VLEc2SyrsNI+tI6d2Y9jKQv5js/NQQwTHN+rQZG1hawHaV17hK+B8e2ltf7cWxrdpWigGOraolAyCoEVw/nG1D15oIWJ67JhRTYISwbhGXP5AX9r+cqFMOGoOpRNHMRz1FW5yviOVA0M4ysLRV4YWQtlKgr4jmKuC4oSZM5CwhRXsgzFXBMBVzjp0ZXAdeYVyuFkuVYlqGIby7mW3EcA4KqRtLVRTxLRbMHy7aiWGYEw4xkmrBcR6HAWVTnKapzFdV5EAxjDkGNYpk5EwcTrvSEC3QqviGppk+NPjjZ8KFiHsu04djWvBo1gqrPxauwLEsB25HJ8F7AsWGZttwaBYSkK+A7cDxnLlGVXatCsy2FAjeabfmIV2SOC6PpsVwHnG7IrlXB6SYc151L0GPYrkK+L7tGm0vQI+i233+SIRl2NMuJYbvQLCeSYc8s4rgeLMcNo1pyanX5JCOG7cJxPQi6LbtGm0c0QMgmGNUCpZjzScZ8khFGtaDo9gK2I5+gysWrMm0AQlQjKMayeg+OZYeRtbl4FYSozuTZx7HsRTxHXq00k0sWTlXCKSqyMDpqedKvAWJ3pFt1rl4E6iXQITstqbPm4Oezq8W5BCmKrS+ssxYK7IUCewHfAaPp/1Ah+ffBVXTP7z4p8ogGFNOBoNvyiIbsGm1OrS5TvUiGHcN2IRl2GNUCo1rgNCucZsHxnAV8B4JhzvS4zLXOI6k/4hUQihbLdZQ0eEoafJmZ+/lkDYZr/KFq+oeqGSzPWFRvyyVJP+DnYHQVkqXLIUqyCRI4Q41k6fLIsmyCBEpRohmmjM4BkmaAkfQQohpG0iNphsyajC4CgmLMqA6g6MYCrhPBMMLpJjTbAqMZP+JleSQtjmfPIaihVB2abcNybQiGOZeoyiNp4XRDSaOjrNlZ0ujAcA0QqhJKU+L45k+tbhRbD6Up88jyfIocztCg2DoEUwulauB0UwHPi2G7MtWCYbsKeF44zZpdo4WQTUiGHUG3QcimfJIRTrOi2basGmkeWQZnaDBcQ4YssTwThKpAsnQ/Vs/A6Goc35RNkORT5Di+OY+qRbB/+ivIpbkzmav+hVDgv+AeCCP0Lyjq58Nz37nqu323n9tviquCf05XcI4vi2L+QNJjG/zcubMRL5iNAfECKKnzZhRUyL3Lsx6gWwENU19/Xzbz4bMUQdWXCrwlAheCYszBy7OrFPlELZJhR7KdGLYHw/NgOV4k24mgOyA0yw8VqjyKqZAfKG4MFQmCKI4LQXfAqBY0yw0hm7Jr9PkkI5rlLuT7cFwfkmHPJRg/VqvziCYM24Xj+mBUSz7JjKDbsCwPkmLNKLQgyLYClruQ7cMxXRi6C8d04ZgeNM2OINtgRFMe3vDxszK/xoim2Yu5gWKuD8f0oKg2JMWOpFixDHceXodjeoq5vvwaI4JsKWT7PlYpsfX2HIbqR5L8I0WZRdV8IGvyGFZsQwjG9v8KXFW3UN22gmU4c6v1+TV6KMEMJRiRFHsh24NluLMr1VkVGiTFiqTYsypU2ZVaLMOJopkRVD2CYoRTdBCCNsNbEKIaRTNjWZZCjrOY7yxgOzIaHX/4NP/7T7J8khHH9RUJ/GiWG0a1QClWBN2GYrogZFNOrQHH9QimzsfsoE+fZI4c/KFcUcByo2lOSK0Bx/TAiKasCg2O6YIRLQiyBUG2QQlGKMH802eSCUF3wJl2BN2RTzVDKVYYw4ZiuuBMO4xqyyLosmv0eRQTiulCc91IhjOr1oCguT7WGNFML5YXzKkxwRnuIn44syabYP7HMuU/lCtza81IlreQF8LxQzhOCEb35NZaf6gyfKwy5hBtKIYPywvn1FjyKU4Uw4dk+eFUdw7RllNjycab8wmmPLwut1oPqTXAiBY4yYyiOjK/H8d0FbJ9MKIpu1Kbh9fBiBYY0ZSLVyGoejjZkIOXw8kGUs9Sp+x62PQyak5mtIxGLXHW0A6SZsipVsKp+kKBE8Uy55HUWTXyHIIaSjXAaEYI2YhiOv6dcJUGQXMVcINQsv2Hz5ofK7TZeGNOjQlCshULIp+altBMb06NKbfWDKM4EHRHAc+PZNjhNCuK6UAxHXCaFUG3YTluJMOeRzR8qFJl4TVQihnFdCAZdjjNgmRa8smaPJIWwTBmnqagVEM+WQOlGiAULYplxfHsMJrxDxXiHyqlMJoxt0aHIFsyukZYhhtOMufXGHOrtT+UKXKrtWias5jrK+EFsQwnpNb0sVKV0QvCsF0l9UEc15NTq8vCa2BUSy5BDyGbMrwOpZj/8Fmehddg2E4YzYjj2cuaAsX1bgTDnENQZtUoMyWCYSzgu+B0w+8/z/+nEtFHvALFtKNZbgzLh2J44FQnPKMMzfKhmV4k3Q2nOiEkWx7Bkk+0wigONNNbwPPn1GrRbEsB34VkmiAUPYymh1D0WTXyAr7rd+UzH6rlaLYlj6TNJ2tQLOuHGjWE7sz8G0BZ/kyryKW5/zPzq6DMn4bk/gRVudRgLvWXkmt8Hwf8bv+/tt8OV/1Tn/w5V6H4wVy67SPZhBJ4icO79bJvDfJrgfgcQbfByGYY2VpWH6oTnXfK78m921lVajjFhmW5SgShYr4fzXBBSSYI0QwjWyFUF4TmhtN9CJYfyQzAmT4YzQuhuSEUN4zhxfGiRQ2LBfwFONMHpXqgNHcewZ5HsEFITgTNg2EFMawAguaFkp1oZiCnxpJba8NxQsWCGIrhg1M9OE4IRfPByS4YyZVR6kXTfVhmsJATLmCHMQw/hhEoYIfQdD+EYM+vtcPJGTlnL5YZLOJGCjkRDMOPovnQdF8JP5aLt6Dp/rK6RSjRCSU6cKxQPtFa0ODPZeg/kDX5LHM+0/qRbMil23AN0b/EVYsw1sJfyVWxipZ1NN0HJTpxrGAhJ4KguOFkN5YZgJFc+bU2KNGJpvvQdD+U6MgoExdy/VCSCUlzoBmO7GodhGjMKDFn1mQ0pJE0B4xszqs15uD1eQQbku4t4i8U8aNYdghJ96IYfiw7CKd6EDQPnOrBsAI1nTu8iUv64NeyhqXsKjOWGYCT3RlFZCwzkF9rL+EvFLDDSKoHTnajaN5MnSOp3gJ2CMMJQ+keCMUNZ/pQrCCU7oHRvAiWv1AQyyHZYTQvihPMlFhu5GOtFU73/VBtQjIDRQ1LUKoHzQ2XN6/BmX4YzZtNtH+oNmcRbDCaF8UJoVhBONOfT/bkkX15JG8uyZtP9sHoIQwnViBYgdGCMHoIyYwgWVEUKwqjh6DUQD7Zk4u3Zq4ynOxCUDxoug9J9WZqsoS/UCpYRFDcMJKrgB3CsUK5eAuCakfR7VCSJatKDSNbK5oXyL3bxO71Pm2iceaCNXxE69/53BSDkkz5BBOO7S6pDyAY5iy8OrtGAyEb4TQLnGbJYAea5f7nXDX12+Mqbw7BjmWHMKxgTo01q9qMoHlRDH8+0QEhOQt50WJBDEZx5xMdGFawkBdFM/0F3HA+0Qol24sFkQJuMKfGlE+0ljXEEDQXjOLIJ1pza825tWYo2Y6ku7FsP4xqQzLscJo9n2SE0+w4rgfNcufU6qAUK4RsQjFdGb7PrtHm1BpQTFd+rQ1CsEOJThjJiaB4kFRPpj/m1dhgJCeK5sv0YjTdl+m5SLobRnGgGJ5CXgjD8mWOjmZ6C7hBONWJpLuL+GEcJ5BHsOQRLBiWL59kRjLsBTx/Ac+LYrqgFDOEbIFSzLkEI5rlLK4LYTnuPKLpY7U6n2TGsD1YdhBB88KpHjQzgGYG4FQPgubFskNYdghJ90HJLijZhaT7sOwQjhPGsoNwmr1I4C8SBOE0K5RixXLcKKYrC68prgv9WKmEUW1ljWEY1ZZL0GPYHhjdgRNE0YIoghvKNIk8uifjv8Q9MFbkz+NGOZTA93nr3+27/bn9Brnqn40JQpjebIrth1rjR7IJwnLCuS4Iy55HNWPZfiw7iKC4c2utSKqnpC5WzItCyc5SQQzHCSGpHjjVjab7cJxQISdcwA1DaL58ij/jEGoARg8hmBEkK1rcsI7lLaHYC0hWFEINfKxxZtW68in+PJIXQc3o6sQwzCicEsgneHLwziLeMpTkgxC9OHYMx47lEzz5BA+OHUPRw3BKAEUNYZhRDD0CpwSQlCCWtYChRyBEL6TWg6SFEORADt4JI/qKeMtYRhRG9kNqPZktYWQ/nORH0cPldetZVXYY0VfAWcytdmZXOzD0CJzqwfD92VRjLt2CbQhgG0LZVMtHkgXOCfwTVLEif5y6/l/CVQiqPwfvhJP8lS07NW37aDzqUSEAACAASURBVEYku9KeVWVHkAMIahBJCcIpgZ999uFYoaxqE4LiRjP9Hz7rc2utWGYgq9oEJ7tgFBeM5MypsXysMGTjzSiat1iwUMBZwDCjSFoIQQ0iaSEMM1rAWSzkLiFpoULuEo4dg5H9UJIPzYggqMHsageCGkQzIlkVthy8s6Jxq7RuDUEOlAhWS3grCGoQRvShGREMPQIl+ZCUYDF/BcNdzCP7sgluBDOCYi/kU/y5JC+MHiqsW80ledGcGI6//AHvyGzwh0orhBr4h0/6fIq/uHEVRg8h2eHSpk00N/oB78glu5GsKJYfw3AX4cxgDtHzY7X99xW2H6pcOcQAjL6AYi8jWUsQaiSb4C8QbKA5KwjmIoy+AGfE4IwYlBbNIweyqx0oeriAFctcdyQtBKn1/K5En4d3YZhRLCOaT/Bg6JGq1t1S/uqPn02FnAiOE4KTXVnVJhjJWcSPFnLCEJKjVBDLJ9pzqs0YVqCIG4GSnXk1VjjViWQ4c2p1H6o0ELIFzXKjmC4oxZpPMqOYrr/EVUIUJ/ib4io0O4JjR/MJnn8s1WVV2XHsKJoR+eGTMQfvhJG9ebXuP5Qbcmtc/x977xncxpHnf7973lzdVl2Vt67O//Lt2WXvbq3Pp9vdW4d19q72LK9tSZaYQQTSkihKVKZEEhkgRVGBQaIoJgAEGCVmKlDMEQQwiAQDmDNIZGAGmQnPixZpmpjRAVppH9//0dSnvgVCje5f/2bI+aq7pxGXNngsVR2e2EOkib478zj0QvuxNHksU/LtyQffnXkcf0V16GwLLqU3likhUIWhF9oPnW2JSu75ngWFXmjHU/pxKb0HTzeHnG+LYYiJtIEDpx6FXmg/cOrR4XOtRNoAiS6KuNQVeqE9KrmHRIMiLvYfPNn29fHmgyfbwhP7YqiyIywV+F0OO9ez/2Tr/viW0PM9sTT5yYwRIk0UmdQdcakrmtwXcanruzOPwy92Hk2VJVwbirjUdehsC5E2cCxNHk3uC73QHnGpCzRHpA0QqEI8pZ9AFcYwxN+zIDylH0/pJ9IGYpmS71lQLFNCpA1Ek/uIVEl4Yk/YhV4CRUygQGEXusMT+4hUSVTSQHhiT+j5noiLvQQKRKJBeLIkPLGHRBcdTZWR6KLwi514Sv/Jq+qjqbLD51qPsKUh59uOpsrO54xHJnUfOPWIRBcdTVccvzYUk66IpA+AJwFDyb1RDBEhVYrle6KZcrT5ONGL9lUhySK0/R3kL33Vy+OnfAS8L+i62+tx2Gw2swVxeHyONd+kdrNVtPL5d9QD3+fFJt+PZ/cdZUtIdDGBLiMyVVi+CoudYy04hmLLKIBfHhGOKcIxhThWHwDP7MPTB/A0EZEm2qWxTIjEhPxURmSqwIbvu3jK9+rg0SDRFFgQ0DSWoSIxVIHrEZY6lqX+njkI3iHSlSSagkCXEVkSfKrwCWwRni3BsyVP7os7fRWwVgwF1t8dsKKCkCr95lzLvx/M/yOhIoohwjMgHEUCuhyQUiRRSf3R1AESXYyniXApfRHJvdHkfgJdjJr/WIYslqFC5Sn5JNKV3zMHY1nqIyx1DHMwhq7czid4TaTKoykyEFUUBfXvuxT8r9qfLfuOolF0KY6hwLMUeJYKx5A9eeiJooigqAIkiqzAkeVB5RNPFuEoQjxFGIjiKUI8pR9P6fWHRBfiKb3RlC4So4/E6Au50PwZQfDv39wksiR4NuQPlvUJ/Kb1DIDrDU+W4MnSQPWHjv9NgOGf3dCgQM/Uk78DEjxZFET9wUKDSDQZiSYDPiAwhQKvn0AXB7dPLAOKoku3HdVOl4Plq7D+X4dV/9P36/f73g7Mv29Y11ssQ/E9HfzNUZCYMhJL9D2z7wir9VAC99MQSha3A1n1eTd8DrvHt7HhW/O89FUvj7/l+In4KrAqCLDLXW3//uywVkwhniEm0CF/SEyZP0SmAs9SRbPUeKZ6l+LoqiiGapfi6CocWY5PQYFEVaFCoKFDYqiDIpY1HMsajmEOgR+J9EECTYWnK/BsaMtL7bhBsmRbG9/9Tb4Kx4CiKFIcWR4w0ojkgWiqmECH8DRJZIowIrk/ijyAlX8SUxHLUMXS1f48JZ9E+mAMc2g7ISAVP0oLVRlNUeDI8iiKPIIiD6eiaFiKNJQs9dcIvx0It/XJ3oMsFZ6limIoouigNlU4RR1BVgeiO6xVoPnEUSQ4iihw/O7o/cBpPfFV5J7/Db4K/b8uaGD6GEzIIlRINAgNGY4c3PUftK9Cb/cpyJ7yXw4/ZEFVTqBDL33VS1/18nhxx0/KVw3h6EM/uCsUXyXCMYVgZwECU0JgSv0hsmQoMBXRLBWOrY5mqXdpFEMVyVTt0mfzVXg6CkSmOihi2MMx7GESawj8SGAM4ukqPB0Mn8j8UPz4GxsUaH40UF8VRZEHjDQ8eQBHE+MZUDRdEkEWhqf0R1IG8AwINf/P5qsIjEESa2g7ISAVO9MSTVPiqAoQUjhVHkZD0TCKLJQq89dwqjSMJgmnSfw1giGNYspwbEU0WxHJlEUypGE0aThFFUZVh1PUgWg4RRVFVgSVzygK+L6BgMBRRHiyZAeirdt8P4kueuKr6MItX1Xy799k/yR9VeCIdnjHQHgWXxX4+cKRpVjxkOgiNJ7NVwXFS1/10le9PH4qx0/QV227qx3Ware7Ar4KWKsfKZElI7KgXYpnyaJZKhxbhWOrd2kkUwUC2KlRDAWOLMeTpfiU3Uqiqkg0xS4l0BRP3I+fEplqIlMVuMawh2PYahJrCLxDYCi3fNX23KVipz5XXyXdusf/zxqe0o+jDeAZUDRdFEEWhqf0RlIG8Awxav6JLBmY1oylq3fpU/JJYChJrKEYtjqGPUxiDRIYg9v5BK+jaUocVRZFkUdQpeFUeRhNGkbbraFUWSgV8tcwmiSMLkIlgimJZEG4VBkuVRbJgiKYkjCaNIyqCKOqwqjqADUi4Ew+0Sdf4hSginDgggRX5o4RHRJdjKf07/BVD3+SvkqMo6D7HnSw5z0x6P9h1OrH+mS+7MdKoAd7/UtwFCHWPCwaoh9GrQLRZyPg+l/OA770VS+PF3r8dHzVEI42gqON+Pkq1FErESEVIqRChFTpLt2aL/uRRrMhHFsRmaqITFXt0nCWIpwl26VRTBkOY50H6voGAl2Gpyu2nM2P1N8JPV2JqWpiqorAHgTvgOWiOIYCz1Q/gaXaqT9eGbbTYwXnq7Y2ucBcdbRLQ8m9kXQhjimOYgyEUfpCyT3h1H4cU4SafyILIjEVsQwF+Lu2U5+Sz2imnMAeJKaqiKlqAlsZzVRu5xO8jqLLI2lQBFUaTpOE0aQhdEkIfbeGMmShDMhfQxhCLMJYonC2ODINikyDwtniMJYohC4KoclDaIoQmioQDaMqAs/kE6UJI2j9AWoUVYQjy/EpCnyKYoe7kuDJInRf9W3mT89XBbUuqh9P6cVTu4Nge+Dqx0qii7dczg9KoIujKEFc/1FUEY6KHg+YfkVhe+AqIH02Aq3/pa966ateHi/0+On5qqdYqx3uastX7WbHIqQfiE6V4FJlkamyyFTFLg1nycJZ0C6NZEFRFDC9slu3htx/pAQ6hKfLttY5/Ui35u8CVWKqipiqILCV4J1o5pNvbscz1XjmEJ459IPBYqrxTDWGr4KC81VM8fa3nwaooeSeSLoQxxRFMQbCKL2h5J5wah+OKULNP5ElITFlsQxZLEOxS5+Sz2imlMBWElMVxFQVgS0HDwGBLIHXUXRpJE0cQZWE00RhNEkIXRRC362hDCiUIfbXEEZ/CLMXlTB2f3iqMPKyKPKyKDxVGMbuD2EIQ+jSLWsVkIbTAs3k1k2oP3CiqCIcWYFPVuGTVT+4qye+H8JT+qPJfVvrqx5+RuD9FH0VNajxp148tRNP7QhYO7dGrQKapyMwRFHBXP9RVCGO2o3aOonRQ2J0+2nP1qhV4KCOez2FIConMEQvfdVLX/XyeHHHT8ZX0UZwNE0QvuqylHBZ4k90qsgfXKokMg2KuAxFpMl2aRgbCksV79JIljiKunsG4anzCGIcA4piiqOYuzWaLYtmQ4ErIU1BSJPhU+XgHRxLEsWEopjAV43gmSNb7uqJwUJ7iPJZfFU4TRhOE4bTRAFqCKUngtEXxRJGMvtDqd0hlK4wWk8US4iafzxb8sODgT/Wp+QTx5LgU+WENBkhTYFPleJY0u18gteRDEkEfSCcJgqjC0PoosNM4WHGbg1lSULZIn89zOw9zOpGJTS1NyytLyJdGJEuDEvrC03tPczsPcyQHGZID9PlgWgIXRp4Jp8ovT+c3hsgEU98lRqfrN6yVv+7fBXmeA8GnXhqB57WFqhSO/DU7sDn6QhgD6eAz1cErR9H60RtncToJjE7dyujm8ToC84nYY17YY6HBVH5S1/10le9PF7oEYSv8ngdNpvNaEUQr8++4ZtYWW0Raz8/dGn/0Zskcl1cWseRtF4Cs4fAEOLZUBQTimQFDFMWxVBFMQZ3PJenwDEUUUwZjiGLYkLAteCY4iimGMcURbFExHSImC721+hUUXSq0E+BtUIhnC3yJ5IliqL249AgMET+4BkiEJs/0WwoKAhpMkKaDJ8qBT/iWBJg0Z4srgIzgD8stFL8yEgxtrZdYIp3rPH/EeHUnjBKNyFV/M25R/9+8PYfCaVRjH4cU7TlqwKD3h9C6Ypg9ESxhJHM3lBqdwilI4zWE8XqQ80/ni0isdAhMIT+4MGXHrLF+DSIcFlKuCzFp0E4tjiKJYpOlUSnSsDrSOZABAM4kv4wen8IAwXU8xueKgxhdocwO1EJY3eHp/ZEXu6LvNwXntoTxu4OYXaHMISHGaIQuigQDaEHmc8ffFVAGkET/rC+KmXriUKyFEeREOhiHLU/mtxDYvTEMLpDLzR9QSja8821WFYfiSX0B0ftRqMX9Tp/XpDoQgK1g0BtI1LaAtYOArUjCCV3Eyi9RHLvLo2lCWPoQn/FUfvBr3wgiqP2EiidqO3G0rtjGN0oSutDbRdD+2JpfTH0nlhaT5DaF5j2gVGrQKGL8TRJNFUcRRZHpggjU0RR5IFoKoSnSbaeY/VTaj+O2usP6u87gbH9oCt6baAtAl1GZEhJTAWJKSPQxYHHH0MTx1Fl8VRZHA2Ko0ni6MI4em88o/0E42HYyTtfhFy8yX2MrPm8Gz67w+XzbWysv/RVL4+/6QjUV3lXHZ5Vp80JmxDE6tkwr/o0K64Wxfx/fX30LyR6VDLvyOVG0uX7EfSGw5T6Q5QHofSOUHqPP4conagcTO48mNz53bamtH+X3H4wpf0wufMQpfMwufMQpf0wuR0oIITcGuKn4bSucFqHn3aFYbBd2y4OJbeGJKEQltLuT0hKZ0hKd0hKjz+R9AFUUAuHpPRsb3zsR184tWdLf+BQUvuPSG59osnNqETQO0LILRH0jr0n7r751ZU/RBVE0Dui2b1Y8YeSe9Ho8c/80zWS1h444bT27RO3i++SWlDZf7EZFazze5jSikoYvQOVgymt+8ntB1PaA9GDKe3fJXceSuryB+u8H0rqOpTU6a8HEtsPJLbt0u8utIENvsMS20Iudhy+2Pndxe6Dl7oPXur87lJnSFJ7BLmNQG0jJD84nFC+NzLnva/ZxIv1+EsN/uAS61C40IRPbMFf6PCHdKkbFdTC+Asd36f0oUDuIiU/JKU0xSY37dLo8zVRF2p26/l6YuJjfGIL8ULLLsWfa8adb/ZX4oU2fGKbv8Ze6iQldfor/kJHdGKHv5IudROTuncpKamTlNRJSmqPvdS+S2MuthEuthLOPwaRRF94TEpsJV7CbPdoSs/35J7AFaOe9tikFlJys7/GUTuP0tp3K7Ubn9gW1PndoneX4i904S90+CspqZ2U1BYw7UcpwqMU4VGKaJf6t7il6BAvdvkTm9gVf64j4WxbwtnWhHOPEs41JZyvTUisSLjIJx6/uu/QyXxeo8vn8/p8sNu57luze5CBgf5XXnklLi4O2Cm32+3z+dbW1nw+3+bmptvtttvtq6ur4EeHw/Gi79O+rcPhcMAwDO7ZT2l3DeNwOBygHpfLhSDI+vr6xsaG3W5/hpBWV1fdbrfH41lfX/f9+PB4PG63G7y/ubm5tra2sbGxvr4OYlhfX9/c3AQlnzkP2weoCvzrdrXbxzP067kcgfoqz5rDtea0OWGDHbF618yrvlGdo0U5/Sf8+cPnrh6/evf8nZbTt9uPZDWTrj4iXm09ki06kiX152i2DJXYGxJUsMrHZaITn61A5XiWHBWseo5ck6CCUV4ed2Mw7saQPwk3x1BBLRx3Yyg+awSNoWM3ZMduSP05eh1C4Yb4yHXhket9/hzLFMZe7YnLGjiU0vj7yJw/xfOPZQpP3JTHZSpR4zl2XY2GKi4TM3UoZEHxOVB8jtifuKwBNMTfXxv4/qrYn9gMESrEy/2okNKFQYHe6DUxKWOAeDVgMkQx6dKYdLk/pMsyVLDWC6JCSh04ktZ7JK37SFpvTJqQeFmET5fgL0tx6VLCZQkpXXwsY+Dktf5T6R3fp9SEHCv4MvLqWfbD02icTWtGo/Ukrf0krduf08w+VFALY5fvOsVqPsV64M8JeiMaD7DiSaD3oIIVzylGLypBxv80QG0nqF0nqF2gxacUjqd0Pg/az7A7z7DbzrA7dulpVvtpVqufdiTQu1DzFmycGPnviqc+jqc2B8zjE9QOkLFdBJuKc6kD/lxi9dNo/QxqL4PWxaC3MRiPGMxGBquawa6IO5l+ICSusKTG6/N5fT6b1+H1rdncNqEI3VeB2yGwCNt3cXD7fKHHdlsOhwPYIJ/P53a7scpj+SoEQUBVbrcbdOrZzMfOXqNanO13PB4PgiDgTZA3YOZ2Fg782G4UvFhdXfV3df83+KqPwxO+OcGOYQtOZjcdu/EAd7kujFETyqyLSG2JSG3zB5feiQpq4aeUx6ehQ0zvRgXHbkcFq54oVhsqGOW78al9P+yHvoOYKxJUUAvjU4XEyyI0hFGsDtR4MPrVGsVuRgV/uTWK3UxIb/vqXMVvvrv8x5g8/OXWmIxufGovajyRjB40uvBp3VipQ6OdeAUdXOpjVCKZjyOZrf5gNYF1fsNozUGB2mgEqzWSjX59osPuiGJ2RzF7/QmjdqISSulAJYLe7U8UvQNPa8bTH+JpzVH0tgh6RxijM4zRHcLsDqN3RDI6iey2I6mtRxmN0ecF3xIzP/+Odop+7xSjyp8EeiUKtHtxSdVxSTX+nCDXo4JaOC6p5nhyLRo18eTKeEpZoJArseI5SWlABSue+JQ6VLDKY/UXi1O0pgRq4wlyPaj2BLk+gdp4itaEVf7oxXtBgZHP2lO0+lN0FE2g1iXQanYrtQ4rb1hxYrWLUU/98eR7x1OqAiX53pHEqiOJd/3BahcL9JOSXJ94sT4psS4psSbpYlXSxfKkS/ykpOKk5DvfH6V+9Q0+N7/U4fWt+XyOVc+ab8PhtWP5KjBCs32DXFtbW11d3fZbL+7Ydg8ul8vlcm1sbPh8Pv/79PaB5atgGPZ6vaAjYLzt2fwH8EY7Pw48k91uB3Omu4aUdn5we+DqGfIGPuv1eoEvBL5qOzmgoZ2xBVv/8zr+Vl/1f97969v7SJ8S6fsSsv4cn/NB7LX/is74XfTVPVHX90Te8Oe3uCxUUAs/pfzvo9B5F38Tlf8Mv44KVj2/jbiBCnr5yJzfR976feRtf96NzkcFtTB2+bzfhqOHhBF/5m8jrv428oq//jHm1nvEzA9jc3+5n/r//Afhnz879ceYW58cLcCK/z9CstHI/H1kDlbqUON5F5/1LuGGv/4+6vrvcVd3a9T1D0i5H5Bu+/PJ0UJUPoy9g8p7hFtBgdro+6Tb75NuvxcTOHc+IBZ8QCzy5z18ASpY18n7hEJ//ojP/5R461NSzqfE2x+R8v5IKnw/pvj9mOJ3Y4vfJxZ9GFPw+ZGCvxy9/WVs9ich9D1fxL/1hwjcieu4E1ei46/u0pAY1uFYhp+yIo5mhB+9FnHk2i7FxWVGHc/0V/+SQMNiM0K/z/DT9Mhj6RFxaf6KO54RFZ/upxlY8UQduxEZd8NfseKJPHo94th1f8Uqj9VfLCUl3MKfzMHHZ4N3ok9kE07kEE/dwipPPHmTkHAzcCUl3CKeuuWvhBM5+JNZ/vr9mbzYs7l+moePz44+ke2vT+kXartY9ZBOZRNPZwas2dHHs3DxWf6K1e5T85CzS0nxOUeP3Yo7lhN3LCsuLjMu7nrc8Stxx9Pi4ukxRy7u3RdyPbvAjLi8mz7nmnfNt+HZ8ApFA6i+Coy+IAgC5gS9Xq/T6QRG54Ue2x4FGAvw5lN8CZav8nq9Xq8XzNOBIbeNLRMQ1OFwODwez8bGxubm5vr6+urqKvCXMAy73e7tsajtYTbgfsBnQXkQRrDt7ox520653W5Qm8fj8Xq9wL787/ZVv/jj/v/89uifj6R+ey73qzN3Pj2e8+H32R98n/XBkZuovBebjcp/EW+gglX+gxh0Pvz+JirvEm6gglVPcOVJN7F8ANb9HrUwdvm8D2NzUfuFGT/x6rvEK/766fFbHx3N/Cw+9+0Q6j/8gfB/9iZ8evzWn07mf0C6iRoPlk/6gITZNPp5OZL14ZEb/vpJ3M1P4rL99OafThaisvdUMSpfnChA5fP4/KBAbfSLhMJPjud9HAT5nx4r/PRYkT+fH+eg8kU8F5XP4or9+SKuYN+J/H0n8/adyP/LyYI/n+R8cYr3RULJZ6dK/pTA25vA/esZzsFzRd+dur2PlPbBN6f2fIZLSi1MTrtNZuft0vPkzLPUG7uVkklm5yWn5pPZ+buUmlZIvlzor/4lgV6i5yYycv30ZgrrdlJqrr/SLhdQruTv1vQCrHiSmXmXWHn+ihVPCutOEvuOv2KVx+ovlrKu8uhXufT0Ykp6Ee1yEfVKMTODy7jGwyqfdkPAzhQEruxrJczrJf7KuMKjZfAY6fxdmna9gp1Z5q+MKxxaBsdfseLEbhe1niL2dQ7zRuDKYV3lMK7xWFd5uxSrXSy9erPyyq3KXXotpzIz+25W1t2srMqsrMqs7PKs7LKsbEFWDjct/RYx9mQhR2B3r677fO619XWfz722iuWrNjc37XY7giCok18v7tg1ArRzQg31wPJVIOBtUwJeP4MvdDgc28NdwCeBPGwbKRiGZ2dnR0dHJycntVotcDw7HSHwdsG2C7rg21rrBg673Q7s1PYM48bWyFaw9T+v42/1VURy9tmsyvQq0c1HY1kPpy43jLGqNcwazeX7U6iwG8ZRYdSOooJVPq0enfTGSVRS68ZQwaqHVTOKClb5tLqJtLopfy7XT6OCWjitbiq9YQaNqStN6FxumEBjjFWjZtWq/GHXDdLvydl1g6cLO75NLiZcrWXXDaY3arDiZ94bQwM7D+ho0hs16U0j/lxvnkDh0dTVB1NXH8z4E2QeJrDKY4HaaMaDmdR69OsQ8/rEyOeVxllUMprmUEG9eK7UT2Q2ajKbRjMbNdeaxjPuT6c/mEm/P5f2YO7K/ZmrD6ayH03nPZ6882A4s6qPdqsu8XKhYmxBpZlWa6Z36eDolHJ0ardqJobGpgbHp/x1ZGJmaHLGX7HKq0bGFaPj/ore7ujU8Pisenx2t05MB1s/VvnB0QmlZsJfg+0vlo7PLIxMz41OzqonpofHp4enZjVTc5rZBazymqm5kem5wHV4fBrU/CMdnx0ZXxiaWBoZXwpMF0Yn54enZkcnZ3cpVpzo7U5M+9cwOjk7PDUzPDGhnpwIXEcmpoNqF0tR86aZmhubXBibXBqbXPgxc22dfVczcx62tK/7fOs+n2t1bd3nczjdAwPovgqMUW1sLW/SarVms/nv4KucTicMww6HAxgXMN7zlHaf4qtAVdu+5Nni2flxsJQeTP+BpVQ+n89sNkskkurq6pKSEj6fjyCI0+nc6TZWV1efYbxqY2sC1Gw2b6/BRxDEarXutHrP7Bef1/G3+qq0kod3HsprFebWGV/LrK9x0len8dWN++qnfPXTKNRNoVMzsYkKVvmGCXTuT6PTOIkOVj11Y5uoYJV/XgQbf9MUGtO+uvG1unGvP9Wjrko1Uj3qutO7cJHfk96krh511U+sY8VTP45OcP2a3Lw/47s/s+nPwzkfKo1T6P3FiqdWs4EKVnks0C+SKV/tOPr1iXndjvlQCapdrOuzadx3X+O+P+a8r/E2jK3VjW3WjPtqxn33Jnw1Yxv1E+sPpzZap71t4/Ym+UJpi6LwXvOaz7fpW/X5VgNTj8/n2vQ5fD7Hi1FXwJH8feL5364un29t07fh820EpmsvPp/2TZ89GH0+7W74kHUf4qeOdZ9r3eda93nWfZ71Te8WaxNT4yUCfldP96bPt+nzudxrmz6fy+3F8lXba5tgGH78+PG1a9d4PN7g4OCLvk/PzMyMj4/Pz887HI719XUw8/UMvmp+fl6tVqvVap1Ot3PFd7DxgKEgr9drMpmmpqZGR0dnZ2f1en1DQ8PQ0BBYgjY+Pl5bW5uVlcVms00mk81m235IcHuUK9h2QajLy8sKhUKj0YDzAsNwZ2cnBEHT09M2mw00sb6+/gzzm8/r+Ft91emrPAb3UX7LWAVkqpDZuWIbZwDhiJHc3uXc3sXc3qVdmte/nNev9Vf/kk8vn9+3nN+HokUD+qIBXeCKVU9ez1Jez6K/YpR/bhQN6FHBigerX3m9s1jc6pq60zfHqpPGZFaf47bl9c4WCrVYHSnoX0EFK2+Y50W0FBwDOtR+FQp1hcIVfw02nqCun0KRrnBAXyDSFYgCVPSTWDSgD/a8c8RGf3hiXWHXRGHXeGHXxJ3umdvdc7d6Fm71LOb0Lub2LOT1zhb3zwgGZkp7NYUPB64JGli3Cg1Wnc0y64/FNI2CedJoGDEah/wxm0dQQS2MiWFEtzKiW9YEvRbRDQAAIABJREFUysoIVjwWyygqWE3rdCpUsMpj9fcpGI1DBoMaVGswqJ9eSXB5w6rKpNnK5/guNRtnzMap3WqaMOiHDQa1P8F2FrUSg0FtNg8FBdZ5DDYeu33SH9g+aXNMWx0zNvuc1TFnsy9Y7Us2RGtFVsYnhos4+c3ND91ej9e75nB6fZu+9TXfwIAY1VcZDAYwVDM2NpaYmLhnz559+/bduHHjRd+npVLpwMCAWq02Go0ej8fpdIKxGazyWL6qvb29rq6uqalJrVZbLBaXywW6E2w8TqfT6XSaTKaxsbHe3t62tra+vj6lUhkXF1daWmo0Gn0+n8fjgSBIIBBkZWXpdDqz2ex0OneuMX+GeTpQ7cjIyP379zs7O3U63draGoIg6enphYWFLS0t4+PjO2dpg63/eR3B+SrYhZicDmR9E970TZq9ncML8WmFqYJWfu98jQopldgK+oycAaRctcqRmjkyA0dq2qVFEkOxVM+VmXkKE09u4cqNxZCxCNIVSQyo6l8DUB5k4kEoKpBbBXKzvxaL9MWiFX/FqocjNnDEusC1WLSCCg8yoBJs+S3Qo0WJX7LMkSz5UyRa4EiWasbs6fcVByh3Lgo66iddfDnoCApYcfJlJr7MVCI1gxa5Ej3IA+Z5URgFCr0/POkyGjqB3Ix6HrEU67wEnrGnKFdq4GJch1i6Ff9u/qfzGxB8aJkvmuGLpviiGa54vli8WCjRFkpW8iUrxZLlUqWBI5wpFU/eVy9xW8WXuffyyqscHr3bOeNAJmHrmNU8ajGNWM2jVvOozaJBY8RmVdlsCn8QRBUUqJXYrCqbZQSj6eDiedEE29/g8vC82oXVCDyC2DSIbTwghUcQWP28+uVwqN3uEZdr2G4ftFrlAKNRYrHIYFgJylgsMsAz1G8yQXq9yGiUgLYcDrXdPmizKWBY6XQOra2NezyjNpvCaJSYzVLwKbt90OFQO51DLtew2z3idmkc7jHYNQo7NBZEY4XHbfYZxD5vd65MTw/xSvJbWx6urXk31jY97nXfps/r2cDyVT6fz+VyeTwevV7PYDBiY2PLy8szMjL27Nnz+eef37lzB4bhnat/wLSdy+VaWVkBP1oslp2rgnw+n9VqNRqNGxsbPp/PYDBs/6vRaAQuxOv1TkxMcLncqqoqvV7v29rxYed6Jt/Wxlo2m81kMul0um17sf3EolarffToEZ1Or6qqArYM+DOTyQTWJwHvBW75a2trbrd7uxKn02m327f3aNhudHJyMjMz88qVKxKJxOv1KpXKlZUVp9NpsVj0ej2CIGBpv9ls3u4L6DVwSB6Px2q17nJCoBj40e12g7Xw2+ulLBZLR0fHrVu3amtrQTK1Wu3p06evXLny+PFjrVZrt9utVuvO0Ti73e6/HcPOSNxu9/Y0osvlAuYVDHo922Tl/198VbD33WB9FUeyjApPqkMl2PIv2FdhxoPFS1/1P/gqhREVzPMbDHzpkkA8KxBPCsSzPMk8R7JQBC0VQboC6XKxZLlUqeMMTJWKJ+8PLXBbBy5zq/Iqyp0erdc54UI0duswbFbbTIOwWQ2b1YhlCAWrCrHKEBvkjwORBQVqJYhVhlgG0ZsOMp4XTbD9DS4Pz6tdWOGAVQ5YHTAqB6x4Lv2yw1KnXe5yKJx2uR2WIjbIDkvB+4gNgi1SOyx1wArYKjHpB1a0XU/a9VcMbBaxzSJGbJDbqVzzDrmdSotpYHmpE7ZKYKsEtA7S67TLVz1q8CkQktup9LhUXveg2z3o8gwhriHYqbba1VZkBHaMI45Zh3NxenqwpCSvteXB+pp7Y23d6171bfpWsX3VxsYG8ENGozE1NfXMmTM9PT2NjY1RUVFEIpFGo929e3diYgLcrRcXFx8+fNja2nrnzp2CgoLR0dG5uTmRSDQyMlJfX5+fn9/Q0LBtpIxGY1dXV1ZWVkVFBZhYBO/DMLy0tKRUKnNycng8HnASNptNKpXW1dWlpaXl5ORUV1crlUpg6baticfjGR0drampycjIKC4u7uvrk0gko6OjNBrt4sWLxcXFubm5lZWVwPD5fD69Xv/48WMOh5OXl8fn8zs7OycmJiAIMhgMHo9Hq9UODw9PTk4aDAar1TowMFBeXn7z5s20tDQGg3H37t3x8fGFhYXKysrZ2VlQ4fLyslAorKqqApELhcKlpaXFxUW1Wt3X19fU1FRaWjo2Nga2ftBoNAKBICMjg8vldnZ2arVakPONrUf/wJKpbV918+bNmpoakI2VlZWjR4/eunVLo9EAY9TX11dYWJiZmVlYWPjo0aPl5WXgLyUSCZfLzczMvHXrVl1dnVqtXlxcHBsbk8lkU1NTHo8HhmGNRqNUKrVaLXgy4BkmK1+or7JypCaO1LxLiyTGYsjIlVl4cgtPbuXKzMWQqUhiKJIYUdW/BqA8yMyDUFQgtwnkVn/lSkxcidFfserhiI0csSFw5Ur0XGjFH6xbI2phzPJP7vGYvUaJH8MPFYmWOJLlmjFn+n3VAUrBRUFX/aSHLzdglUePU6Lnyyx8maVEagEtciVgisqAeV4wfEaJTI+KQG5FPY9YinVeAs/YU5QrNXEh9OsQSwVy8wv1VaWSuVLJVKlkrgRa4EKLxVJtsVRfKFt5qq8acyEjdqsaNqtsJiVsVsFmFWIZROGJj5H440CkQYFaCWKDECtG00HG86IJtr9B5uF5tbttrQIEWJnn0zU7DMFWMcAOQ067zOVQ+NbHzQbRzGTr/EybzSzzuoZgi1y70PWkdX/FiAdUbrOI7DDkdipcDjlsFRv1vXYYcjnkTrvMZhGZDH0Wk9Bpl6151eBTTrvM5ZC7nQqPS+l1q9zuQZdn0OEatDvUMKKGkSG7XeOwz7ic87PTKkFJbntL0+aq27e2vuZa9W34Vj1rWOurnE6nzWZbXV0FvopMJs/Pzy8sLAiFwra2tps3byYnJzc2NoK7e1VV1Zdffrl3795f/OIXe/bsYTAY2dnZJ0+ejI+P//bbb7/66quEhITm5ma73e50OoVCYW5u7j/90z+9/vrrR48ehSBoe1BnbW2tp6cnNTW1sLAQDO2o1erMzEw8Hv/OO++8//77UVFRBQUF237O6XT6fL7W1tbExMSPP/74tdde++STT6hUan5+/sjIyLFjxz7++OO9e/f+9re/PXToUEtLy+bm5tzc3J07dw4ePPj73//+17/+9dtvv71//34ajcbn84eGhsxms1KpvHfvXk1NzcDAwNjYWHR09HvvvffGG2+89dZbf/rTn8BYUX19/V//+leBQKDX66enp7lcbmxs7EcfffTmm2++++67KSkpra2tnZ2dt27dio+Pj4iICAsLi46OLiwsbGtry87O/uqrr375y1/+5je/+cMf/tDf3z87O+tyuXZuTwV8rdlsbm9vz8nJ2fZVer0+ISGhoKBApVItLi62traeOXPmvffe+7d/+7d//dd/jY+Pl0qlHo9neHj4ypUr+/fv/+ijj95///1Tp07V1dX19/fX1tbyeLyenh4EQRQKRV1dXWVlpVwudzqdzzZZ+SJ9FQRzpFZ/iiTmYsjCldl4cpgnh7kyWzFkKZKYsUCthCO18iToCGQIKlyxBRWsejgicxCIjU98lZ/yIMMTY/RjDa48ZOBBZqxQUYC2x292UzSwzBHrajTu9Cb1AXLRRX5P/cQqX2Z6MuTmp+hxSvR8mZUvhUsgG2iRK7aAVGDFszW2tBsw7uWPQG7DOpWoYJ2aIJKGDReyciH06xAD8xNf5adY10NQyoeWSyVzpZKZLV+lLZauFEv1hVL9E1/1wzwg8FUVTo/W7RpzIRrYpobNaotZCZvVVosKsQzZrIN+qkKsCpsNQqyyXeqAFQgiC1z9a0CsMptNhlgG0drFUsx4XrQG298g8/C82lVsqSpgfT79ciJKq1ViNoiMRiFskYJ37Halb31aPdhUe/d6U+PN2cnOzY0Z39qM0SB12IYQWI2iGPV7XUNWq0S/3KfVdpn0AzAsdTsGXS6V1STxeNQbqxoYlhp1QoOh32aGLBbxdlQOhwKU9LqG3O4ht3vox75q3OGYcjnnZ6cVT3zVmsu3trrm9vg2feser0iI7qvAs2+rq6vLy8sUCiU5OdlisYAb/8bGRmtrK4VCKS4uHh4e7ujooNPpkZGRR48e3bdv3/79+9PT01ksVmhoaFhY2MGDB48dO0alUgsKCu7fv19dXZ2bm5uZmXnnzp38/PympqbZ2VmPx+NwOCwWCwzDDx48YLPZAoHAbDavrKyUlpaeOXMGh8MdOXIkMjIyJibm5s2bw8PDYLG2VqsdGRkpKipKSUk5f/58QkJCenr6/fv3+/v7m5ub9+/f/95773333XefffbZ119/fefOHZlMVltbm5KSQiAQTpw4ERsb+8UXX3z66ac4HC4vL0+hUKysrHR0dFy/fv3q1aulpaX379+PjY2Nj48/d+5cdHT0gQMHUlNTe3p6IAj65JNP+Hy+0WgEzu/kyZOnT5++dOnSz372MyKRWF1dXV5eHhsb+4c//OFPf/rTsWPH3n333QsXLpSUlOTn57PZ7PPnz+/fv/+tt95qamoaHBy0WCxghf72Jg7AV7W2tmZlZd27dw/4KpPJBBat6/X64eHh8vJyOp1+6dIlFov1yiuvEInEBw8eiMXi4uLiEydOkEikM2fO/Pd///e5c+fKysoaGxuLi4tv3brV1tZmsViam5uzs7MzMjI6OjrA3vQ7t4f4/9xXrXEgOweC/SkSW4slNq4U4cnsPJmdK0WKJbYisRUL1Eo4EMyToCOQOVApgRBUsOrhiKzBYC6RmkukRn/Fml0KsryJJ7FihYrG9vjNbooGdByxoUbjTW8aPkDmXOT31U+s82UWrHk0jDjNfCnMl9q3E8gV20AqsOLZGlsKEBvWecQC69QEkzRMuBDMxbgO0ZFaseYrn8u8JB/SlUNL5dKFcmhJINOWyPRcuZErMxfLzcUSXanSwBHOloqmf7y+asXlmnAg4zbbsNU8bDYPWs3DFovaZhmxWodQ1Dpotan8FYGHYEQduGLUM2izDqG3G2Q8L1qD7W+QeXiO7aphRBWwqrf0b+2Xwz5itigMeqnBKLVZBxH7EGxTm8yK+dmBsrKrZ06FUSgxPV1VXu+sz2ew2UYR2zgMa1AUo36nY9QGD5pNCpNZbjYpjCbZslY0O9c9OtJstig21mecrlGrRQXKm8xy8Ck7Mmx3DDsdo07XqNs15nZp3C6N0zHisI+AhWgOZNJpn3E7FuemFaW83I6WBt+qy7fmWXe5fBsbT/FVwOt4vd65ublz586dPn1ar9evr6+bzWav1ysSiXJycu7cuVNYWMhmsykUikAgEIvFra2t5eXlVVVVdDo9NDQ0Li6urKysq6vrwYMHZWVl5eXlbDY7PDw8PDx8YmICbB+wvr7ucrncbrfVap2dnW1oaLhx40Z9ff3CwkJLS8vFixeTk5O5XO7ExERTUxOY0ZuamgLRrqysVFdXZ2Rk8Hg8jUZjMplgGHa5XDabraKiYv/+/ZGRkRwOJzc3l0aj3bp1i8/ng2h5PN7Q0JBUKk1LSzt06NCBAwfAVN3Kysr9+/cZDAaNRrtx40Z2drZAIJDL5SsrK83NzcAdqtXqqampb7/9tqGhwWg0dnZ2Xrp06cyZM0VFRV1dXYcOHcrNzRWJRNXV1QQC4fPPP09KSurt7b106VJ6ejpwVAwGA8xCJiYm9vb2zs3NgS2pwB73a2trwJeYTKaWlpYbN27cvXsX+Cqr1QoGtMxm86NHj5hMZmJi4u3bt1taWhISEm7fvt3U1MTj8chkckpKyr179yYnJ7Oysu7cuSMQCCoqKng8XllZmVgsttlsjY2NqampNBqttbUVrMpyuVzP8Fzhi/NVDg5k99ciMVIsQbhSJ0/m5MlcXKmjWGIvEsNFYgRVserhiR08CYoKpG6BzOWvJRJnCeTwV6x6OAMIRwQHrNYSyFYiNZdILbsUa3bJv+RTy5t5EjtqnJjxi8wcsdFfi4RGjthYM7qe3jRyIKXkIr+/ftzHl2HOo2HEaeFLnXyps0TiBC1yxQjIBuZ5kSFPhqB+rKVye6kC3q1yu0DmQj2PWIp1dgLP2FOUK7FzJejXIYbCAhmCOl/5XOYl+ZChHNKWQ0vlkFYgXSmRGrkyM1dmKZZbiiWGUqWJI5wtFc3eVy9zW6DLnOrcinuIV+9wzdjtkxbbmMUyajSPWCyjJsuo1aoxWzVoOmK2jfgrDGusiCZwxaoHu93g4nnRGmx/g8/Dc2oXGbLa1YEqMvS8+mW3jxstQ3q90mBW2+3jsGPcaBycW4Dq6wppjBNRkV+ePot7+EBgtk6srerM1gnYNmOFp1AUHket32RSWxGN1zu7trno8cwsLkul0sZHLdzOzrLZBZHXO2t3TcKwxrM2t7GxCF5bEQ2CjMGOcYdjwu6adLmmXK4pt2vC6Rh12DVg5b4DmXYis27H4tyUastXOXxr7nW3w7exse5xY/mqjY0NcKPd9lVardbpdIKF0lKplMfj8fl8JpMZExNDpVI7OjpgGF5ZWWlraysuLo6Njd27d++JEyfm5+cNBkNra2tpaWlXV9ft27c/+OCDn//85xEREYWFhcPDw3q9fntVNbA1ubm5Dx8+HBsb43K5MTExmZmZ09PTPp9PqVRyudyysrKRkRGwuFun0+Xk5Jw+fTovLw88mgeWZM3OzlZUVISEhJw7d04sFnd3d+fl5WVlZV2/fp1IJJLJ5JaWFqvVOjMzk52dfeDAgY8//ri6uhpsoFBfX0+lUmk02pUrV1gs1qNHjxYWFtxud09PT0ZGRnl5OQRB7e3tX331FZ/PFwqFKSkpr7/++s9//vNPP/2USCR2dnaC5Vn3799PSko6e/Zsa2urz+cDfd+3b98//uM/vvLKK6Ghobdv325oaFAqldtuCWxv4XK5nE4n8FVgh4uqqipQBkEQMJeqVquZTObvfve7f/7nf37nnXe++uorkUgkFovv379/9erVpKSkwsJC4D6bm5urq6v5fD6PxxMIBA0NDYODg3a7vampic1mMxiM7u5ucKIRBHmGJVYv1Fc5OBLXLi0SOYoldi7k5slcPKmHK3UWi51FYqRI5EBV/xqA8sQunhhFBVKvQOr2Vz7k4UMuf8WqhzPg4AwggaoI5kvtYGpsl4JZMH/1L/m08hIrT+xAjRMzfhGYytytRUIzR2SuGd1Mb9QcSBFcLBmoH/fxpTCWD0OPUwrzIRcfcpVI3KBFrsgOsoF5XmQOgQzx1zKFq0zh8FOXQOpGPY9YinV2As/YU5QrcXAxrkMMtQtkDlQfiXU9BKV8ialCqquQLldIdaUyA19m4cmtPLmVo7AWi42lCgunf75UNHtfvcJtkV3m1OaW18Bek909B9unzfCEyTJmsGhMljGjdcxsHTfZxtF0wmSd8FcrPGWBpwJXrHqw2w0unhetwfY3+Dw8j3aRSSuisdiHrMhIQIporPDkc+kXbJ8xmMf0xlGzbdLpXoAds4ta1bCmn8VOTKGcotPPF3OzIahTb5y221fM1nmrddFiW0BR2wxq/TrDiME8ZkOmEeecxTY5NQuJJA8ePi7t7K5e0Kq8a8tm2+SKftjuml/b0Nld8+BTNmTaZp9BHLOIc87hmne45tzOGbd9wgVPOqyTDuukC55xw/Neu3ZhSlXOze163OBbdfhW3Zsuu29jbcON6as2NzddLheYB6TRaBQKxWKxbH8jXm1tLY1GKy8vLygoOHXqFI1Gk8vlHo9ncXHx/v37hYWFp0+fJpFI2dnZMAwbDAYOh5OWliaTycRiMZlMJpFIx48fv3nzpkgk2l6E7nQ6FxcXW1pacnJyamtrR0ZGBAJBfHx8fn6+0Wi0WCydnZ25ublgGy2Px+NyuRYWFmpqapKTk2/fvr3tqxAEWV5efvTo0dGjR9PS0kZHR3t7ezMzM69du5aTk3Py5Mk7d+4MDQ3Z7XaNRlNYWBgfHx8ZGVlcXDw+Pq7X62tra5OTk2k0GvhIQ0PD7Oys3W5va2vLzMxsbm6emprq7+/H4/ENDQ0QBJHJ5F/96ldvvvnmgQMHEhISDAbD4OBgY2NjXl7e5cuX79y5o1arwVryhoaGQ4cOvfnmmx9++CGFQmltbZ2amqqrq9NoNBtbzzyCfVDB/uxGo7G5ufnq1auVlZXAV21vELq4uHjjxo2PPvroV7/61d69e48eParT6WQyWUFBwZkzZ5KSkmpra7Varc/nq66uvnv37r179yoqKoArHRgYMJlMYLwqLS1tYGAAPCRos9l8we/XEKiv8q46PatO2IVYHE981ZTZ3Tm8cCI1/7KgtbR3plZlK5WYi3r1HJG1fNDDldg5kN1fi0VwsQThQQ6ezFkidXKlDs4Po1NIkRgpFsE74UrsGLMz6OM3mKMaGDypxw+OCA4GzHmurfXmuxHIbag8GZ3axZNJQPRQ0YB5A2aeyOivnH4jT2SsG1nPaBz5LrkkqaS/ccxXKrWi7pPEERux4uRL7XypswRygBa5YgSkAiserPGqMoWjTInsVgXwYZhnzR+sUxNM0p4G1vWMqlwI5gd5PaCfdwz4kKFKulIlW66UrZTL9AK5ma+wlihsJQprscRQrrDw+mfLBmYfDi7zWqD04to84Ktc8zb7jNk2abSMG8xjRsu40TJusk5gMIWKBZ4JCqx6sNsNLp7nB3q7FnjquRBsf63wVDBMWhGNFRkJGI0FmXwu/bLZZ4yWcb1JY7PPuFe1sGN2Zl4mV3UknCZlXKM1PagcHpXoDNNWeAm2LyOOFYttEY0FCzyHdf1odSOTM1LNhEgzIRqbFGsmRMOafqW6C3bM+3xWvWl8alamN43DjnmDeQJ8yorM2uxzsGMecS7YXYsO17zLNeO0TziQScQ2jtgmHfCME5l3O7RzU6pSXl7H4ybfquvJeNXm2tPHqxwOx9ramslkunbt2rVr18CoksPhmJubO3v27BdffFFYWNjZ2ZmTk3P16tXW1law2VJGRkZ6evq5c+dOnTrF5XLB/gI3b948deqURCJxOp06nc7n83G53Nu3b1dXV09PT3u9XpvNptfrwb6X165dEwgEo6OjTU1NKSkp+fn5k5OTCwsLra2txcXFdXV1CwsLYAJRq9XW1taePn2awWCMjo5ubGzY7Xa9Xr+0tKRQKFgsVklJiV6vF4lEN27cuHXrVmVlZUxMTF5enlwun5iYAFbpzJkzR44cuXLlikql0ul0NTU1iYmJFArl9u3bBQUFbDYbTNWVlZWdPn2ay+WOjIxAEBQVFVVfXz80NFRQUBAXF5eRkaFQKFwu1+TkZHl5+blz506cOMFisUpLS6VSKdhIoq6uLiEhgUwmt7a2rqysGAyG6elpMplcV1en1WrBk4DANgGbYjQaHz16lJGRUVFRAXwV2MkdPIHI4/FOnjzJYrHAwv/FxcXm5uaLFy9+9913Z86caWxsnJmZ0el0N2/erKioaGlpefDgQUFBQU5OzoMHDxYWFurr69lsdnp6OgRB4LsgQRMvyletr3lXVz12u90MI7B3HdnwzZicfSOLJ5k3L/MflfVONKjNlTI9p1/LG1gpl9sEcjNfYQ5YrVzIypPaBAp7mRIpVcAlUgt3QF/Ut1w77GwccVZKjUVds6UDS00j9lqlMb9tskRsLFXAFSqXQG4r7DcU9K/wpfC9EU+FylWuspfKn4wegTt3ucpeKNJxICNPZuZKTUVifaFIVywxcKWmfOFyidxyd9R9T+MpG0S4UhMHMnKlJlCyWGIoEuuLJQbw2RK5pURu4cnM4F85kBEUKBKv8JV6vnLFn4phU5nacKtnPH9gpnHWfVdjLZLMV4/b72kc5WqYrzALlJaKIaRqxFGuhkvkJq7UUCI38RVm8JorNfBkRr7CXKqCy9X2UhUMwisbRKpGXBVDjsphZ9kgwldYQVR8hbVsEKkacuZ1zHD6F8tl5gq5iS/WF/ctFPctcfoXy6QmvnilaXz1ZstYGI13vrClbsRVrYbL5OjP62FRprQGRaUaqRyyBapqJNj6Mbd6wlgXj71eHn3fqTKltVRl9Ve+zFQiN/mpoXTQWDqo94crW+LKlkoUywKVrkxtqBg2VY1aqkZtmHlWmctU5lKliS83lMj04EnSEtFStXy5Vr50T7F8V6GrUBrLVE9KFgsXa4YtldLFStFUs3qxqluWVVqXKyhHPCa7ax52zFqRaXBHtCLTNvtMsPd72DFrsk7ojKMG85jNPgM7Zo2Wca1uxALPmKwzWp1mdmFwcXnEZJ0x22b1pkmDecoCzyHOJcS5ZEXmTdYZo2XaaJmcX1KCABaXBxeXB2HHrMu7ZLZN2uwzy/rhpRU1sH1LK+pl/bDNPmN3zVuRaaNlHJSxItM64+iCVuX0LGp1Q/NLSrNt0u6aN9smLfCUZ215w2dcMYxMzUI64ygIcsUwYrZNWpHpbWdpsk7Y7DMO94J7VetaXTTDY3rzsAUZd3hmEde0BRk32TQWZPzvjxUeh4NGExRW+LlFCzun9ObhxRWFzTG57ltZWJa3dlay0s7cymO3d9UYLZOrG4bxKUlZZS6ddZoQs//4yYgI3L68gsueNZ1c1ZGYdISZevZiclzWTSa4clKoJ/d++R77cmJrR01bZ21k9NfxCThW2oVo4v7yqjtanSav4PKtPDbinOvqrT15OjInl15akVNSmjk9JwXXhtk2CS5XcMZtjmkrMmKB1WbbkMk6bLZqrPAkYp93OLXTM6qSkrzW1qb1NdfGusfrcfl8G6sezP3Wt78ppa+vLyEhYc+ePa+//vo777zz+uuv79mzJzIyks/nz8/PIwgyODh49+7dr776as+ePa+99tprr732L//yL6+99tpf/vKXlJQUn8+n0+m6u7tv3rx5/Pjxffv2vfvuu++8884f//jHU6dONTc3g5VDm5ubCIJTcmfDAAAgAElEQVTo9XoOh5OdnV1VVTU/P2+32zs7O0+fPv3ZZ5+99dZbr7766ltvvYXD4WpqasCuDevr6xqNpqKigkAg/PrXv/7FL36xd+9eOp1+7969goKCvLy8mpoapVKpVCpramry8vIKCgqkUmlBQUFYWNjbb7/92muvvfrqq6+88so//MM//PznP//lL3/561//+pe//OVXX32VmZnZ0dEhFot/85vfvPnmm2+88caePXsOHTqUnp7e3t4+PT194MABgUAAw7DFYikpKfnmm2/efvvt//iP//jwww+TkpLq6+tra2uvXLly+fLljo4O8K2COp2uvb2dyWR+8803v/vd7373u9999NFHUqkUQRCDwdDY2AimOMFSM5C3tra2wsLCqqqqsbGx7YcG1tbWbDabRqMBQ2v79u17++2333rrrYSEhO7u7pmZmebm5rNnz77//vuvvfbaG2+88eqrrx48eLCioqKiouLgwYOvvvrqG2+88bOf/eyDDz6g0Wi9vb3bI1Vg/vFF+aq1VY/dbrfaELtn3b7umzU5+4fnE1i30kseVPaNN6mNd2W6EuFCiWi5Qmkuk6NsVoSNETgDrsRYLFopFmqLhYtc4VKJcIHfP1cBLVVB2krRXLV0qUmlq4EWuJ2aEtFyidRcJrPyZZYSsZEjNvAlJoHcWjPsrhpyViqRUoWtTGYVyK3lcluZ0lqqNJUNWsrV1rJBS6nKLFCaSlXmcrWVJ9OXyA08mb5YspwvXCgYWORKdaUqMwda2YYr1ZXIDeAjJXIDgCfTA7hSHVe2zFcu81VL/pQP6ypHDRzZXIlysWHWXqUxFktny4cMZWpT2aClbNBSMWSrHIYrhmygcg60wlcYy9XWUpWZK9UVS5ZL5IayQct2nBxohSfTVwzZ7mkc1WNOgdIEPlUk1haJtRxopURuKFWaOP3z/IFFgWhJIFriDyzyBxZLxdpyaKVCqisVax+Mu3JbRiNoRYmFzQ0jSLXaGuT50pepjEFROWQJimDrx9gHazmoTj1DfzHKr5QO6krVywFSNqirHDJVDlnuqi27lDOwUCRa4IoWuZCWDy3z5boyub5cvlytWKhVzFcrlu4qlyuVugrVkwg5wtm6IXOVdP6ueOKxev5etzRbUJMrKEU8hufiq8C9CnzcikzDYKrFvWCyzliRedixiDiXYMeiFZk322ZN1hmbfcGKzFuReQs8B7Ai81Zk1mybBrdAvUkDLBrinAMVbg+E2Owz4DXsmDXbJsHNErRutk0azGM646h7VWswjxnMYy7vksu7BIzXhs/o85kd7gVgtuyueYN5TG/SwI5ZMGIHPqs3aYyWcQs8BTtnzPCYyTZiQTRW+5gF0RitwybbCOycsCCavz9gdRFie1GARUjPJ1T7GOKaNFqHl3Rym2N8dXNxXgu1dpZ/H3fw+MmwzByKUHx/ZKyvvonDYJ+KOxF6KeVIxvVLEbj/PpdIVA11lpRmHjj0CYUeH03cfzjsL2WVecBI/WXf+5k5jIq7+Tey6Ufiwm7lpV29Qfnk8/9kpV2QKjoo9JOstHOKwfZrmcl7v/z9+Yuk7499t/+7jyvv3cbwVZMW+4jZPmiCB402tck2YkEmYces3aWdmlHx+HktrU1r66719VWPx+Xz+bxeTF+1PXYyMjKSk5NDIpFCQ0MJBAIOhzt27NjVq1d7e3tdLhdYQ61SqeLj4w8dOvSXv/zlyy+//POf//znP//5yJEjOTk5brd7aWmpv7+fy+VSKBQSiXTw4MF9+/aRyWQwowfmtlZXV+12u81mGxgYePjwYV9fH9hgc3h4uLi4mEaj7du377PPPvvyyy/PnTvX0NAwNzcHw7DValUoFDU1NSkpKYcPH/7mm2+OHTuWlZVVU1PT0dHx+PFjsVis1Wq1Wq1YLH78+HFHR4dIJCotLb1w4cLhw4e//vrrb7755uuvv963b9+HH37417/+df/+/d9+++2JEyfKysogCFKpVF9//fWXX3755ZdfHj58+Ny5c8XFxSKRaH5+Pj09va2tzWw2g90Q0tLS4uPjjx49SiaT7969OzQ0pFQqGxsba2trR0dHQUqNRqNYLC4oKEhISAgJCTl8+HBUVJTBYIBhGIKg69ev37hxQ6FQrK6uut3uzc1Ns9msUCgeP37c39+/srKyc0DL7XYvLCx0dXXl5uYmJCQcPnz4yJEjhYWFo6Ojer1eKpXm5+efPXuWQCAcOnTo66+/Pnv2bG1tbW1t7dmzZ7/++utDhw5FRUWlpKRUV1dPTEyA6d3V1VXwpYd/b191hf+wqn/i/pDpnlz/zL6KK9EXi/QcoY4rWhFIDFVKS+OI8+GEu0q60qA2t024umY9zSPmatF0adcIv2dCMLDMGVgu7lsqFmpLRLoSiZ43sFLUv3RvEKkahCvkllKZqRQyCqTGMqmpTG7e/n8/eLH9467dpMCPJTI9+DaVYrEW7OEE3gT7PPnvNVUiWxEolwXKJX9K5AsVQ7qKIV25eqVyWF81Yqgc1lcOGzmSJb7cUD5oqVBbwWgEX24QKIxcaIUvN2zHxpEsl8j0ZSrzdjEwaMGT6vhyQ6nSBH7kSJaLxVoQLU+qE0j1FXJDqVjL65/n9c+XirVVcsM9palaZf6/1VeVyFZQKVUagiLY/mLUoysb1JUNLvtzd9R4d9RYOawvV6+UqrR8xSJPNs+TLVao9BUqfaVytxb2ThUJZ7gDcyXQYplsuUKlvztorBk01srRfRV3YK5+2HJXtnBXPNEytHCvW5pTWnu7tOx5+apl/bAVmXZ5l+yueb1Js6wfBuNDetOkBZ5zelbcq3oLPKfVaZb1Y2Ckymyb1RknVgzjYOwK+CqHewmMIYG5NuCNwAvgroCRAgEbzGOLy4MrhhEwfQkKg39dMYwsragt8JTLu6TVDamGOqdmobVN/dQsNL+kNFkngLuaX1L+v+y9d3BbV57v+aq2auvtH1MzO293dqard+v1253pMN12J9ttW21bVrAtS5ZkJSpRogJFZVIUc84Uc84ZIEHkRBAgCOYEEjlnIuccCca7f5w2mqPgsebZ3dMzPvWrU+DFveeee8Gq86nf73e+P72JB3xgYAS7S2Z3yWxOqc0ptbkkJhsPgJTbL7U4eCYbx+4W/lmg6i+Lq/xhZXhz3RuUWxw8b1Ae3dHrTKv06eGLV4+e/PL3qekJtMkRroABG2nMLbiXmZOIQLUuLBPvPrgQd/kofWq0qjbz4OE3m9uKklNvHDz8m5r6fCyh/8z5I3cfXF5lTy4sU2obCorLnjJmcAOwpkNH36quy5MpV4vLnjxKiadNjjzNuPHZ8XfqGnNvJ51598CPYSON3zVXBYNBsIQHg0G5XL60tLS8vMzj8VZWVlgsllwuB04OEBnU6/UWi0UmkwkEAolEIhAI2Gy2Xq+Hvmrb29tut1uv1yuVSolEIhaL2Wy2RqPx+/0gAx3ka4PCNUaj0WQyAfeMx+ORSqVcLletVguFQh6Pp1arY2lG+yEDfAtypMLhsMPh0Ov1drsdrOt2ux1k0INomlar5fP5HA5HIBDIZDKFQsHn89VqtVKp5HK5UqkUqGdtb2+r1WrwXAKBAAwOJOaVSiXIuN/Z2fF4PAqFYnV1dXZ2lsPhmM3mra2tSCRiNBq1Wu3+2W5tbVmtVvD4YECQEDY9Pf3s2bOOjg6lUgky24CEmNVq1Wq1NpstGo2CLXugIiGQR3e5XCqVanV1dXp6enl5WafTgZcWDAaB0uni4qJYLBYIBDqdDmi+63Q6gUAgFounp6fBbwQ0wCAIAtHAPzVXPSppeTY0jlxSjYndaK5jcNk4yLQi+J7X5ar2eUPPknlwzTHK8+AkoTFFhKrepGs2Geub84ZtYQBSb0FL+o2hadHgpHBM6EBzXf3L5g6Gum1KPbBogq3ZYSvW3kXjyJoDtmaHM22DTCtsxQpbsyNYzhGOC8Z2AP4A4AIUKXtXLV3Lxq5lY9+adUToxcjDSEmgn2VrnVvfz1U9THP3iqlr2di5ZNh/PIZc/SzL13DVsNCKkrl6VtdrJrh9LB1JG8Iq/f0sC4jyDHGdYCgYz4WSBkeE3kGOo2/Nuh+n+lm2YYEH8B+Yeceivm1e27VshPFcMN6/UN2E8VzDXBeS7x5h2YZWTPBVC5rvJkgCeLEfI/D8R+WqQY7tpfbvkKsAW8e4aoBjGGTpYSwTjGUaXjM/149ybAieDcm1j/LtaL4TKXBgBC6swP4qrupf0RMkXhTHiFpV0cVG9By7CY5rgw9/i1wVjOi39+yBsG5dz+aLpoWSWdX6qsu77vHrHG61RsfjCmY5/Jl1Pd8b0Ic2LN6A3uFW25xKp0fj8ev8IaM/pI9sWmxOqckqBBQFKCcY0ZttIpdXCVgKMJbLqzTbRGabCLAUiELanFKPXx3aMMiUSzojNxDWefzquUV8T38VlT7sC67XN+URyH1KDRMkAGkNnHU922IXAzjz+NWBsC4Q1oE34PDI7G6xP6wMRFQOj8ji4NlcArtbaHHwvueqf5WrNrZ1gYjK5hJ4g/KNbZ3OtMqYRdQ0ZKVl3mxpL9boWB6/mkofrm/Ka2kvlsgXQhuG7LykM+cPLq6QOnsqjp98D0vonlskF5WmLjGpAvFCfMKp8meZEOR3+7QIVOejlOtNraWdPdX3Hl6h0pFOj6awJPnG7S8Xlom1DTkPHl9aZVPxpN68wvuq9dXvmqtA8WDoX2u7u7tgk+CrTtjZ2QHr7ovHY59BBRiADtBXKg8xEIntFtzfgI5l7LSXNlCy5uvHeWmLzRY45GJtd185wpde+OLx3a/U5H0+X0z8ExTSiV0SDocVCgUAHQBhQCpsa2srGo3GRK0A7AYCATDON3yWV7X9vwugou3t7e9QZ+FVXPW4tLUKRkUtqykSD4bnHFoxDa3aRgWvvU73rZhha3Yk34sReBBse8+Mqp7IrhydayCsto2xqSK7wAWN8Uzlg2OtuMUV4+aEKoLmuwcW9L3z2mGmBSPw4IU+NN89yrIj2HbEmm2EZUOyHSieCyfw4sV+jMSP4LtgbNsw14ESeTESP1LogXPsQyxrx5ymYULSMqXoZ5pGeM7BNUvn/PoQywpj2+Ac+zDXAWPbBlbNvcuGrgUtnGN/iXGtcK4FzjW9aFiZGytzE5S+Wirndv1wOWGZpA4gBHa0xIMW+0YFbjA+gu/Cy0OU9S2SagMp9AyuWYa5DoIiPKbZxEj8MLatDLdWgmHWUUVDLCs4YWDVPCpwI4UepNCDEnljBo6McBwItn2U40Dz3XixnyAJYIVeFM/1H5WrXjXPYYHrtex1n/cV4zhG+LYRvuWbG1pgQwtsGL7juZ6qClNUgTF5gCjz4EVujNCO5tlRXMuruGqAaSBKfWiuCb2mnpSYMPOc5mF8+/DIt8VVTo8iHDVu7dq8AY1EvjA5jURhO+CIpo0te3TboTUIxqgjsJFW+hRGtc5xejSRTdvmjnNr1xXddoSj1kDYFIyYw1Hz5o49tGEIbRii25Zw1OgNaIIR/S7kBHFA8CfIqQJxwM0d6+aONbJp8gXXQRQPYBbIvtqDXHaXbGi44VHKlbbOUpNVeOvOl509FXLV8saWeWPLDEKHINHK41cHI/qNLTMYM7ptiWwZ/WF1dEcf3lwHEcDIlja4of6eq76Jgffm8Ii8QXlkS2uwsOaWMDBEQ0VVWt9gzbqebXNKccSessrUqtpMrYET3bZkZN/+4vQBJmt8aLjhs+PvdPZUqLVcLKHfG9Cv6/mnzx7Kyr2/B/nCUesouutnv/jh+x/8oqIqq6O7Sq3l6k2iy/GfJ949zxUwOrrL4xOOU2iw5dUxNK4TxI6/U64CSy+ocAJW4q2trVj+DVj1gbcGfBsIBHw+XyAQ2NjYAFXzPB5POByOCQeEw+FQKAROe47DAEAATwy4OwhEAvFPsPb7/f5gMBgKhYLBoN/vDwQCIInb6XR6vV4gtQXIIBKJxJSxgBwUILCYAwycDGAuFAqBknxOpzMYDEajUSAiBW7t9/vBVkS/3x8KhcCDALgBIAKmvT9sGsOp2JHd3V3gCgI3ArMCsqs+nw+Ir25tbYFbAMoBeyT3K7CDrYKxxwGfNzY2Yq8XvDdwBLBOjOfAcavVarVaNzY2ADTHht3c3ARvHkz4T81VyWVt1XAaekUzLvVi+S4Y0wxbsyOFvtdap+Ec+yjPhRV68UIfYs3SShVl91CvF3aefFj2yy8SP7iUnFoHg08JnvWPfXk350FJK4Vvpsp8BKEbzbGh2FYc30kUeYgiD0HoJgjdeIELy3OgOTY0x4bh2rE8B5bvIqvCaIlnhOdEilwERZisieBkQYTAgZeHWmfkmYNTT3ooJRhmx7xqcM0yyDL1rRgHWSY4x44QOEYF7mGebYhlHVgzokRelNiNFHpGhc4RnnOYZxvmOr6Gq3ByD0rswCu8OcOTHyTl329FI0X29jkFWuJBCBxgfKw0QFSFCIowVuaLjY8UuVAiL1riQYm8SJHrRjXiZu1IDnx2kGUiKiPg7gRlEM6xj/DtowI3UuT646zYdhjTjGDbkVwngm0HKVbwVQuS6/yPylWv8j/9e+OqYZ75xYOjAitOaMO/zIhiB0FkxwttOIEVwzOjuSYk24BkG17FVYOrRpLMj+GZMSwNQ2rGLnBbRggdI4hvi6uAewkQj1q7RpscqW3ISU6N39iyQ5BfreU2t5WVlKdRaAiFmiWSLq3r+W6fdgfybO26nB7Nup6v1nL1JoHTo9res0OQ2xdc15t4BjMfuJF2IAfIWwc8BPLWdyBHMKJ3eZUmq9Bg5lvsYhDCs9jFW7s2sM9Rqlisb8qLTzheU5+tN/HKnz2l0oetDkk4anT7VDanFEw+ENaBcXRGrt7Es7tkoQ3DNmTT6JnA+2KycUw2Tiiq2djWgYyr77nqa8zhEUW2tJEtrcsnAf4qs527wiIlPTj35bmPEu+eHYDVUWiwts7SwpJHFVVpQsms2SZKz7oVd/noEpMMG2n85NhbmTmJTa2lldXZIunSwjLlxKkPs/MeRDZt4agVRxz4p5/+/UeHfg0baaVNouwuldEiSbh1uqg0hStgtLQXHzr6q+TU+I7u8gFYHV80/SfgKrAex1w+0WjU5/MBkgA784GcEkCfWCVjsFoD8Ipd+2ID8uKA22K+mY2NDaDPBPw0ANEACrzILqDtJ7/njoOoYjAYjI354slgZDCBlzrV9jNH7ODW1lYoFIppeAKyiY0fiUQCgUAM9UBB5RjoPDc+QFXw8gEkxVxZ+31sgH72CzGAmwIKBAfD4XAgEAAOLQCO4McCI4D3EPspd3d3ASgDWo3d6E/NVSnl7fu5Cr5qgbMcKJH/dblqhGVBcW1YnmN0zdjDkFSOTD9pGE0s7vjv75/69efXMuoGiEx5ZS/u3S+uHU94Mkhb66Sw+mfkaJaJwLdjOZbhpfW+aVkXXUQSOvE8G2rNCF/U9E3LuifFnRPCNppgaEXfMatonBC1Tkn7lnVDa8buBU0TXYSX+ZsnxRn9E097KFUkdt+yFsYy9y1ry3HMajK7eVLSvaAeYBqG1oyDq8b+FR2cbYGxTIOrxr5lbfeCpnNO2T6jaJuWDXNNL7V6GreRzoexDY87cD/9MulmzRBB4W2flTZOCOvGeU108QBTj5f5cVJvz+L6M+JaGXale0GNFrmH1ozVZE4xaqGJLh7l2x+1ER614cuwKyihkyAPtE5Jy7Ar1WR255yqe0Hdt6wbYOoHmIavZqUaXDYOr1lhTHPbpLwCs1qBWe2cVv0Hzq96lY0I3a9lr/u8rxjHOcK3IfiWFw0tdqDFDpTIPiqwjvDMcI4RxjYMs3QtVFbb+EuslbLWTmV30Xn9M2L4omKUqUGzdFiOAcfRv5SrhtZMJJkfy7dg2etTMgtukdeKIH6LXOXxq0G6d2jD4A9pWdyJyur0M+cP6k0iCPIrNez8ouSUpzcpNASbNw0bae3sqabSkWLZski6RJtE9Q81dvXWDMIbGTMYsOlvfokAG2nE4Luo9GESZcDtU83MYycYiHU9e13PnmAgZuaxbp+KONY/im4bQbZQaDChZNbmlILl02Dmz8xjkZj2/qHa3IJ7t5POtHeVWexiNo+uN/HMNtEqm4oldKOwHeMT8Jl5rMevlquW6VOjsJHGoeGG8Qm4UDJrdYoH4NVMNlGtW2LzKXNLKJGMYXMJ3H7p91z19Wa2c0NRTWRL6/ZLfSFFdEdvdws5Alp2/p27Dy4kp8a3dpQQyH14Ui+W0E2hwSTyBatD0jdYU9+UZ7IKV9nUvML7Hd3l+UXJtQ0FAvECmzddUp6GwvZENm0mq3RyGvvgcXxnT/X0HOFZTc4YdcTmVPb011Bow0oNc4KBKCh+WFD8sKm1cBTdxuFPftdcFfNIvQqM9vtdvF7vfj8KWFaByyfwVQMgEsOLja8agA+AQcDVFAMFgAUAU/b29sDiDYYFDAGcPbEzwYVg8rFBYneJ+XtiXBKjkxhwgPFjugMxv9ru7i4gpEAg4PF4XC7XftgC3wJi29jXovuaw+FwOp1ut9vv9wNajbkDY2wHnjRGQmAE8BlkVsXGf5H2QNv7qgGa2dnZAcwEnggMvrm5CV4yANnYaGAOfwauqhmewDDXqTIfTuCGr1qG2U60OPB6XMW1dk3LYQtqzJqJxLeNCx1EjhG9rBqZk17LrEmt6pnk630QRGepTt1IPnM7FT6xlt44UjXCgM1I8Cw9YkHRRmJWwCYKe0h4lh61rB6aFneMrdWhZitgE8V9Y3m9Y+Wo+eyhyaed5PQ+asnofBl2uQA+/bSHMsIyN9FFFZjlBpoAybURFYHhNVPjhPB+Ayqlk5QPm3pGXGuZELXPyLtnlZ1zyo4pWQtD0jIhqhvn1RBZFXhmOXqpBL2I4JiGuaYX+3sNiCfdxNZJ4Z2GkX/8/EZSI2LWsjvE0qd2kFI6SXlDjBaGBM13DK0ZS0bnb1TBrpX2leNWRjnW1inpvXrkhYKOrD7aAFPfzpDWjfP6F9cpmgiKZ88cmLiY33E2t7WBwmugCVrp4rZpWceUrHlS3EQVNFB4g8t6GNPcM7dehlpJbiU97RxvHBdhhd7/bFz1uvd93ed96SBIkQvBsyH4FiTP8lxPVvgICi9e4kIKbQiOaXBNN7CsGVhUPmkeSWuCv2i5nejCXnzlMLUJP9dLZyMWpXj2+pjA+DVcRZYHnuOqTsTot7gf0GgRmG2irV0bBLnX9ey6xtxjJ363xKRubNmlCuaTtFtJ9y+Rx4cnp7EZ2XfPXjiaW/AINtI6NNxSUJwSn3Aq7vKx6zdPVdVmzy3i1zg0kHT8JO16QfFDsEespb24ui5rcho5OY2srstqaS/mi6ZvJ52JTzh+O+lMZXX61Cza6pBEty3RbcsYdSi34N7l+M8S75699zDuUcoV2Eijy6vc3rNvbJmFktnGloKbiacTbp1My7xZXJZstAjmFvENzfn3H11MvHu2pDwFR+xh8yfu3P9ycLhqeQ1PGu/uGSjDkdoBWn3PVV9vBgsrEFHFuGpz1+D0igUSRnjTsK5ncwUMkXROZ+SabSKLXQwS43Yhp1AyyxNOQZAbgtwraxSlhslk0ZUaNgT5dyEvk0WXq9YcbvXkNHaMOjIIb5YpVzH4vn/66d/HXT4mka8sr44bzEJfcD2yabI5pVwBY24RL5LOgf2e37W/6rkFG/hdXrqix/xVwOEUiUTAWhvzV+3u7gJCimVexxKkwJ8AemLOG/At2AEH9qmBmN1+d87+Bhgidglw9rx4GjgIHhNob8YYEcwQhOoAJYCvAJABDNr/1Fv7WizpCpBc7LRYRZr9c9j5qgHCe46fwEsAo+13I4EJ7x8EvE/wWkKh0P65gZFj6WXAfRhrsXjffrks8Nv9GXQWHpe2VsNpGOb6hCJAEHmH16xwlmNU4P1KU+cbrUMooYsgdBL5ZgxzHbWsoolsq4bIyrqPxtO/c/zq04o2+zbkh6CJVek7n5w9cu5GxrP2d0/dSK2D9VDZjZi5/E5cXgc2rWE4IbexqIdYg2Ck1Awevvb0s1tZKTWDj6v6P7mZ9UFCxpmshssF7W9fSf2nYzdOZ9RdLer8yRe307tIdWOsq0Wd18t7m8a5rZPCJ224f/z8xpXCjsQa2K/OPbxY0FZHWjuX03SrcmBSH33cjD76oKRpnPsMv3z0XnFyGza7b/x38WlPOwjtU2KyzIuXuIZX9S10wcNG5ME7+V+m1z3tItaTWVdLut65nJoPnxyT+4pHZ0bZprRu0snU6ju18Ar0wt36kYt5rXkwehtdmD1AfdAw+rgVc78ecacWXolZHFP6b1b0/y4+rY0u7F9SH3tUfrGg7WEj8rPH5Zfy225U9qe0Yq+WdN0o70PyLLAV7a8vpNyuGibJQnfr0AcS8uvHBClt5A9uFnZOqwiSwCjHQVFutNJlV4v7cwenx1VRvDQIdvW/im+GBa4RoRsh8oyKvUiJDynxvS6vgKu+ub3Kn/S69/227FVc9dLJoyUenMiNEzvxIudzPUXhh63q4EzdhDYyY9zuW1Qlt2DOpNc8rOrJ70TVoyYbMVOVsLGiHmzZALF2dCKvA3mroOGDi/fePXs7paZ3XGBYWPeOLojpMvvwsqJvTjbKNaNFLhjHMsC2joq9wxzruCpMFDsIPP203IqZ5zQMYZoGBr8trnL7VEAZAaQomW2i2QXcILweRxwYHm1v66zs7qudmSeKZcsobM/9R1ff+t2Pn2YkNjQXZ+c9yC9KxuD7GDM4OKLli9MfZOYkzi7gLl755Ohnv21ozv/o0Bs/+L//q1q7VtuQ8+nnb4tl81oD58q1Y81tRTzh1BenD2TmJJIoAyAPGkzD6pBcv/lFRvZt4li/QDzT1Vt55dqxptZCCHJHty16E294tPnOvXNXrh27c+/cp5+//Tf/7b/IlEtGi6Crt/LOvXOff/Hu0R8OJagAACAASURBVM9+295VJlMtJtw+/qz2iS+kaO3Mv5V0Ym4JJZRO7kDm1+UMl0/yUvu2uMrnkbzU/oz5VXa30OrkO71iX0jhDyudXrHZzre7pdFti9OjABpjmzvWQFgHQW4APUBHA/yILq8yGNEHwiaPXwc2jUa3HdFth1y1RqLAH6Vcf5h8LS3zzs3Ec8dOHEhNv73EpPqCunDUDP6ZgaqZDQi+R43+kNbmlILdDyBA7PQobC7Rt5tfFcsfiq3ZwPcDPoPcHWhfEjpwloBFGpz2XAQNEBKgJcATsdTp/Wd6PJ791V0gCHI6nWDASCTS1dWVnp6Ow+FsNls4HI5RGsjiipEW4Lb99YzB/GNTBZD3HCPGPE97e3v78+J3d3cjkYjf79/vwwOsGXs/+88HOBgIBMD5269or8sxr2rf9fivav9euGpc7KKJbGS2gbi2Pit1cs0bbH1gRqj/4OS1hwW1GveWdxeaYck+Phl39V5qL5Z+KO7u0+reFvRUcSc6Ma/+YnLxp9dSfv3Z5S/v5sSnVZx7kP/5jacPS9vasDPZjbC3Tt38NCnvQcNIcgvmncsp//hZwo3ynoeNyJ+euJnWSczoJp5IeXanejBvcOJSfsuVwo5rJZ13a4dvlPf8f59ev5DTWE9mHU8uP/W0ZpRt+DK97u1LyaWjsxndxH8+eeezhyUnU6v/4ffnTqZWJ7dg4EzdrGkHztQ9bESey2q8UtiRVAOvxCy2T4rOZzf94vTdAtgkfT1SgV543Iz+5H7Rjz+/+cn9ooxu8q3Kvg9v5hxOym+kcEbWdBXohfevpf3485u3KvuGV/UTmuD10p5/Pnm7lrjaOSV692rauaz63AHahZzG+OKui3nN10q6T6dVXy5oH1hUNoyx//7A2Q9vFTSOi06lNf3wYPylgp73ruX+Xwcu5g3N/KVw1Z+Ln75FrsKLnC8aVRUkST0EsWtcGZjSb+JFztLR2fj85l7aKmFFMie3LKkdU2IDjaeZEhuWNc4+ykJ+K+x0UvrRq/dzmgbm5BaZZ2de7ZzVePF8I5JtIEjdBLl/hG8f4tqREt93zVVgOx7Yu7e1a/P41QLxDJU+nJV7/97DK/lFyRQagiecm5zGIlCdo+iuzJx7jS0lNfX5KU9vlpSnLSxTgLL2O+/9OOn++fEJ+I3bpy5d/RToGz1+ctVkFfb0V125dky1vmqyCu8/utg7UC2WzV+7caKmPpvJGvcGNJs7ViAB6vIqDx5+M7fgnlq7BkHu5dWx1PSE1o6S6LYFuDFa2osT755Ny7zZO1Dd3lWWnBo/v0SYmcd29VZi8F0d3eWXrn5aVZspVy89Tr3U1lWwuWsYxTRm5iYw2US+eMIXUnzPVV9vDo/IF1IEN9T+sNIblIM9lb6QKrihgyC3x6/WGjixHQNACwOIs4ejxtiP6A1ogAAHkJPd3HHuQT6nRyMQL/QPNXb2VA/Amlo7KvIKH3f2VAvEC0BdPfafDCQ5AmEd2APhcMsNZr7JKgTQ5vIqXT7Zt8VVXq8XOE5itAGCdCDwF41G7XY7l8vVaDTRaDQYDLrd7v1bCGNZR9BXqU6xeN/uV/6bSCQCqjhDEGQ2m8fGxurq6vB4fEz4WyQSIRAIoLEEQVAgEFAqlYODg5cvX05KSpqeno4hEYjlxbxNL2aRx0J4Op0O7LaL0RWIeIIs+OeIAWx1BCPvfxV+v5/NZptMpv2Mtbm56XK5gB4VGAr4q8CUvueq75CrMAInQ+6ZVTqnJVaGyMjUeGSOTYk1vKIwHzpz/W5GsdzsCUDQikB54sL17NJasd6RV99bPUCs6MHeyKg8fPHeR+cSD1+8dyju7rWnZXEP8z+Lf3z+fm4ranJGbH7Wh//Z4XNJFd0DC7L+efnnj4rfvvi4GjffMSk4cC01p2/sdmXPkaT8jC5cahvmJ59fO5Fc3j8vxfDMRXDaj49dv5Bd10BePfawKC6ncd68eaWg9eCtzLyB8cv5Tf/bzz/+8bH4j2/nvPll0vnMxsTKwYF5FccL9c8pjz0oO3KnsGCQ3j+nnNJGGesbiZWDvzrzoGR4mqYM5vSOn0mvefviw//jnRO/OHXrQf1wSsvoJ/cKf33ublL1YO+suGdGcjaj+mcnbp5Jr6ojrgwz1YnP+v+fg+dKRhiNY8x//uLW9ZJ2NNdUjZu/VdF7Pqv2cn5LXE793ZohNNfQMSn4H0fjP3v0rGR06d34nP/6i2OfJ9e+fTnz796Pe9iE/0vhqlGx96X25+KqV+W5v4qr8CI3Qeh80WjKIFniQbHNiFUDjm9HskxliNlr+c3YFemMxMAzBwTW0JrOvaJxcE1+uWcbu8CvGsBefJx77PrD9JpOCkvOMfpmZWY0Uzm8rBhl6YkyD17mG+HbBzm2YYHru+Yqh1sO1Ar8Ie32nj26bTHbRCLp3LETB377zj8B2SEWd6qw5ElO/kPGDK6xpaS1o6KyOjsz515Nff7MPNFklbq86t+9/5NHKVfoU6OZOYlPM26wefQlJpknnPL41cOjzfEJx0Fm1Z175wbh9ar11Ws3TjS2FPBF05FNE1B5APsEP/z4F7kF9+Sq5a1d2/gE/FHKlfauss0dq9Oj4AmnOrrLn2bcaGjOZ/PoBjOfL5qemkW3dZZm5d6ZnsNQ6cPn4g7lFz1weuUPki9UVCdLFNMtHXlP0i/PL6MVmvmNbd33XPX15vSKozv6zV2D2y8FUgu+kMLuFnsCKghyRzZNRosABOOsDok3oInpkAEDOq7egMbp0bh9WodbbXUo3D5tZNPm8eu0BoFay+UKZmXKVaWGzeJOKdSsYMQcjBjtLgXYu2B1SOwu2R/ifcH1yKYJ3MtkFVodEvBP8i3GAXe/yigCW/BCoRDY3AdBkN/vB6LeLS0tJBLJ5XIBsgH+JxDsi6UQQV9pfoLknphDCzh7wC45k8mEQqFu37797rvvXrp0iUKhmM1mBoPx6NGj3/zmN0ePHq2qqgJOLBaL1d3dnZGR0dXVBZAO+ir7G2hp7u3thUIhh8MRi7XtT/QGYcRYXC+WQwZSjmKPAIJuYPI+nw/kJwWDQRBWc7lcLBZraGiIw+GAFwKeGlwVc1CB9wnG3x8r/J6rvhOumlN717S+1XXvqtopMAXXfXtq16ZQ5zx0+kpSWr7G6otC0KpQcerC1eqmjg0IIs5xB8hzhY2DcfezTsQ/upNd2YagUphSwpygsht55WHejbQS1CRLbA23joz/4vDZ7E70jCHC0AbPZdZ8kJA2tKQgiKyf3MsvhFETn/V+er+gEEbN6SP99Pj1E8ml8BWVFoL656W/vXD/WnFbE2X1sweFtyq6DRB0p6rvVGpFwdD4+aza//b2sYO3MrN7ic3ja1XYhSrMEppjWbZBnZPiL5Kfff6wvHBokq4Oy7cgaRTK6R0/EJ+RPzDRP6f8Mq06q4dwp6rv4K3MT+8XlCOnhpYUleiZJ63I9+OfXC9p75uT0FTekhH6RzczTqVWNJBX7tYM/MOBUwVD4/Wk5Z+dSHhQD1uy7YyytAmlHXE59XdrBh41Dmd04XAC8zBTfSgxN7kZX4Vnv389778fuZE3NFOGWrlTg4SvWr7nqn+bvSou+bpc1T4hzOoeu1sNT2snFAzSHzUgz6bXf5aUl93Y/6x3pHkYXw/DVHTCStoH6gZQndjx6l7Eg8JnRy4kvH3szLk7KXmNXeUdQ6nP2lJqegsGyO10PopvxUo8I3w70EH9E/irrA4JiLNENk3RbYs3oDFZhWfOH/no0K8zc+7xRfMTDPS5uE+OnTjQ3FZ24/bZpxmJRaWpJeVpJeVpldXZz2pyyirTHqXEd/ZUMFnjJeUpSffPD8DqkJj26TmMzSnt7nv2+RfvpmXezMxJPHHq/ea2IrFs/sKlI1W1mWscGpBgAJUNA2HdvYdxaZk3axty6pvyEu+e/fLcR22dpZFNEwS5bU4piTKQV3g/J//uILx+goEYn4AvLBOLy5I/OfZWYcmjkvKUdw/8OCf/7sa26fylg1cTjtY0pF1NOHrq7LtIbJNat7QHWb/nqn/1eb1Buc60yuKNCSR0g4UlUUxTJgbml/EgMBeTuTdZhUB1zONX25xSvYkHBF2BBizwVzncaoNZDBRl7S6Vap2j0fFW2ZNy1RpQ7d/ccUKQf2PLanXIQCDYaBFY7GLg9wLOMOC+ArsrgGS/1Sn8dvOrvF6v0+l8Todzb2/PaDQSCITS0tJY6bqYBwgEy2IjxCSgQL45OA0ATWxALpfb1NSUnZ1dXFxMIpGALiiJRCorK0tOTq6trV1eXoYgKBgMer1es9msUqlAprndbvf5fPuHAv4nsN7HWOrFXKuYhEGMSJ7zb8WkCmKuL4CGGxsbWq2WRqO1tbUtLS2BJwWxSOiFBnANSDl8z1XfJVcJ7Utan9Acktg2ROagwrlpDEJG/47S6vvk7NWUnFK9w7+xBy2xhafPX6prbt/Yg1C0hbbRsdIWWFZ1e15tT8MQbnxZIrEGuevuHhw9Mb0sKbscRV/lGzwtcPKvPz2f1gSnSO1Eoflkcsm7lx52TLBHVpQHb6RldmKSG+FfPC7O7MRUjE6eSik9l/7scQMMtijL6cH/8vStR/VDfTPCD6+nfpTwFM3WHryRduhWRtnIRFob8tO7uUnPemqws6g17cCsDL6oIfDt41LvwKwis4MYn98el9lYODAxOKckChwpjah3Lz65VwXL6R77589vFPSPlcCpD2oH7lX3ddI5JJFlYE7cPLby3uVHRxKzqjEzq47d1vHV35y98+H11G4G70ZJ2/97+EIlktFJ57x76eG1wuYG4uLt8s4LmdUXs2szOtAZHeiE4taCAXLh4NjvLqckN+PryPzzOR0HE0uqCZzOaVUTVSzehP5SuAol9b/U/lxc9VrPBbiKJHS+aIUDE0du5//6y/sXs5oe1AyfTqn65E7htZyGB8X1Tyvq0srr7uaWXHmYdunh07vZxRlVjVlVTbcy8k/EJx6Ju3bm1oPLj9KOX73966On3z17+0peQzVucZRrJsj9OLkfIfLAeI7vmqtA5RngDACyBWCZrKnPr6zOxhEH1vX8JSY1O+/B7aQLFVVZ126czit8DHbRJ6feuHH77LUbp6/fPEWlI/iiaaWG2dJefDvpTGp6QnZeUlVtJkiKSrx79vGTq8mp8TcTT/f0VwnEM5k5iUPDDRL5gj+k9Ye0oLpfIKwjkPuq67LuP7qYcOtkwq2TqekJOGKP26eCIPfWro0vmm5qLXzw+NKjlCt5hfeLSh8zWeP9Q7Vxl48+SrmSmZN44dKRju5yT0D1MCXu7sMvC0qSEu+dvJH4OQrXrNEv/xvq2Pxn46qNbZ3JxpmcgcMQNXNLKKOVPbMwmp1/u7m9UKFe2YEc4agxps7vDWi2dm3be3aQCBUT2pDIFxxudTBiDket/pAxGDFHtx2hDYvNqaRPYRCozuk5gtkmA4L+O5DHF9SFNkybO9Zw1OjyKn3B9a1dG6gUaTDzA2EdiBSDopP+kNZk4327OgsASkDxPrFYTKfTWSyWTCaz2WxsNrutra29vZ3BYDCZzJmZGYvFAnjC6XSq1Wo+n7+0tDQzM2M0GoFLyWazOZ1O4FgKhUIej8dmswkEgv7+/qysLFCST6lUWq3WhYWFxsbGmpoaGAwGCgPv7u5qtVoej7e4uDg7O6vX63d3dwOBgMvlArO12WwrKysMBkMgEDidzv17D7e2tmw2m0QiYTKZS0tLs7OzQqEw5lUym82g7Awoxgz8aqAoskajmZmZkcvlLpcrGAxub2/v7Ozo9XoGg1FZWTk7Oxvbo2c0GoEu/NzcnFAoBArpgDb26059z1XfCVdhBXam1i+zb6g9OypndN2zbYtA1tCuzhG89zSvqrnL7Aq4QhtrPNHdRyk9AzCrN9CDJLXAiX24SezUGow8W9TYdy+74m5WOXqSWduLepD7LK2sCUVfWZGZWuDETy4lFXShkWsa5Jomobj1+MPCFgpzcF5y5mnFk+aRoiHK5dz65EZ4A3ExsxNzu7zz6J3sj2+m/z4+5Qfvf/G0dZQgMH18M/3v3jl2Nq3yp8eufpTwtIm83EJhPqgduJLX8OH11I+up1Ugprsnxag1I5plwnIsA7OKJ03oD+IzfheXcjqlKr0NH5/f/ru4lISiridN6F+dTvroetq59Gdn0yov59ZndWGzu3EJxa2XcurOZ1RdzW983AB7VD/02b28X59JvF7UgmCqbpV1fJTwtGuSO7ysuJBZfTat8vDtzP/910eOPyw8n1GV30/K6EAfvp352b2800/KfnQ47vYzWOe0Kndw+ovUhvM5HUfvV55Ob4Yxzd9z1b/NXuU/e+nkMWIPQfhyrhpZ1t59NnT2aW1+H7WLLqrHM1vGOONC67xUvyBWTawJhsenWkew7aN4NGNhhi+bWBOgJue70KQ2BK51BFvR0X8ns+Czq4lvHrscX9DUSuMSZZ7x9Y1x3SZRE8XIg981V4FEYItdbLGLAdyArGEWd0ooWTRaJP6Q0e5S8UXzU7N4+hSGMYPjCeeWmNSW9vLU9Nsl5WkIVCdjBmOxS8NRYyCs4woYxLF+8vjg3CKezaMHI3q5anluET+7gJuew0zNooWSWYdbzphBiaRz3oAGbPSL6YUGI3oWdwKD7yKO9TNZ4wr1ClAKBWlYvuA6hz9JHOsnjvXPLuBY3AmQtjU+AZ+aRXP4k4wZlFy17PIpllYJ0/MIJpu4tIqbmhtRaReDG2qrk/89V329QZDNZOOMYhqb2nJYvDEIsrH5lKQHZ+qacix2MQS5dyAHKMjoC64D2AU/nzegAfsBZcqlAVgdfQqzrufvQJ5dyAty2IGE7Mw8kUAe4ovmN3ecoESSN6C3OmShDdMO5IhuW9w+VWjDAEHu7T27ySoMRvRgWJDPDnatbu6avsU6NrH0bZVK1dvbe/78+R//+McnT54sKiqan5+fmZnJy8s7d+7cF1988cEHHyQnJ9PpdCCswGAwiouLT5069cYbbzx69GhwcJDJZM7Pz1MolLm5OVABRiwWo9Ho0tLSxMTEAwcO/PCHP3zjjTcuXrwYFxeXlJR0+PDhv/3bv/27v/u79957Lykpqa2tzWq1wuHwe/fuHTx48I033rhx48bMzEwkEgEqmiwWq7a29ssvv3z//fdBlUCtVhtTvzSbzWg0+v79+x9//PHbb799+PDhvLw8gUCwu7trNBoRCERBQcFvfvOb995779atW0NDQwsLC2NjYx0dHVVVVSdPnrx//35fXx+oObOzsyOXyykUSnFx8eLiIhifx+NVV1efPXv2t7/97blz5/Ly8qhUqtPp3O8e+56rvluuWln3KB0bev+e1rtj8G07NiBbeM/gCuNpM9TpRXdoy+b2m6yuYSSGucqxuf2za2LKAndBoNY4I/x1e9coOTn/WeLTAhRtYQA30TSAboPjKQtcplSPnljMrO4cZHCIfANFbKnHzeb14BDLcpLAWDRAqkJOjq4oSobGno3SR5Zk3XR2DXoqsaz9YmbViQf5//C7Y49q+xcMobSWkaO3Mx5U994qaX1cN4BkKkeWZFXIySeNsIPXn3wY/6QczuidlGBZZjzHSuI7cGxLA455/xnsclZzfG5bUf9EYR/tZlF3Uf9EF02YUo84m1pxvaDxekHjw5q+Mvh4WsvIxcyqy9k1xYPkahSjZGjsdmnb6eTim8UtddgZHEdbi5nObEfiOFose71ihJbXgzubWvbO+aSTjwrj8+qbiAutY8s3ippvFrektYycS6sqHpnFi/3tDEVSLepqcf/Hd0o/efCsCs/+S+EqtCzwUvtzcdVrTR5wFVngfNGWjLuwOVXF8Ewtegm5op/XbXFdkNQP+SHIswtpXP5FkZyyuMpg8RU2dwCCrJFtsdE2x5fQVti4qfnOUWxudcPNtIKT93JyewloromqCZGUQaIqRFBvYBWhP4G/yvVVJRmQHANCML6gAVRc9gUNG1v2HcgTjlptTiUE+SHIb7RI2jor8wof40mDNqdyB3J5A9rotiUQ1m1smaPbls0dK1gOo9uWyKZpD3KB2W7t2kIbhs0dK1iYY84PsK0M+KWALwQsrmB99fjVRosAqLSD/OgdyAG+dbjlEOQGm8XAMr8HubxBNQQ5gMb6HmSNbGm39owQZPs36K3/Z+Mqh0e0vIavqE5Oy4qfXURCkE0kY9xIPNHYmm9zSiHIzRdNo7AdaFznGocGNujJlEvEsf6h4YbJaSSbRx+E1yfcOnnxyuewkVaTVWq0SCYYaNhIK4kCX+MwZhdItEmURsfb3nNrdLzxidFRdFf/UD2bx5CrlqWKRTaPLlctu30qs00EwsT+kFauWiaQ+9C4Tq6A4Q1oNrYN3xZXxWJ/arW6v78/KSnp2LFjhw4dunHjRnV1NZ1OHxoaOnPmzJtvvvn222+/9dZbZ8+eHRoaUqlU8/PzJSUlFy5cOHLkyIEDBy5cuFBeXg6Hw7u6upqbmzEYDCgv2NfXV1JSkpKSkpCQ8Pbbb//VX/3VD3/4w2PHjt25cyclJeXw4cN/8zd/84Mf/ODjjz9OSkp69uwZlUotKipKSEg4evToD37wg5///Od1dXUmk2l3d1cmk/X39z98+PD48ePvvPPOz372sx/96EcLCwtKpRJE6BQKRXt7+/Hjx3/4wx+ePHny8OHD8fHx/f39y8vLWCw2KysrLi7u97///S9/+csjR47k5uZ2dXWVlpZeuXLl6NGjx48fP3r06IMHD+bn5yEIikaja2tro6OjVVVVKysroVBIqVQ2NzfHxcUdOnTo448//uSTT5KTk7FYrNFojHHV9/lV/2Vna3t7cysYDHt9oWB072Vc5SOIPcNrZjjLhuS7R/h2ON8+8oIhRS6U8Hkj8K2raqfaEbQE9kz+LYtv0xWBXOEdkzvkDm1pLa4tCHJ4gzsQpNYZ/eFoMLrj2oQkRo/KHgpAUACC3LuQOQwFIEhk9HF1nhmBlrwkmuSo1tSOebEBNcsdFxmJEjNd5cJytb3TPKLQyNC4+md5aLaK69nFsFVYjnJW5yaLdGNiff8Md1rjrcfN//TTKzeKWrluiMg3Dc6KWY49ksAMX5AxVF4i30Tkm6Y1fjzXwLTuwBaUOK6VKvNRJB4sxzLK1KPWjBi2eVzqhS2oaXI/XRnsnBBi2OY1B0QU2Ob0kQmle3RVTRZb2W5oUu0dXlaQxVYUax3PN04o3dPawLjMgWZrsVw9Ve6cVHsRTBVd5cFwdBiOjqZwdTN4A3PiuKyapGc9CKZqWhvoZvAQTNWCaQPNNaC4tmnj3sCSroHCx4u9OJFnhGVZ9UAEiW+UY6Mow610ydXi3txBxrgqgpf5kSLXS+0P9YAFjlGhEylyocRutMSDlnhedf6rDFyFEX/THi/z4+T+F3uU0AX+hf5neoTIMywODIsDw2LPiNiFEDuRIidS5EQJXRi+D8MPYPghDD+A4ftQAg9K6EIJnRixBy32YUS+b9LjRH/0Vz3HVehVPWJBVdJPvZ7bkt6EwjDXqSJn7/jaolQ3xRaNUqfreuGF9W013UO4qUWWUs+UrRNmllvh6PLWnqzK+sS03NPX7xw8c/VxVXfHBJuuCdLUISTXNsK1oQQelMCDYFtpyjBZ5CB9a1yl3mfrbp/W5V13uNadbq3HZ/AFTP6g2R80b+96/SGj2arQGYV2pyYYMYciNm9AHwhZIMgvka2WVqQ/TU8ikId0BrHOKLS7VHaXQqFedbiV/pDeYpd6A1qTVWwwC60OWThqXtdz1Vp2IGywOeU2pzwQNrh9GptTbrZJrA6ZzSm3uxQ2p9zpUYGD4LjFLtUaeAr1qt2jdHhVdo/S5lY4vCqHV6W3CGXKFYtdCkFemXJFqVnzh/QOtzK0YbI55dt7dqtTLFMt2lwSi0Pk9Mr3IOe6geUJqF5tiq/6P5rL9xK0cvskfr8i4AP2R7j5yiR+v8QbeKWBEwJ+ScAv8XlFL7V9o30j+7a4Ck/uaGjJOhv3+6PH3uzqK/EEZFNzI8e+eCuv6B5PxJCpFitr0k6d/f3ZuIMV1U/nlnA2l4RMHUh6cO7wp79KuP1FRfXTx6lXfvf+P/0v/+t/ufvg4vzSGH0K9TQj8fjJAzcTz1XX5XT2VLd1lk/N4vmi2c6e6rjLnx748I1f/fZHPf1VKFw7CtsBG2kmj8M43OkVJg2F7mZzpuYXyC2tJVcuf3L+3EdVVU/m5pByOcMf4PsCHK+P6/Lx3D6BNyALhNShiF6zzu0fbJmYJGzvRHZ2o9FoBIJ2v4argLyT0+kEvpmSkpKZmRlQYzgQCDidTiQSefr06c8//7ysrAyJRF65cqWnp2dmZqarq+vx48dFRUV0Ot1sNhcUFAwODuLx+L6+vp6eHgaDoVQq9Xp9Tk5Oa2vr7Owsl8sdGBhIT0/v6ekBkcRoNEogELKyslpbW5eXlzUajd1ub21trauro9FoHA6nrq4uISGhoaFBIpHY7fa5ubne3t7+/n4ajUaj0Zqamu7cuTMzMyMWi4EShNVqnZiYKC4uvnr1qtVqRaPRRUVF1dXVvb299fX1WVlZycnJGxsbCwsLg4ODo6Ojw8PDWVlZR48e/fnPf45EItPT09PT00GO197eHpvNxmAwtbW1IERIIBAyMzMzMjLIZLLH46moqOjv719YWDAYDLHCODFJqv+8XLW5sbMV3Q2HtjyeiDe449uEDJ4tttqZXtPViGYQOQaG2k+WuZE8C1LgIMj9GIkTLbVjJH8wnNiOE9vxIjtB7KDIPVSZhyxy4DlmEt82rQ6xzZvWIOQIRp2BLWcgut/cgciL5gxEraFdUwgyhSBj+A9mCEOGMMQQGKbElmmJdVJsownMFL6ZKrTSxHaq2jW27qKonWMqB1llHVNax5RmisI8rjJRFUaqXD8uWx8Xq8eESrJAQeKrGCpv0SDtdErlrdLu4SU11wNNG0mhgQAAIABJREFUr4e76AIC3/pyE75kU/3XGEnqei1DcowYvoUkdVEUXorCS5K6MHwLkmN83IzM6afUk1dhKxqC2EFReMfkHqLEiRHaMQLni0aQeDEC56Ruq2tGEV/SmzNAp2k2qOoIRuz+7gwncpOkPpLUR5Z8054gdONF7hf71z0fx3fihC6iyEOUeEliL0HswQtcSKGnVxjqk27AFEG4zAEXG0b46xiBiSRwU7gRCmd7nL03zt6lcDfIfB9ZYCcJrQShGy/0EISeF3uCyEsS+0gSP0nswws9WJ4TzbHj+C68wEUUecZE3jGxmyxykfg2Is9Kl7rwa1o8c70VN38zq+7MvdxraVXxqaXnbj/JKKuraO3Lqmh4lFuWWV5fWNeeW9Wc86zpUW5ZUnrB/aziW09yLiWl3HqSk/ashSYxk6V2stRFlnjIEh9Z4ieLgxRxEM20TMnDVIFjjKOflVkx85x6GKZxcNC/+Xpc5fZpXF61L6iLbjt29nzbu96dPT8ERaKb/uhmMLoZikYj0WjkK9nkyNaOf2vHs7Xjfa4Phm1ev9Hh0lrtKqtd7XCte/2mYNi2CwVeals73pfaq85/qe1AgeiebwP6g0X3/mBbe77NXW/MXnWv/baz59/e9W3teLd3fTt7fggKQVAIgoJ2l8oX1IU2LN6A1myT6Ixck1Xo8Mhcvn1o5RcB83olLj3Pq+V5tTy/gRcwCyMOcdQti/plYY845BWGvIKgTxD08YI+nt/P8wQEthDfEhLYggJ7UOAMCFx+gdcn8PoEAb8o4BeFfKKQTwQ++wMif0DkDUi8Adk3t28FqjwBGQxRc/rce939pYPDVT//5f9ZXH5fa2Sev/RhcflDs51fUf3k5Jn3yNS+3MI7733wj3NLGBii7vylg7WNmWw+lTDWLZAwmGzyh4d+duTT38wu4DZ37C3txe9/8M8Z2bdX2RMraxTYSHPCrZOwkeapWXTi3fM19dlUOuLIp7/Jyrtld4uLy5IvXPpMqeTazGrYQGdbY21Xa31bfUVdZW5Xc1F7Y87jeyceJX0K680y6WkaJV4hxa6rKW7nUiQi3owqIxG1UrHYP1A3PUuGoMj23kYo4t+Ddje3o6/iKlCuTiqVdnV1ZWVltbW1SaVS4H0BNf7gcPiBAwcSExPn5+cnJyfT0tIaGxufPXt2//790tJSNpttsVjYbHZfXx8CgcBgMO3t7c3NzUwm02azcTic1tbWoqIiNBotk8lQKFReXh4ajY45yZhMZl5eXkNDg8FgCAQC09PTly5devPNN3/0ox8dP368srKSQqFoNBoIghQKxcDAwLlz537yk5+8+eabV69ebW5uplAosTx6v9+vVqvhcHhGRkZ2drbNZhMKhQgEIjU19dy5c7du3ero6FhaWopEIsvLy4ODg729vW1tbfn5+SkpKRkZGV6v12AwrK+vezwe4HkSiUQ4HK6yspLFYq2urmZlZd2+fZtAINhsNoPBMDQ0NDAwQKVSQVYZ2GwIvX59mL+U9o25KrK7tbEXDu14PBFvcM8X/ZdcxdUxND6yzI3kmZBCG0HhxkjsGIkVGE5sxYmtBJGVILISBRayyDYutJF5ZiLLMMY1z8p9PH3YHtx5KUK91BzBqDX4R6gCRKULQ9oINMEz0QRmmshGFdkoAjuJbyML7GNiO0pgQIr0KLEBLTHipAa8TE+UGUgy3bhcP67QUuXaCblmUq6elKsZcjVDbqTJnM1kdlorrqCfNrKsndVt0uR+kJn+ouH4dqD6+M2NKPO8lo1yzRihnSB1jyn9Y0o/QerGCO2jXHMpaq6WvNY1K0NwTHiJiyjz4CUujND+KgMXTuqjXbOy+NLunEEabT1M1YRea/Kva3iRkyzxUF7HXpqcRBI6X/d8At9OFDjIIteY2A34hihwoASebn6gWxoZUnjgcjNCpEbxFUSBjiZ0T7Aj9LVd+io0sQZR2Zvj3MA4304RWMgCJ0ngeamRhd4xkY8i9o+JfCSBB8/9A1fhBG6iyEMS7+Mqvnla7h3jGeh8M4zOTilvT0iveFDUdC+v5ucHPruTVtgGx3ciSHU9iIY+ZMsQtqEPWd0Jz61qfVJY/bS49klh9ZPC6uKG7tbR8XGpmST7A1dRxD6K2D8uCo6LgnimdVoWpvMcVI5hXmbDLnBr4Zj61+cqh1upNfAUapZKw1OvC2QKtlTGUyjFcoVYLpfK5XK5XCmXqeUyjVymlcuVcoVIruTIlbznepVGKFdyRJI1vnCJL1wRSZhyJU+lEcoUXKmCK5Pzn+vlCoFMyXuxf/HMr+8FCi5PyeYpuDwlW6DgChRsoZwrlLOFcq5YxhbL/thLpFyJlCuV8aQywYumUIoVSrFcIZLKBBIpXyLliyU8sYQjEC1rtAKnW+v1Gx1utcUutbsUHr/6K66SPcdVQZs0YpFGLNINmyRql266Zdte2bZfHvYIwx5B2MsLeXkhHyfk4wR9HF+AYwtxTRG+Ocy3hPj2IN8Z4Lv9fK+PH/ALA35hyC8M+YXgsz8g9AZE3sCfp5RhW1fBidNv9wyUjdP7r1w/gsQ2WZ380+feq2vK0JlWcwpuHfnsjYmpob6hivgbnzDZxPbuwkvxh4ZGqn0hhc60Gt3RrxtWvvjy3fuP4zQ6FgS5sYTuc3GH6hpzgSIDBt917caJ1o6SCQaipDyFMYOyOiSpGdez828bLJzcgnsX4j5dV/MDXtsYHj3c211fVtJQUVhdlNZWlzPSU9Jcdb+p8hYVV2ZU4/QqtE6Nt+ipXtdCJMTdjEiiGwqlcr5/sGZmlgRBke29cGjD9/VcBVQxhUJha2trZmZmT0+P2Wzev9ltZmbm2rVrxcXFfD6fyWSWlJQ0NjZWVFSkpaW1tLQAxamdnZ2BgQE4HI7BYHp7e5uamqampmw2m8lkGhkZqaioGB0dlUgkFAqluroagUAoFAqQNs5kMisqKjo7Ow0Gg9PppFKpJ06cePPNN9944434+PjW1lYKhcLlck0mE5/PLysre/PNN//6r//6rbfeys/Pn5ycVCgUi4uLNptte3t7a2sL3C4tLS0rKwukW3V1dcXFxR0+fPju3bt4PN5isUSjUeCIwmAwSCSyra2tpqamubl5Z2fH5/O5XK6YvCfgKpBfxWQyS0tL09LSQJQQgiA8Ho/D4VZWVkDt5Gg0CspC/+mJ50/T/tRcheeZCHwziWsisA1ElmGcb51T+L9drqLyTeMCC0VgGRc6xoSOMaGDLLIRJFa81EyUWohSC0lqIkr0ZIl+TKylyw10uW5KaZhRG+bXDYs604rOvKx3kQRm5KphcE45NK9CrRmJAgeoPPjn4ioU3wqoiCT3kuRegEcovnVgWQNf0yN5FqzIgRM7sSIHim8FEPYXzVVkkeul9q1wFUbg6mO7BwTeEZkNJdWihTI8XzIu1EyJHJMc/yR7a3INorMgGmeHyguPC1xjQgdJ6CQJ3C81stAzJvJSxL4xkZckcOO5DjTH9iqumlX66RLbkso3xtKUdqJSKztzG4cyq7sOnble2TY4z1etygwTK8Kxec74Io88x6YscGFERtMAuqZruKZruKEP2Y+lYWY4r+IqwqptRh6Z5DsBV+EWeXXD2IahodflKotdyuHP0Bk4OgM3OUUYp6HJYxgqjUSbGKPRxmk0Go1Gp1EZNCqDRp2i0eiUcQKFiqGM457rGVMUOoM4TsWTKSjyGGachqVPkhlTFOIYGk9BE8ewz/VjVAKJhnuxf/HMr+/RJBSSPIok/7FHk1Bo8iiGjMaSkVjSH3s8CY0noclj+FfZGIVAGScCI4/hiSQsnoAikIaXVibWdUKPz+APGT3+dbdP4w1oXspVbp/E65X5PAqvW+5xSdxOscch8Dh4Hgcv5BOF/MKQnx/y80N+bsjPDfvZgQDXHuRaQnzbV1Dl+pdctd/+vFxVVHbv4JGf1TamT87An9U+YfMpevPaR4d/2tCSJZIxkp9efPf3/wNHaqdODpRWPmTzKcXl98/G/b4fVhmKavxhJQTZ9Oa1s3EfZuffAVxFocFuJp7u6C4HOqJITPulq5+WlKcgMe3PajLWODRfcL2w9GFB0V29kVVY/OBC3FEue8aklxMxI/0dTcVZT2pKs4oy71TkJiL7isn/P3vvGR1Xle37vm/v3XHHu/fdcUafDnSiacBAY6C7oZtO0MTGdNtgTOoGYzBgTLDBxgZjjI0DzlEOsiRbVrRkK5cql1SqXKXKtWuHyjntHCqXpP0+bLswtuyDOYTTfVjjP+aQtnatvbalMdbPc841Z+8nwz0bNfLdYbg3GR5A03IKnaAJPUtPFjnPF+Aqodi6z+fr6OjYsmXL4cOHjUYjSZKpVCqVSrEsq9frN23a1N7enkwmw+HwkSNHDh8+vHfv3j179pw4cUKhUDgcDgAAjh8/3tbWplardTpdd3f3mTNnrFYrBEGbN2/+6KOPRCJRKBQaGRnZuXPnwMBAOp0WejnrdLpPPvnk6NGjoVCIIAij0fjYY48999xze/bscbvdDMPAMNzb27t3795MJtPT07Ns2bIlS5YcPHjQYrHEYrFYLLZjxw6NRiOkrtM0ffbs2dWrV69evToej6tUql27dr3++utvvvnmzp07+/r6tFqtkI1+4sSJtra2jo6OY8eOHTp0qLGxkT9f41TAplKp5HK5+vv7P/roI71eL/z77NixQyQS+Xw+BEG2b9++f/9+sVgslPXieV7ogvz1E8/XM74Bf5XAVSOOpMSVGYNJU6QEpCpfFleNe3MKICP1ZKRAVgGRcpiSgoTYm1NHOWWEUgRwKZKTwmkJlJCBCQUUN0QxUyRnjqKTsZw1nnXEc84EakvSw/a4CMBlCCOBqGE32m9PD7lyIgD/prjqrDvbD6CCR0pwSvUD6Fl3dggiBkF8EMQHvJhAWj2O1Gl78p+dqwQMulRfClcNuLB2S/q0MzvgjQ17kWG3Q+SyKTyQxhtXOzC1rThum1baeLljWuoqiz30qHd2ovoCXDWOUEooZ40Vx8HMwW7ppiPd21v6Nx/pXLfz6NC4xZdh4RRthmJmKDaJJAxA2B1B1XZEOI1xsk/aNqjoEo13yYxX4KoJX0nlxmWOhA7JDeid+7sHDnZ0XCVXBVNZWK0RdZ0+3jdwSqbol8oHxJIBpUoilYmkMpFUKpZKpVKpXCpRSiVKqVQulgyLJUOXSiobEUuGRKMDwyN9wyN9otEBsWRIIh8ZlgwOSQeHJUMX2RHp8LBs6FJ76Z1Xtv2j/WfFfWfFn9r+0f7+0b5ByeCgZECwQ+Jzdkg8KJEJb3TxGBwcHBkZkUgkcrlcpVKpVCqlUqlQSo43HxiV9MA+K8UkCuUMk48RdAgjfbNyFcaACdydJDwpEsgQ7gzhTmP2dM6WyVpoysVSDo505ElbnrQVyckiOclRNoJxYOynRCVA1eW4ivnmuOqjzcvue+iW99Yv6ek72HRyC+gbd3nlv7/n51u2v2myDn246ZV77p9zuHFD//DRY82b3KBi++63n3z2T1t3vKU1njVODiYyNrtb8o8XHlry8t9Gpe3pnLfn7NFXXnvi4OGNgbAli0EtrbteeuWxnXvea23fu2rNktb2vYqxnr8vfvjdtYsDIcPO3WueePLe9lMH+3padm9bt+G9N/Z9sq7p4Kat65aueXNB88EViuEdipEtipGPQ/DpbHyEJTVFxsRSRoow5RlXpey/Wq4ql8tCNpVOp9u7d+/y5cuXLFmydOnSLVu2NDQ0DA0NtbW1bd26ta+vL5FIJBKJkydPHj16VKCohoaGlStXPvnkkwsWLPjd7343f/78Xbt2dXZ2rl69+uGHH3744Yfnz59/1113LV26dHx8PBwONzU1rV69WiwW17O8tVrt1q1bDx48iCBItVpFUbSvr2/Lli2LFy9+9tlnX3311XXr1jU0NJw9e7ZSqVgslgMHDqxevXrNmjUbNmxYt27dihUrmpubnU6n4GRiGEaIFT700EMLFix47rnn1q9f39nZOT4+LlTJev7555ctW7Zo0aL58+cvWbJk9erV69ev37x58549ewS/ndDxUJjK6XSKRKIPP/xQr9ejKKrVavft27d+/fo333xz0aJFd95550MPPfTRRx9ZLBahooTwwa+bd76u8XVzlQTCREB21JWWeLJjMGmMllxZ3ofxXxZXmULshI9QgKgCwsb97FiAk8PUKJAdssX6J4NnDEivHu43ISJ7cMyb1PoyXrQEoQUom4cyDJgmoSQBJnB3khU5k6NeQgrTMoQR3CfDbnTYjX5TXNUPoAJX1XXhFYGxzrgydf2zc9XV6qq4asiVO2uJDTuiEjci9zjlTp3COaF2mXUeUOdKaBzkhL0y5piSu6YknorYy4lAesQ9e92EEQ8mTC6woODUvAJXyQFU6klNRgtqKHu4V7H1+Jndp4a3NZ5evu6Tw+39Yp1DNQlqnH5HMGMPpCccvn6lsX1Iebi9/2DrmaYeUcew6tSAvKF79HJcNWJFNf7ymIeQO5N6HzpkdB84PXios/NquSqLBhWqwda2w6OSXqfbCICTHsAKIx7A6wS8TgBwA+cGKAgEARByXyrA6/QADrfH7nLbXG6b22P3AA6P1wn4AXcAAHzgRdYNA06f+1J76Z1XsIAfcEEeF+y61Lr9oDsACPbT+32gzx/0zya3GwAAEARhGPb5fIHz15HDR3cPjXRCyCTNJouVLM1Fc7gvnfPOylU5FvTnbEHcGWfBbAmhqkFuKlSshSrVQKUI1wrgDAfyHMCzbp518YyLZ90c6aAp16W6lKtY5pvkqo7Te95656mNW15r7djR1bvPF9K6vPLFLz28+ZM3rM7R7jP7l7+1cMeed5pbt3b27A3HTUp158Ytr3287fXGlo+bTm7Rm/ttLvHWHSufee7B4y3b7S7lwHDLxs1vtXXu9wVNkbi9tX3v9l1rxLIOuer02nUvb9729sHDGx985JdLXpoXCGh6eg68vnzRru3vbt/6zvq1S9e/+6JsqFmjOHXyyNoNqxc07nlJ2v+hbGCdbGBdInCGyEiLrKGSn+RoE02a84zrC/iraudLZcbj8e7u7pdffvmuu+667rrrli5dun79+sbGxqampmPHjslkslAoFI/HZTJZX1+fSCSamJjo6Oh48cUXf/3rX996661z5869//77t23b1t3d/fbbb//qV7+64YYbbrrppnvuueedd94xmUyRSKS1tXXz5s1qtVp44szMjMfjaWtrO3PmTDweF9aTyWRaW1vr5wT/8Y9/SCQSoXwUTdODg4Ovv/767373u7lz595zzz0LFy6MRqP1V8AwrKGh4e677/7hD3944403zps3b/fu3W63m+M4EAR37do1b968W2655cYbb7zjjjvmz5+/cuXKHTt2HD9+vLu7u1KpCLXUp6eneZ7P5/OhUMhisTQ0NDgcjmKxGAqFBGT861//evvtt995550PPPDA+++/PzExQRCE0Cv6W6760rhKhhCj3pzImZICOW2Qs2dmIJIPUV8aV9kTZV2QrnOVys+KAWzQGjvUrz3QO7avU76/S9E8pOvTeDTelCNCxRg+xszEyakoXo6i+XCWDWUYOFMc95FikBTCf2KQlECUCMC/wTjg5eYRKOqsO3vWne3z5ATY6gfQf3aukkDUrPpSuErkzIgnI2N2v9bl1rmMartEbRvR2KUGp9HsRgyupNbJjLvKSndZCpRHwfwoxFxu/stwVXrAhc3KVWJnWuSIGYOM0pM82C39+OjpXa1Dnxzv+ePf/v7a2o/3n+jpHBmTmzzOUNbmT8lNng92NLy7ee+KD7e/u3nvnqau9iFla79s98m+K3CVNlAZB0iFK2XwY0NG98GeoYaurqvlKpKOy5UDp9qPafXyTC6MYolYPJhIhuOJcDwRjsej53VupFKpVCpxqZLJ+KUXE6l4Ek3HsVkUySZm1aw3X0mZxKWKZRIpLJPAL1YKy2VzWC5LXKpsBk+n0GQiK0yRSuYyaSyXyzWfOCSRnfEF7DSbLJQzFBu5IlcBUcoV5YBc2UdOBfLT4WItUC75qhzE52GeA3kG5GmApzw86eEJD08BNdRRJFx5wpUnXBzp4kgX+1+Sq5CgZkTS3Dd0RCRtGdN0p1FnImNr7dhxqnNnKGb0hbR9Q0c6Tu/p6t0nH2vHabAyHZ/Q954ZaOjs2Xuqc6fNJU6jTo2hb/vud/uHmn1Bk9urFknaLDapUDNdre2XKbszKJhBwe7ewx3dBzu6Dy5eMu+VV/5G01A0ajzbe2B4sLGvZ//owGGF6FgsoCTTWru+ubPlrbNtb0oH1qhG1hjHNhPpEQZT5mldkTHlGTPHWAusu1iAr5ar6mXKp6enY7GYUqns7Oxsa2sbHh42m80gCHo8HgiCkskkTdNCH71YLJZOpzmOi8ViYrH41KlTvb29IpFILpenUqlKpSJE0AYHB0UikVgsVqlUqVSqVCohCCK02xMO0E1NTeE47vV6EQQROgxyHEfTdCgUMhgMEolEKpVaLJZEIlHvssxxnM1m6+rqamlpkUqlIAhSFDU9PV2r1SqVCoqinZ2dzzzzzL333tvR0TE4OGixWIQ4XblcFhK82tra2trauru7R0dHjUaj1+sNBoORSERAzHoW/PT0NMuy2WzW5XIJheZnZmZCodDY2FhfX9/p06d7enp6enp0Ol29y2Hda/UvOb5urpLC+LA7PWSLi90ZXSjvzPEw9WVylSNZ0QYoqScjdqflICHx4n2T8Q412DJiOdar3ndKsrdVfPzM+JAGsPqJEFpLMXyK4bMUn6Wns2Q1S1ZRspqg+MlEZSxUFAH4gCMz6MwKgCXs098IV13oo7rQU9XjSJ1xZfoBdAgihDuFyOA/O1dJYXpWfSlcJXYktdbgpN3rcJutTpnJ2qMznzJYuk3WEbvHOun2Gd0ZrZtWAZzCW5BCrBimRzzYiCc3q0QAOurFxCA+6sVGPLlBZ/oKXCVxZUbsUZ2PlDqie9pGNh7u2nly8JPjPU+9unr9zsMNbX2H2/sbu4d7JJp+pbFjWLWnqWvLwZY1W/at2bJvX8vp0+KJjmHVrhNnL8dVIhumC1bVXkrpThsD+LDJc6h3+AtwVaGEKlTDracaTeYJgkynMzG3xzZpNRhN2s/IqDca9cYrDpPJZDabLRaLxWIxm80mk8lgMuosBs3kLJqw6GfVrDdfTjqLQW/UGQw6vfEz0pp0BqvJYDXpbJ9KazfpbBaDcdJosF4q66TLYnYYDVaT0WazuiEwEI2k0ul0Z3ezanwoEHJSTCJfStNclKBDl8tbx1iAnQ5RVT+RB5OZyQCscuh7daLj4737QPFJn6glPNwUHzqe7j+e6zuG9h1LDB7nU47pnKuGuiqYq4SfoyuBqxj2nOo57CzzjXEVWwykcg5/WOfyykHfOMnCdN4HwCqXV47TYL4cSmbtXmTMbBv2QEqShXk+m8jYIL/a4ZEaJweTWXt1JhFP2ycdUgDSYKQPI32w35BIu4uVJEb6MigIIjq2EK3N5AJhSzhmM1sla99/afnyx2uVKM9n42FdMqqLh9Q0bqExA5kZ46fsHC6B7Iesmi1qyWqdfFUEaqiwqgKlpnE1g2sLrKVcdJUL3jwHXi1XFQoFob9yvbJlPcHooivT58uaXziE/oAXzilcrJMQz/Msywpf1MFF6CQo7MQcx3EcJ2zY9TsFjxFJkkIyeKlUgiAIRdH6T+ttZwRKE44uZjKZkZGRDRs2vPfee/VQY71TzRXGpXUK6j0H669ff7X6bEIL5wsn4b/1V31ZXDXqzfXb433m8IgjqQmwjiwPEnyA+DL9VWoEFzkSQ7bYqCs75Eh3av3NYpvKlRXp/J2j1hN9uk6RWWUJwvEiyvIpks+QMzmKx6kZkp1hOJ7N82SJB3DemOYVfm7Qme21xM9MJoZcOTFIflNcJdBS3RElcNUQRPQ6032e3DBMjvoZSZAb9TNXPhL4LVcNu1GpPT5pQ0C7FXaNex19dstxi3G/xXxo0nICAOROj2XS7TN4EmoAU4K4DMalMD7iyYx4MiOe3KVWBGRHvZgYREe92IgnM+hMn3UkL8dVMk9O5IhpEUJsC+9qHdpwqGPnycHtTb0NHUO9Um2XaHzTvuMvr9rw+vtb1m0/tGH3UQsclxndzb2ju493NvWIBsfM3aPqHc29l+OqUTt+IVeNmIFDvcOHu7uvkqvClRqtUIpPnGw0GCeyuQTiA2RyUV//6ZOtTbPoZEtLS1PLbOPYsWONjY3Hjx9vbm5ubm4+fvx4Y2Pj0cYjR5uPHGmZRY2tjbNq1psvp6PNRxqPNTQd/VSNxxoajzUca2xoPtF4/OSn0x491Xj0VGPjyaYjRxuPHmk6eqT5ItvS3Nbc1NrS3NbRfnpoUKzTmiAwEIvFes+eUmtEgZCTpONcMcUW4lwxUSgnLpO3DvB8eqYaIdI22DIo79rbtGn5liXz3p//291PPXBw0X1HH/9z84J7Tv3tno5H/9g9748tC+7hozY+5eIzrpmsq4aeQyuWctWh6r8IV1EcUqxGKA6JJMyRhFloF5jBXEzBT3FIqRbl+Wx5KpZGnbHUZAZzYZQ3nraiJICSQCw1yRT8lel4LGXLl2NZDBL+OENRazLjodhQOGab4XF/yBxLOtlClC1EeZ7wBU3vrVv63N/vJ3IufjqeSRqInJFC9VMlO0eMZaJn+CkNP6POY91RZK9BtdKkXkGmT/BVXZGewLNKMqcusJZaBagUQY71Xi1X8TxfLpfz+bzQ5C6XyxEEMTU1JSBOtVqlaVrooExRlFBmneM4gScqlQpN0/WiCYVCQdh3SZKsne+4TJJkPbMbw7B6bfTp83RSLBbz+Xy9n6CQLC9s0gLuCHMKHXIoiqqTVrFY5DiunmleKBRCoVBHR8fatWs/+OCDfD4vdJUpl8ssy1IUxTBMoVAQPlsul4Xuy9VqtVQqMQzn4KcjAAAgAElEQVQjtDIUrnMcJzCTcJGiKJIkhQpVFEXV8ZFhGOHfij/fVfBbf9X/NVPjpyo8y1QIokDnea7GR/GyCU5fjqsGEXwQQQUNw+gwjIogVAShCj8lhXEpkFNA+ISf0QY5jY/RgTkomktkcYIt0oUKzhRQiiPYIluqJXNEjmQxOp9CyVA8HYylkjkCy1cCGS6AlcP0TIzjwwzvw2vudMmW4Ma9ORWYk3tzchDVhAoqP3tCCWw4NqB254B4xQjiJ89oD5+SyPWIP1WJ5aZQhscYHmN4guZJepqmpmlqGmV4mObNWV7h54S9+QphoBEPNuTBRqCr4ySRj55VV8tbVxs3HPBiZ93ZsUT1pD6wdOepTd1jqnhFHile7TqvSqMILb4MJyn83Ky6HFd9KdIAGdAFw/oxm6rdJN9jGd9kN3zoNG9yWHY67Sestn6zdUJnd6hdiMoTUYBROZSUI6gERke9OZE3M+LJiLyZUW9ODOWkMC5FsIusGCHFMDsKc2KYFcOs8FAZRMpgfGgyZohycmeyRWQ41je248TAuzubPtjb8sxra450DBiAsNTg2tZw8sWVHzz3+pql73w4ZoVOnJWs/njPc6+vaR9SjlmhDbuPbjhwUh0h5WFaFmAkCCOFWCnEyaGiAi7J3PQ4XJA7cmoQdSTyI2ZgX1f/oc5OPJ8SursIUCUUSb+8wpUqK5YMNx4/bDRpcSILwZ7BobOn2lrsDrPdYbbZTVabcdJqmLQaLJN6y6Te5XLMKovFZDYbTSaD4Nkym42Tk2arzWQwa3QW9aUa08ln1YRR9fml06tsBjVg1jt0ao1MNC4eMqrlFv24Qas0myfMFo3Fppu06402rXZSPWZQKLWKSZvVarVbJ50XWZvV5fcHAQ8sFkvPnhnU643RSDKXy3R2N4+Mdkfj3kqNwMgQRgYK5RRG+uh8iOL8BIMIXEWwXioP5TmYZxCeDZKesbM73n3z/juenfPdl+b8YOUtP970yxt2/XLOsbtu6/jdr7vvvK3z1htP/+LG1rtuP/PGc46uBj5g5ukAj3q4hIVD7aU8SNGfprGfy7iiXCzpJmjgP1/n/ZuTj2QDwl/mRRL+UEkmmC/Fy7U0k4/EUy4I0dqtoxGfmsGd1SJQK7oqBXOtoJkpj/NVRYnuycWO+j0feybXBNzv44kdJepkrSCfKhqrRUuJNbOUUcivKhbgaNTcfGKHTH6W54szfFngqurUZeuCflmjUCgIpFKpVAQ3z8zMjABkVzXqFCV8K8wjwJ+wi9f9VQIS1V1EtVotGAwKXPXqq69+gefWZ67VavW3uBxn0DTNsqxwBlBYpzCP8NP6bAJ9Cj0HZx1Cifb6ewkvcoW67ZcbXzZHXTy+bq6SwvioNyd2Z2RedByhNAF2AqG13iwcQ5M5QuAqgi2iFIczBbpQyRIMSnE5ko2lUSQU84XjKZQkijUoTkJpzodVAkTNh9e8maI9zpkj1H/IVa1ndee4Kl6KZKoZks9RPEbyGDlNUFMUOVXnKlPmM1wlAvBvuepfg6u0QAqy2eGJIYeswSL50Kp8y6Vd7ja+7jK+47Fud1gbrZNnzTalwWXWAR4N6B2Hg3IoKYHRUTAr8mZE3swomBVDOTGUkyLYpRIj+OW4asSWMEQ5qT3ePKJv7B/feXJwza7mdXuaH3pq6dJ3Ptyw++j2I6f2Nncf7Rxs6hEd7Rzc1nByzZZ9L6784Pk31vYrjZNIYsvBlvX7Wr56rsqLxaLGxqMXcVUyFUkkw4lkOJ4IxOL+aByORJFIFEkkw4lk5FJlsol0Jp5KxwSlM/FMNpHNJbJoJIuGcrnQRRZFwzksfKnF8ShGRD+npbBoEnQU4sGpXKKUjhTSkSqRqhIpKh3KxZF0HE4l4GQSSWX8aTSYIyIYmUhn4unZhtDvNhQKqVSqwcFBg8EQDofTmfhVcVWJgXk6yIftkaFTJ157ZsWvrn/1Z99557rvr//ZDz657kcHf/6TU3NuHJh76+gvfiGdc7P8xpv7b5/bOO9exSfv540SHoV5yjeDuvOYg6Vcda46V3aBcnHkvzhXYaQPp/xMPiJ0a07nvMGwOQBNZGKmPOWuFdyVgrnEjJVZyVRhmK8OsFhTGN7osbzpmXwtCr3Lodtm8icqjKjC6SoFs8BVDGUpsO5SEfmmuEqgKGFzvUKbvP9wCHghVNosl8t1aikWi/WQnIA+9SCd4FiamZlBUVSj0bS3tzc2Nn6BRwsUVY8A1q/MOgSnl1AOtHrBED5b/3jdDXa5h174oItCk1c1vhqa+nR83Vw16s2NeDJC3vo4Qgn+Kj2EBlJkCiUJtkjlywRbxOg8RucJtogzBZwppDEqEE164ADoDydzBFWedgYyjjDmitOeJOtKsPYoZQzgWl/uclw15s4BiaoRIk726w+fkkh0EBjNBxLFBDqVxGppfCqH11CyipM1gprKsTxE8cY0L/exwjFAIZB0ObT6lqv+2bgq4TXqYGWHfWSbefiNSemzzvGFHu0TTu2zHtNbTtNHDvNhq/W01SmZBLQW0GRAvDJvZBRM1yWGMoKkSO5SXYGrRh0pfYQdnYw0DeuaBif2tovW7Gpeu7Nx8Yr1859bdu/8Zxe99Nbu451jVkjnDg6NW9bvPPz2RzuXrFj33Otr+pVGmz+15WDL2p3HvlquIqOVakEsFjc2NhqNehxHIcgrcFWhSBeKdL5AcAWUK6BsPsNwWYbLMiw6q1gOm+Uimy3lU6V8osIlLrK1QqpSTF1qp4rpain9Oe1MIT2TDvJkmqczfCZUTfp4PMYzaZ5J8oXMdD5VZmJ5MszRkTwXK5ZSlSpO0VmKxi4ViqWLJTaHpvSGiVHxkNGkDYV9iWS4s/v45+eqKg3ydITXS9QbV2+75863fvq91T/+7qZrr9n2w+9t+z//5/C/f7f7xz8VX3eD+oZbDDfcYrn+F7Jf3PbxDdeeXPJkqKuRD9p4LsJzgTLhJjEbRbvwC8tZUULqlZui/jW5Cqf8KIEIHb5pLiy0/c7kADTlZDF3mfVM5e0VTlekJQW6r8x2VrgTmdgWl3WZRft3r+3FXHhVldrClxrJ9GkaVbCkhiP1DGlg6clSHqhWAt8UV9WJZ/p8FrkQOPti8whVtQR2EaBB6AAo/FQgFQG5KpVKPc+pUqkI/3NAEOQ/8y5TF4zLcUbdt1TnvzohCY40wYEnrP8Kfrs6xl04yfTl+9VcbnxVPHV+fN1cJdRZkHiySpjQhfKmWNkcLVtDTCTHZnAaZwpUvkxyJYzO50g2SzAkV8KZQjJHwMGoA4A9cCCewcjSlAmIGKGEyZexBHImf86AZDRQZhxMXYGrPMmqESFPDhga2qUjGq8rRHsjTChdCmeK0UwpjpbSeDlLVnF6Ks3yXoI3pGZkCCNwVb1y0rdc9S/AVTog7tYqIWmTdWidefCFSfE8p/Je98SfXJr7vPonPYZlLuNHzskGp73T4Rl2gdJJxCQFYJE3MQqmxVBKAmclsIBWKSmSkyKZi6wYwcQwPStXyTw5fYQdNPiPDUycGNEd7Jau3d2yatvhDXubPt7ftGbLviUr1i1ZsW7j3sbuUfW4De5TGJp6RO9tO/D8G2s7hlU6d/DDXUdWfLz/K+eqSkksljY2NhmNRhzHL+SqfIHIFzGukGXzGYZL02yKZpMMl2a41KUWJ2MEFSOouGAxIoLiERwN5IlAgUBKOHKR5bJeJue91OZzIIuCn9OWMyCPhfl0oOgxgqLThq5Gl6grZpLlPNpp1FfDfRXcV8IRDoNo1EtkPWjGSxAxnEhdKorOVmscQaZN5gmJdNBkngiFoUTKf1VcNU2BPBYkTp9offKvK3767yu++/9tuvaaPdf9ZN8139v2f/8/zd/596Gf/Ez5s+t1P5tjveEX7hvmqm+eu/Ga7+994I+6LetqJjlPh/hSdIYGacz+342rMNKXw+EsBuVwGCN9Ql4gywQ5Ai5SQJVxVTlLmRkrMsNFurPENKPJrX7gDYv26Und4yFgCZ1ZVabeLxA7AsChqP9MJiEhsuMUruMYa7UEzUxHvimumtVz8wVGPRwmTFL3UQkZ6EI0sHYBvhSLxUKhIJxqFBhF+MgXe+6FfiNhDZfjjPoN9VVNXxD+q9VqQvpXPp8XJr/cc2dmZgSIFPK6hNSuYrF4tev/inCqPr6B/CoZQihhQhPiJpM1F8q7c7w3XU2SJSGPiuRKVL6MM4UMTieyOEpxKMUlc4QvHHd6ERfoC8XTGbqgdwU17rDWG9eBCS2Y1IJJtTc15k3OylUfNg6oPDl3umbwUy3DxoMd0sEJz6QPtwYwb4yB4nQgyYWz+ThaSBHlHFVLsbyH4PXJ6Qu5Sjjn/y1X/UtwVRTQyiDZYfvwKsvQUzbJPa6xX4ETt3m1v4R094G6J7yG173mTV7rIcDZCnpO2yGl2OkYBiKjYFLqS8l8WZk/LYHTYjghRTJSX+oiK/blLsdVKojQhZmzGuhI33jrqOHoWdV7e06s+PjA0W6R3OQZs0KfHG595OmX/vLUi5sPNCstXrUdGRwz7zzW/vKqDV2icQMQXrf90Cvvf/J1cNWovPFYi9FovpCrSCpHUhmCSuJkDCOiKB5G8XAODxB0iKBntxQborkok49QbISgAznch+a8btOA19gHGvoush5tr1vX+5+00ERvarw/KTltPrG37b1lu5YubFjxXPe2VcNHNgGyDr++PwOO5ZPWGgFUSW8Bc1E5dyEfZ/PpS4URkWIZRfGwwSQXS3tNFmU46kmmkc7uxqvjKr8F3Pvxjt/f8eq//c9V3/+3nXN+duDG6w7++Jod//N/nPn5dfpf3WW89XbtdXMsN9ziunHuxC23Ndx0087f3dn36uJ03yk+5eULUZ5FCrRH4CqhXihNuTjyX5yrcjgsSEArwWtVKsbyJFLE3WXSWqb0NVZZYQdKdGueOgh7Xndanp3ULQBtT6TDLzGZN8jkawn/O3bjZsB+IuzvzybkJKbNs7apCsLzsW+Kq4TiT/WQ3BeOZ10YTxS+rk81MzMj+KgunPxcO89iUSCSOodd7XPrn6rPMDU1JZz+uxxnXOSpumjBQuxSOBBwhfUIZHbhVALbXe36vxqa+sz7Tn+dXKUM0Ao/Ne6n9dGiM8eDFA9T584D1mN/QigwhZKRZDaWRtMYlcHpSDIL+sNuyA8Ho8EUqnMGNO7whCeqAWITQFzjTUyAaTWUvhxXKYCcMztlDDItI6b9ndI+tUsPZw1Q2hbEXGEMiJFIkg6hXIIopelqguPdOK9LTElhWuCq+gm1b7nqX4OrYJPCP3bEPbrKLlrolv8e1tzqN97oN97k0/8KMTwI6/8BGVfCls2QbT/ibLS7+0btlkF3aBSKy/xpRTArD2QkSFIMJ6S+1KW6AlepfbQ2RHer3Id6le1Sc9PgxPt7T77x0V4dEB1WTx46dfbj/U27GjtazoiPnx7Zeaz9xFlJc+/oloMty9Zs6lcanaHsR3uOLVn98VfPVRXxqKLx2AmjYRLHSQiCBgf7z3EVnSKoJEHFcTKKkSGUCKKEn2QDJOu7VDnCi1EQwSAk6yMYJIsDiYwjGbfs+OCFPev+cakOfrRkVu3/cPHn1+F1i5veeqbr7cXHX33ig3l3vXznta/+4YZVf73zg2fu6dz6hqhxg0PSlAWl1ZyV57x83jvFQRwbornopcpiSL6UzKCw3jQ6Ku00TUrDMUcqC18tV+HyHuXqZR/edv3y7/+vD679/o6bf7bv+p/s//H3Dv/gO/p7/xR/6knovvsmbpgzce31kzferL517unf/37nr+84+uiDnsM7eZ+F58I85yux3v9uXJVBQSEIiJE+Aa0oNlQqxjgCLmCuIm4p09oaKy0zvQx2BEtvdpj/7jAtBKwLgt4nM+Hns5HnItATgPU5h2kL6GyNhYawtIohDQXOXivD36C/6sLN9cI42tXOU895F9ZZLpc5jhOOIk5PT1/IK7XzRw4Ffw9N0zRNC2B3hXymyw3hvKFwZrD+dKH8+qzjwiR9gY2E2B+GYfUjigKZlcvl6ctzUv1Y4vQFfrIv8O/2ZTLUbOPr5iq5j5QhhAohBa6CaN7H8CGKx4t8/RigkLqezBGBaBIORmNpFKW4DE4HYykACbohv8sXNrhDWk9EA8Q0QEzjTeiglA7J6QPYZbkKRB25KUOYbR417+mW9qidam9qAogbfRlLIOMIY2CC9GeZKFFMMtUEx7swXhuvSSBKSFqXQJQMYWTI7PUhv+WqfzquCtrGwppjkHy1R74IVt8dNt0Ss10Xs10XNt0SNP7Bb3jMZ3jJZ1oDWzbDlh1W2ynRpH7AFRyF4vJARhnKKYJZqS81CsWvlqu0QU4TpDrkjgOn5R0yy4kR3bp9ra+t3yXSuQ6c7BWKf04iiVyJ17oCnxxu3ddyev+Jnve2HXh22aqOYZU9kP54f9PStVu/Ka5iOUJIqKLZFMUkSCZK0BGCFqBqli0zlXNkcTdGeXEaREkgmbWH46ZoUH1k66vNm5deqlPbX5tVJ7e9+vnVufnVvg+Wyje9Ofz+y0cWP/LRX+/c8sQfGpbNb3n377Ij6/RdO5CxVhKWTmVNPOXgKXuFdFCEVyiedJFwyl+upTHSZ7SMimUdpklxKGpNpIHO00eviqv0DZvb/rFg7dyfvnP99z66+aeb5/xk80+/+8k1/3bq1htCS57jP3gv+exTqptvlvz4RxM33KC6/bbBP9+35aY52+66Q7v5fd6t5Zkgz8AF0k0wLuyzXFUkXHniX5arUlkAI300FxZ8V1kMwil/nguXKH8Z95QIS4XR1jhxHm/LRD8JQCuclqcB+xN+zxMhaGEYetzvedQ7+YBdtzAMH0xFBkl0rEAbi9xkMe8oF7yVsv+bza+qVqssy+ZyuVgs5vf7YRi+2nmElCzBO1UqlVAUDQQCHo/H7XYTBMHzPMdxHo/HZDLFYjHhWwFEWJZlWVaAOZZlr/a5mUwmGo2Gw+FsNluvpHCFfn/1boDCyUSWZVEUTSaTdrs9FovV64EJyHWF59Yjm0INi2w2GwqFIAi62vV/dUQljM/NVVN8rcqzTIkgCnR+mpsSuCr5/u6mhjOKEXt0LEiPwtgZR7LPlR5BiBEYHYbRkfMSoEoMohIIk4CoAsI1Ic6emQEpHmZ4P8VjFT6Xr6bpSpar4EU+l69GciwUy9jhqD+FZdlaLl8NZxlXIGYBgkYgqANjWjCp8SbU3pQGyuiQnCFImsK0CswpIUzuzclBTBPiLuCqrCNXNUToZrFxT7f09LhjzBtXeaJaJGX0ZayhnCtOwlk2SJSiTC2W550or41XpCA15MqI3JgEIhQIK/fRIjc24sldakcgcgTCP78dRehRhLzUXu08l7ODADYI5Ga1fa70eLzaqvO9vOPUx13KsVhFEc5f7TqvyooRwdtHyqCLrdLHKfzMpfbSO69gL9KlICWDSAVEKiBcCeJKEDcCvpBbGrEcgCdWecee9GnvjVl+lbLfknbeEjXfHDXdFTE+HDIuChtfCpre9JtXuSc/GTd3yR1KNWTUB9y6sE8dCCuQqBiMnk+rwqRITgbnZEhGAadkcE4Kk2JYoElSCpMyGFdAuALC9BFWGyTaZOYD3aOdCnPbqG79vhOvfbDjmdfW7GrsUJgBExjVugI6d9DqS7ojaOfIWMsZ8apNux98YvGepq4Jh2/TvuOvf7RTE8ZVIVwRwOUIIYNIGcQqIU4F52VuSg1zcmdGDaKOJDtiBvZ1nT3U2YkWMlQ+SnIRgg0TbBhnQhgdxOggRoVnEZkoV2qjo6pjjScMRiuG0yCEDAwNtradZDiSyRM0h1NsjmTSBJ0imAROx1DCj5LwZwWiJEgwEJ33caVgoRrkyn6C9aYxeyppqJEOHrddqhnMOqumcpbPLz5j4WNmPmqp2MSengOqw+vNHTvT2p6ybywPKcoRDZ+b5FkPX/DyrHuKsHGoleN8dD5E50N0PnChuFJ0hscoNmSxySXyHtOkPBh2xRJgZ3fjiLgzGvdWprDPcBUXprggwSBCCSuCgSgOqVFw7wev7//bn9+d+/O1v7hu421zPrj+x+9e8533v/9vbX/6bXLdav7o/uwbr8hv+0X/D78//vOfa+fOld/92x3XfO+T639iWPMmb1XxhJ/HvWzWTtFujHXnWABj3RTtZkl3nnBzBEBR4Pm6WZ/Recdh4LOaHYKvJA78AqLYz2UpFqYYH8X4GDpwkc2k3QQFF/IRNh8kCSSLenAMYmm4lodrjL3CaKc42RR7hssdisJvA5anfM5FIc/COPhExLMAnvyLW/+AS/ugTfMMke2hCW215JiqAtWyJ5/3cKyX43zRyGRzyy6pvI/nizN8NV9kvihXVa5KQho3w1DxeNzj8eh0BqlUPjwsqtWmz+uiaWsX/OhTd06dq6amqjRNhkIBi8WkUql6es4giH9qaiaZTPb39zc1NRoMumq1TFHE1FSV56eFQKRAM/n8Vecneb1ep9PpdDpDodCFhUwvxxkXepgqlQpBEJFIBIIgsVjsdDrrZbqEPLArPLf+IIZhwuGwyWQaGRnp6uq62vV/dUQljM/LVULNiEp5msuXufIUV+UTRNHuT6zZduh4n0LpimkCuALCpBAmg3ExiArVFGWXaBTIjvtpc7Jqz/G27MxkesqSqtkyU/ZkHiQq4QIfLvIQUZuMkxokPQbGxsHEOBS/2IIJFZRRgTmBoi6SAsJlXlTgqnE/3ap0f9jYrwTTk0luzJvsUTtPjzvaZMbuMashiI6DCaU7onSHdb60K80hZA0hawBaVcH4iDs9ZEuOAllNqKCNFcf9rMiTkXlxCYgKVgpgYm9O4kFHgawUJsUILkY+r5UFGFmAkgdZRYhRhDhlmFVFCqoI9/lnuIKVwrgYxCUgKvFebIedGQmImtMz7Rpo2bYTu8+oTanpsSCj9DFKP/XV2bEANxZk1P9pOybM9lk75mPUMKeGuXG4MIYUlL6CwleQ+QuC60vixSWuzBiQNSK4xY8bPCmD1QTYT/gcG33WVQHL0qDpsaDhz2HdXWHt7V7Jz4Jjc1OGP6TND8T1fwlNzPOp54MTTzs0Sy3adwyGjRrjvjFTu8qumIAATSir9FMKX0HhKyp9hTEfM+4jNQiq9qFjPlIRIBUBUuknx3zkmB8f96FqX3bMm7TGqFaxdvmGHV1yvWzS+9K7H7246kO1HdG5g0ZvxOiN6NzBCYdPbUcmHD4kzZjAaJdofPl7m7c1nBwcM3+468jSNRsnE+hEKKWE4yooofGT2gCj8uJie0rhQS2R0gSEjYMpa4KSOKGDZwb3tbeV+WK+lkOZSJYK4VyCyCczRCSSgjNELEPEMkQiQyQyeOq8siRbGBLJjjW16oxWlGDhQHhYLDvZ3pXKoRcoe05oOhIPZHMxksrgZIKgkgyXzhezXDFBMsFPN3IOJDmA5ACKBVgGyNNflYoUUCOAKfycasQ5VQigQgBlEiiTQJECihRQoIECDeRpkM0HmUKYKQSZgv9CZXGgMpVh8gmbQyeTi0wmQyQSyWbTvWdPiiQdgbC9UE5hZIBkwqVqBiX8JBMuVVPFShIlkGTGgxIIQQcKWfjjhX9579dzX7v2J6tuuGHD3DvW3njzaz/88ZJ//07nP57kVaM87Ex9uLZrzs9Gr/up/eZb9D/8oe7n1078Ys7I3JuG77s7tOtDPmTnS4kq5qUoOMfCWdaXZWGMgQkKZkmQJWCCElo++3DaVy+aj1NBkgmTTJhkop9V+OrQ6vwv7lLhjBtn3ATrOfebzXvpAkgXwFTWEk8ZE0lDKmuhaDfNeSnancPtDAuQjIdmPATtJikXRjpxwoETDpZ0s6SbI4CLLIO5GcLF4h6GcAlX8qQ3TzlZUsNXtTw/PlPozkU2+W0vIOYFYes8UPOHpONhEn4y534yoH8MmViUsi0jAttrZV2+6ObyHorzUCzA5H1sPpgvxhCfpeXkQblyaHqmPMNXq9Uyz09Xq9Ur1AVNp9N1kpg+F2urTs9UGJagaKxcyc/w1dpUaYav8nyN52vVWnF6piJ8zfO16ZkKz1d5vsrlyUq1MD1d02r1B/Yfbmluk0nV/AxfKc9UK0JkrcZyZKWa5/lauVzlZ3hBU+czpqrVKsMwOI5OTZ17FkHmRsWDhw4dON54AoaC/AzP87zBoNMbJni+Go7ApTJdrRV4vsbz0zzP8zP89BRfLk1XKrX6+cELh9DIr45EtfMJVSaTafv27Y2NjRiGCeHFOqXRNF0vbTo1NSU04RFGfZKZmZlUKnXmzJk1a9bodLr66wgfyWQy1Wq1WCwWi8V6AlahUEin0xeuLRQKtbe379+//9SpUxe5u4SPC0VZ6/fXA45CClcdSXmex3GcJEn+y6v//vm5qjY9PV2u1JhCMV+a4qp8ksjb/Yn3th1o6lOMuSI6P64CcwoQFbBGAeGzSsAdW3bGhfP2HG9OVg2xkj5amAhRk5kSyPJIgXeTM8YEp/LlZGBKAWdmU04BYbPOr4QJJUwIC9CG8wJXbWjsV4JJW4IZ88Z71PbT47Y6V5kjhM6fnYBT+kDOGqcdKc4ap/VhwonyukhBCuRGXWmhiqnMi4qcKZkXFaBNDmLC11IgNwpkBY78/FL4KYWfUgZoVZBRBZmxEDse5sbD3FVNcgUJa7tUwitMpqc6J6Dl25r39qotqZo6wIz5qK9U6gDzpWjWyccRRgNxWpBTQ4Vx+BxXKXwFhZ9T+hiZF5W5U+NA0gSnrXDK4g5P2rUOWwNgXwdOvg2ZX0GMz/j1fwtp/xzW3O0eus4nmRMduy02cWdE/duQ+vdR3f1x4yM+zcOQ9nGX/iWr4T2DuUHnGNBCdk0wNeZjFL6yAplSItUxpKCGKS2MapDsuA9X+s9p3IeO+7NqX1btSxsCWU+WO600vvXxrh6lVm4DXl6z4cVVH+w81t6vNLojKJJmzFBMNbqHzK8AACAASURBVAmawCiSZqAkNaAybdzb+OTSFYfb+52h7JGOgbc++sQSTWsDkXE4rIZjOj+qDxDjXkzmSI0BqCWSn4AwNZS2JUmJ03vwzODejrZcIZdlwmkqnGWiZDGTnyKKM0xxhqOKJFUkqSJFFSmqwFAFhipwVKFAckWJUt3a2WO2uzE67wvHJUp199nBWfsfkGyBooWif6V8gaZojKKzbD6XL2ZJJnoerc5vz3lhD/4KQ1QUCzMMzNKfVwwDs3kBqoJMwc8UkXOqcxWXttkNMpnMZLRGwulsFu09e0ok6QiErRdxFU4FC+VUsZKm2AjJhNlCnKBDRNS1fsFDb98+9+WfXvvW9Te994tfrbzh1hd+dO1TP/iBaN0a3m3hM1H0wI7+394hvel65y03W675gePaH9luvFZ+w0+G77wFef913qbiiQAXsxM4nKaRJI0kaSRDISgJkzhM4jBGIOin8qOEHyWCKBHEiMgFip4TGTr3G7kqrsp7LtW5w4mcW/iWKgB00UsXvaWanyl4McqRwSazuBWjHBTnYQpeivOQrFuov4XTToxyoKQdJ+wUbqexWUShtro+vY4bCUzGscMlrpfKHohBbyGWRX7TwzHrA1HjH9O2BzDHY5nJRRHt32OGlyn3ejZ8rFo2MyWQLoDCHx6dDzH5CFdMwT5ry8kGuWJkeqY8MzNVrZaF7flyXCW01avv0zAMa7Xa3t7TJrMuGIJLZZbnqxiettlNY+OycbXc7bHl0GShSGeyccQHuNxWnX58eOSMXDHSfbrVZNYSBGYwmDZ+tPWN11ete2/zYL9MPKpyOrz5fJHnpwtFOpEMhsII4IE5tsrP8ATOgl5fwB9h2bxAIR6Pa1Q8pFRJjSaNaHRg1+4tb61Y/uYb7xw7ehL0+nmeN5uNEukwz5d5vsjzxRwan9Aou7o6Ojq6VEpNKonzM3ypVEmn0wAA6HQ6iUQil8t9Pt/MzEw2m63zUDKZ1Ov1YrF4dHR0y5Ytb7zxxuHDh2EYDofDbrc7kUhUKpVcLgeCIARBDMPw5w/6CShWLpdjsZhWq+3q6hoaGhKJRIcPH167du3Ro0e7urq6urpMJpNAUQzDZLNZi8XS29t75swZu91O03S5XCZJUujuPD4+bjAYtFptZ2fnxo0bly9fPjw83NHRMTo6mkqlhNUKy0YQxGq1isXi4eFhr9dbrVbz+TwIgg6HQy6XKxQKv9+fz+cLhQLLslfIu/+vzlUqhDTESi6c99K8A+WN8bI6wKgQQgKktBHKTc7Aed5D8aZkfsyPfmGukoOYwFXqAHNK5fno+MDluMoQRHX+rAZJG4KowFX2JGuOMxDDT6anlDAx4kgO2xNCIVM5iEk8WSmQE+YXMPFbrvqvwFVakNOCBQ1YVEPFMaSoRIrnuMpPKcCs0hNXe6ImMGoFw1YPYndqJk2HnKYP3cZ3vYbXYf1in3ZhSPNQRPNHR9/PPcM3gKM3QeKbIcltPuVvYvoHsrYFAe2jkHahU/vSpH6t0XLY4BrRQa6JQPpquUrnS7szbI/KtHLLnv4Jk9rje+PDrcs/2Lyv5XRj93CvVDtmhay+pCucswfSZih2Wjyxq7HjjXVbH1u8/GDrmUkkcejU2Xc279IHYhO+kBqJaHwJfQDTBwg1iCtcmTEAnYwWNDA+AWdsSVLqAg+dHdrX2U5UCLqSpcoZLJ/I0rEcE6dKaH6K4aosV2W5KsdVClylxFVKXKXCVSoplJAo1Z29/UarM57BPHBArBjvHRhhS7VLxZWqJMXk8/lSqcDlKQzP5NA4m89N88x/N65CCT/NRZl8jGIjbCHO5GPhmMNtEK/524Nv/nLuiz+/7o2bbnn3tl+/edPti6+94elrr9Uf3Mv73Dwao5oPSh6+Vzz3ZvPNNxl/+EPHtT+y3vBT8c9+0H3zT82v/Z0f6+cTbjo8SZH+LBNMccEUF8wyQYz2U6SPIn3EeQfVBQrjVDiL+bOYP4sGPyPM/1VzFVVwMyWALXvpoofgnDjrIPMu4QpTApgSQBc9VMFN5l0E5yQ4J8u5/0MxrEsQy1mr0+ZyWUYRHfHwdtj+hsfwJKB7BNHdn3bMS0w+EtP/NaxbmDC9jLvXlkN7qpmOamnyS+Gq+obN87zZbN6zZ8+SJUvuvvs3993/p63bNlom9RDs7unteG350t//4a45N123b/9OrW7MCzrP9nVv37F508frV6xcPn/Bw3/924MPPXzPB+vX6HQaqVT+4pJX595656/u+MM9f/zLgvlPbdq4zWg0l0qFQpF2eyZHRP19Z4ci4XSeq9htno72031nhyAIKRQK7e3tr7yy9Na5N8256ef33Pu7++7/45ybrv1//9f/+PfvXHP7bb/5YN1Gvd64e/fOl5Y+r56QcQWUYtJiycCKlcvvu+/eP//5/hVvrVaPG/kZPptFZTLZJ5988tprrz3zzDMvv/xya2trLBYT2iTzPJ/JZHp7e1euXLlgwYIHH3zwwQcfXLRo0YEDB5RKZV9f35kzZ5xOJ47jGo1meHhYJpOFw2HBuVXvCWgymfbs2bNw4cI5c+bccccdDz/88B/+8Ifnnnvu2Wefvf/++++5554tW7bE43Ge5xOJxIYNG5599tnbbrvt1ltvXbJkSUtLS39/f2tr69atW1euXPmPf/zjlVde2bp1644dO5566qlrrrnmgQce+PWvf/3000+PjIwUCoXp6WmB53bv3r1s2bL77rtvwYIFR44ccTqd4+Pju3btevnll5966qklS5Y0NDR4vV7hN3uF/LD/6lylDjCWVA2geJDhnRivjxaVMCEFsqPuhCZMuskZX5EHWd6aLWvCpBLJXi1XqRBShZACYOkihYkg2zYGbGwavBxXKdwRhTsy5o1rfRlzhLAnWVem4MiWDNGCJsSpEFLiyY660mJ3RgHh4356yBYXipoKjxBeVuzNfctV3zhX6b0FLVjUgMVxuDiGFJW+gtLHqRBCCWXGgOgE4NcD0KQXsANOFzBu1h9xGLa69B96dKtA7cuI5unAxKNhzf3AyG3A8C2eoTmOgettA3M8kjsi2vty9sdC+r9BmkX2iZcsuvdMlmMmt0QHucZ9yTGEUyBVBTKlRMqf5Sp0Vq5SuEKWCNou0bz18a4BjVkPh1dt2b1qy26rL9ncO/ru5r3bGk7KTR5PFJMaXPtP9Gw9dGLH0TYBrXYcbeuVajftO75h39FxMDAOByZ8UV0gZQji+gAxARFjADruxayxohYhNEjWnqJkbqihb3h/V0eRL5Z5mipngimvyTmh1EmUOtmEST1hUk+YJiaM2gmjdsKonzDqJ4zGCYNZPq492ty6a39DZ2+/VDXROzBy+PiJfQ3H1HrzpZrQm1Rjao1GYzIZTGbdhEalnpAB4CRGRP41uSqDn+cqIQ4YIplwqZpDCX8OD+BUkKAjBB1iC0mCDgGQQSXqfHv+A8vuuuOFm25cPvf2t3/12+Vzf/n8Tbf+/eabgZ52PgDw6QDT2aR6cv7QHbcor/+59kfXWH74vcnrfiT68XdP/fwH6hcer0i6+RRYy4E4BqfIQJwKxKlAigxkCR+OwTgGo5gvh1+kQA4PCF4roRzGpyL8XyQO+Lm5iip647gJKzlLfLDKh0t8kJ2BmBrETIPcNMLOQOwUzEyDTA2iagBV8VJVT5EPFHlf+RJb4v0FHinx/jwPF6YRbgbKT8H5aQ/Pu4s1ZSpz0gdvBZ0rIeuLiGWRz/Rozvt0zLIAGf+bT/N0xvFOKbyLR0/OkEPVku3L4iqhKGUwGGxqalq5cuXzzz//l788tPTlF5qaj+gNaol0eMfOLUtfXvz4wr8+Mu+BDze81326TTQ6sHvPJ4tfePaxxx+d9+iDf7rnN3f95rbbbp/zxKL5J0+29PcPLnnhlZvm3P7bu/48/69Pz3vk8ZdeXHbqVHs4HESxlFanPHrsYHtbN+gNxqLpgX7Rls3bDx44IhKJNRrN7t2733ln5eIX/r7staVr33tnxcrl8x69/6abr7/rzt8//dTiluY2AAC3bt38xKL5I6KzmVx4ZLR3+45NLyz5++OPL3j88SeWv7bi7JkRkihkMrmGhobHHnts3rx5Tz755JIlS/bu3Ws0Gqenp3me5zhOq9Xu2LFjyZIlCxYseOSRRx555JHnn39+3759HR0dDQ0N7e3tdrs9Eol0dXUdPXq0o6PD4/EIZCNE9xiGGRoa2rhx46uvvvrUU0+9+OKLb7zxxrPPPnvXXXfNmzfvgQceuPvuu5cvX65SqRAEGR8fX7Ro0TPPPDN//vx58+YtW7Zs//79DQ0N69ev/81vfvPAAw889NBDDz300OLFi1esWPHII4/87//9vxcuXPjggw8uXLhw7969breboqhIJGIwGJ5//vnHH3/8wQcffOKJJ7Zt23b69Om9e/cKJPfoo48+99xzmzZtUiqVgnftS+xX+HVzlSbEWVI1D8l7ad6e43WRggohZd6cAs4ZExzI8oEyD+d5O1rVxxh1EL9arhI2WiV87sihJsS1j3s3NQ9djquEbK0xb/z/Z+89g+O4sjzfif30XsRu7E7Mju1WqyV67ykvUb5FeduUl0hJ9CIpOhAgAAIECYLw3nvvvSvvvfeVWZXlva8sb5DvQ4q1bJHUijPUtHmT8Y8bVcmszKoLRtxf/M+552DEugU+OMNWTrMUk2zVFFe/JHOSNEGSJrgkc07xjJNcwzTfNEBRjTA003zTotSR8cYWbuWT/RdX/Vm4iqgM0OQwXRamycIUeZioiBCUEYIyTFAF8CoXXmkmyzVkqZQm5rCkdIGcLlfhuYwOIb1GRLshpVxWkL9Xkb4Cie9pCa9psc8By3tls1t5o2tZI2uFM9u1pH0W7js6xjty0occ/NdMUhaL08yWYqgKCU5hul+uwkl0HL2rZ4F84krJKIFOlKhP5F47frmID1oncMyylv7CqtbS5r7K9qGCypbTeSUjS9ShBXLPFDbrenVxfVf3JOZqdVtV9/CSUI6VqSigka61MbQeGughK70khYcod/OMUaraS1E7BFb/skRZNz5TNdDniftcsFlrUdB4+OHpvubuuoaO2pbu5qrGqqqGmqqGmqqGuqqGhqqGhqr6pqr6pvaegRvl1YXFpbVNbW3d/VX1zdduVly7WVHd0HKnahqam5pbW1tbu7s7e3o7GhprauvKJqcHZArW3yxXjfTMLvSDWmE4ZkPxMRp3OT0at1fvCxr8QXMgZIonPYm022xViVjYhpwfKg4fLPn8k5qDB5u+O1r91aHiz78s/vqrgIiNuE2Iz5TCTHBOfjv55K65tatJj/yO+s//wHnk3xYe/pfuR/8V+/Fb0ZlexKFGYKPfp3UEdZaQwRIy2IIGZ0Dn9en8Xp3Xp/P4f7m0vy5XRSV+ROFMi0whjtpNlFtxCgcO8tHNUY4lwjNF2OYw1xhmGWG2HmboA0xdkG4McfQR1p2jKczVR1gGmA2FGLoAUxOkaX10rY8o0g7SBZUYUjaJfEYuvmDX5/jNF/yG7y2yr7TsAwryAYh52KcuQpydSGACgXHxqOBBcZXb7QZBcH5+vri4uLa2lkqlKpXyQNATCLp5fGZFZcnFrB9a2xq4PIbBqOnobO7r7+wf6KqpLT995vinn3109Ng3hVdzLmadPnb80DfffllZWT49PVt0teTg10evXa0AVKbxsbmSGxVNTS1MJh3UKBYWJ68XF0xOzKqUOplU3dLceTnnSk11Q3t7Z2lp6blz55qaGnh8VjgSQJCE2aKbnhm5UVJUWFCMw1LDoUQ8nqytrT51+hiTRYL08us3cq8WXe7obKZSyQQCqbOjr79vjMMWRyKxkpKSN95449KlS2NjY8PDw/39/RgMBg13ymSywcHBurq63t5eLBbLZDKLiory8/Orqqqamprq6+tnZ2dVKhUAAC0tLWVlZa2trQKBIBqNrqysoDv46HR6eXl5SUkJBoPR6XQul0uhUIyNjf3ud7/7/vvvW1tbi4qKcnJy2traBgcHq6qqLl68ODY2xmAwJicn29vbBwYGenp6bt68uWPHjlOnTjU2NpaWlubm5l65cuXcuXMHDhwQCAR0Or2rq+vGjRtTU1NGo5FOp+fm5l66dKm7u5tEImGx2JGRkYaGhvPnz7///vulpaUjIyPz8/ODg4MzMzNarfbB5rP/GbiKaYoLnIjQhXCsKRR9yNog3RgSuJLKEKKOIFI/wrZGKDrfv4OrCICfAPhxKi9e7aMbohQo1EuUF7RN34urBBaYZwpQAfssR9W1SK8anL/ROX61fawHL5kVWmj6CN0QnRfb+kiKtiVB6yK/aY7TiRUP08FZoWVZ7kItKzRb/7+46s/HVT66LMCQwnQZfAutwkQlTFT6CCoHWWmkKlUUKZcqIjLFyyLlEgBixdxhKadbzmyS00sUlEsq0hGA8AmIf9NIeV1P2Kdeekw4vYU7sVm8sAeivGQXvK9nfCgnfszCHGQQL7G5bVw5nqaUY2QmvCr8J1yl8lKU9p/hKobGIXWEhnBMNL9qiSs5dO7yV2cuVXUMTxHYZCHQM4U9lnX1zU+/+/pUdmFVKx+0jixRSxp7vj6VXVTTjr6u7BqaYQuXJQqqxsTSO5mQlwZ6qGo/Ve0nKTx8U4wG+KiAU2gLYKSq+onZ6sF+V9Rj8+lVejGdT5rDTY7ODo1MD4/Pjc9hFuYwC3OYpTkMZg6DmVvGocKR6XPL+LllPJ7CwFMYM4vYybmlBSzxrlrEEpYxuKWlJTwei8UtDg71dnQ2EskLXr/xb5mr5gdBrTAcdbg8Oq/fGI27nG4oAFtCEXsAtnj9xnDUsYIEo3GXywY6lHwjnagn4Jw0qofOsJGoOiLJyKAiLgsSciB+E8LGya9mTb707MTG9ZSN66j//A/C1Q9hHvlN58P/NPPmi/aeBgTkphxALGrxJRyepNOTdPoSzmDMGY46IlFHOKOY7ccxZgvHbL6g4U+l8wV1vuCvy1WeqCSMaKUefD+xsrDtxKXaQ9e7TrctXB+l1y+KuxdEXQuirnlh55ygY5bfPsNrm+G1jXGaRjhNd47j3OYRTtMou3GQWT/EqOuj1fRTqwfIZZcr/3j+6svZRc+1dL/PE14IB6uRVB0SKwP5B1WcrzXsY1Z5btTSjATHEXgJgcnRmOhBcZXL5RIKha2trWfPnu3s7IxGowiSRpDkChKnM0iFV3OvFuVRaYRQ2JdIhsfGB9vaG+vqK2vrKq4XF1zOvVhdUzY7NzY03N3b15adc/7y5eyRkbH2tp6K8nocho6kEUhraahvLSkpXViYU6okeMJCecWN2ZlFSGtRKjSNDW35eVe7OvsGB4eLi4v/7u/+7tlnn66tq1QoJZFowOtz0BmEjs6WG8XlcpkGWUHcbm9e3uUTJw+TKRgSZTEr+1RpWRFfwEKQ9MoKMjuzVFXZ2Nsz4vMF8vPzDxw4MDU1FYlEVCrVyMjI4OAgmjDOYrEaGxvr6+tpNFooFEIQZGZmpqGhoba2trW1taOjA4fD6XQ6vV7f0tJSWlra0tIiFApRpwpNXWprazt8+HBOTo5cLkfDgjqdrru7+3e/+11NTQ0AAPPz81evXi0oKMjNzT106FB9fT3KOiwWq6WlpbW1tb29vays7IMPPhgaGkLLK8zNzXV3d7e3tzc0NKD3pFKpeXl5LS0tBoOByWQeP368trYWBEHUMBsbGzt//vxHH330yiuvEAgEq9VqNptnZmYGBgYUCkWmCtdfJVcRwQBNH2FbkmxLkmGM0Q1RljnBtaWE7hWpH1GGEFkA4diiPxsE/Dmuyqy+BMDPMMYoUKiPpChsn7kXV3GNfq7RTwMdc1w1ylU3uyeLu6eqx8iDVDUB8JM0wQmOvmWBVzfFaJhhlQ7i66YY3XjpBEefsazQrY7/xVV/Rq5iyLxsiY8l9dFlAZocpshhstJHVrpJCjNNDTHUcrqURhPMs4TjEuUEpFtUSuZUwik1t0/FqldRC9Wk00r8F2r8ewbKW3rSqyDuGfnCY5L5PWr8cxbemz7l53r2xzLCp8ylQ3T8ZQ63m68g0xSKZakZrwpjVKk7uMp6L66iATaJHR7CMU8XlY8RGQSx6ljO1SOXCorru6o6hut7J8pa+i/frM+6Xn2ttqO+d6J1eK64viu3tOHIhYKKtsExDP1GQ3d1z8g4jbMoktG0ZrbBhXIVDQjQwSBZ6RWY43TQTwWcInsQK1M3TM5VD/ZHkLg7ZFMbZGwxg8TC46jYZdLSImGRwqJRWAwKi0VhsShMDoXJRYWnMAhUJoXJpXMEBCpzHkNYwpOpLB6Nzb9TdDaPQqWTSCQ6nUqlEccnhnt6W9lcEoLAf7tc1Tc7PwRqReGo0+XRe/2maNztdOvQxj5mq1oiYwpEVIWKC2pFaiXXZwGdSpFDzIeViogK8ElkTrnMq1GBAoaGS7ZyCJbFEVb+hd4XnurZtI68cyvzd/+q2LCKuPrhtn/9+56ndgquZ1sx4wBzSSlnCNRsHsDlAHy+mi9S8aUKruxHsWUKtkzBujWyZAoWmmV1W9IV4PYBbr/6V+Uqd0xiQ8Qz0o4zNZ+/cnjnc19teuvUk18VvHGs9KOs5m8uNh262HToQuPB8w1fn6v/6mzdlz/Uf/l9/RfHG7442fDT8fvGL483fHG87rPDNZ8crjpwqOKjQ2UffFv6zltHNr32xUMffvNwQfnzJNZZt68uAtd4HdcEtINy7gmz/ErA3LDiG0NCywhMTARp0aj4QXFVJBIBQbCjo+Po0aMVFRUmkwlB0rF4KJEMS2WC9o6m/oEujVbp9TlkcmFDY3V1TVnJzaLrxQWVVTc7u1qGR/pGRns7OhvnFyauXb9y4sSxzs7u/r6Rhvp2lKuoFE5hQXFubv7CwpzBqGFzKPUNVV2dfQa93WpxdbT35uUWjo5Mcrl8HA73+OOPv/baq98dPlhdU05nkPQGkMuj9Q90l9yokEoAZAXxeHzXrxddyj4nlnAkMnbR9ZzSsiIyBZdOJy0WW0N9a37e9Z7uYbUavHDhwuHDhwUCAYIgbDa7urq6vr4ejY7J5fK2trbS0tKpqSkIggKBwPj4eHV1dUNDQ19fH5r8pFKpfD5fU1NTSUlJc3OzUChE09VhGPZ4PEtLS1lZWUVFRRqNBmUgmUzW1ta2f//+8fFxCIImJiauXLly7do1NLNqdnYW3XRJJpObm5tHRkYmJyfr6+svXbqExWLRrXwAACwuLnZ2dlZXV0ejUZfLNTk5mZWV1draajQaxWJxYWFhXV2dSCQKh8NisbiiouLQoUPvvvvu/v37uVyu3W6XSCR1dXVNTU16vf6vOw5IAPwUKEQ3ROmGKE0fYRhjfAci9SFSPyIPIvIgInAlqXo/RmmblxjnJcb75So0cpfhKqou/PNchRHrCHITSWlZFkGTDNkQkT9CFo4x5AVt083zXDSVapCqbp7nNs9zu/HSoq6F8mFi6yJ/lKlFuxziVN5llee/uOrPyFVkpZclc3KldrbUzZJ5GTIfTe6jKLwUpZ2iMDDVIFstZMjwNMEYS9grU/XrDDMaJUYrxWiE4ypOu5p+U0k8r8AfUmE/hAhvQ6Q/aHDPq7DPqHDPQfRX3bIDUeiInvWZDP8lY/E7Oj6Py+sTKBk0BbAktuBVkVtclcCr4P8rVy0JQBbk6F2knC4qn2XwuZAlp6wup6xukS46kX1t+7OvvfHJt30zeMAOU0RgVcfwO18cPZlzvWVotqFvcnCehMYKe+dwoxTWglBK05o5RneGq5jaUIaraKBL7IBRrqoZGoghSUfAKlTycFTszPL06Mxo91B3S1dbQfG1guLiguLiguslBddvZnTlWsn10srymobymobC4tLs/KtXrpWU1zQUlZTfqWslZWXllaWlpTU1VfUN1QWFuVmXzgwMtZutqr91rpKEo06Xx+j1m6Jxr9Ot8/otDhckkbGnZvo7uup7+hpHxrrHxnq62+taqm+2lpX01VQNVtd2llW0V1Z2Nze0N9W01ZWMNpfimm5Onvq26omdTevXEvfs4q9+WLN1HXXtw03/8N/rNq9aPHmQ3V6FG25tbS6raa+s6Kgu76ytaq+rbqurb6ltbKltaq5uaqm8pfKmlvKmlrKmljKHG7yVbqV0uJUOj8LhUTg8svub0vvkKmdcJI+Qe7iVR6o/fOXUrhdPbH/zwpPvXHrmzQtPvnJq18vf73z5+50vndzx4ontLxzf9vyxrc8d3/ri+b0vXLiLXrz42AsX9u47t/vZH3Y+dWrbEye3PH5i81NHN7x5evsfDv3+3cMP55Q/P085rTaWKIF8FvM4lXBIzD1vg6qj3mEkikOitCRMD/mYkZj0gXAVmlzlcrlmZmaysrKqq6vVanUyGY/FQ+GIn0zB5eVfulqUR6bg1ICMRMZeLcqrq6+sqi69WpTX3FJHImOxuIXGpqobJQXLmJmq6tJTp0729Q1MTsw11LdPTSzbLP75OVxhQfGNGzepVLLLbWWxyTdLr5XcKDfo7eFQor9v5FJW7sT4jMvlQRO0BQJeY1NteUUJBjtvMkMSKXdwqPdK/jU8jubzhhwO182bNy5m/SCV8fRGZUdXfUVl8dBwr1QqxmLxeblXi69XMOh8sViam5ubm5uLlg9Fc6GampqCweDKyorNZhsfH6+qqhoaGhIKhQaDoba2trCwsKmpaXR0tL6+vrGxkc/nJxKJhoaG69evNzY2ZrgKLQFKIBAuXLhw8eJFBoMRjUZhGFYoFLOzs8XFxSwWS6FQdHR0FBcX9/f3d3V1/fDDD2NjYzqdTqfTDQwM1NTUTE9PT05OXrt2rba2FoPB2Gy2VCrl9XoZDAYa2otEIlqtdmhoqLi4eHR0FIIgLpdbXl7e2tpKJBIFAsHExMSNGzeys7MvXrx45swZm80WCARoNFpBQUFdXR1aGMLr9f55uCqeSMHRWDSBRFcQRzAu0dlzf7d32gAAIABJREFUSxuaR5dxQoitD1JA35LUviRz/sw6zTTFh2jAlbaZHoKsCyfJbhjrxIoJgA8PuPGA8xfLjVd7f2b9vpOrMDIT1+inqG3zPGCCLm2eIrTOkEhKC0lpYeu9eJmxe4nRMk2coEuxEv28ELrevVDSjx1haFjmxDTfVNS1UDVGIWvhlgVe/TSzbUkwyTXgVF7UryJog1jAh7kfYUE/ClUECCbqQmRDhGKMUoxRAgTjtUG02w96GYpc93VzDOC7F9fOi23LchfbkuzGSw9fbS4bInCsKbIWflDcc7+iQKH/uBiagEjjFCnMXImZLbPyVF4u4GOq3FSZWWRwCCAtS8YgsiewlGYyvUYoalCp+oxaktPId+kpFsWoXd4aAGtgdZFXcspEO6CnvqXCvCBbesrKezdlPhLWHtLQ36UMv8Ce/qOYfE4lrFOp5iQAl6GEcHIXUZ3AAQgOQPBAigiEyYCXBtipoI0K+Ui6ACoq5KPqPDTIQ4NcBJmBpDDMMiVX6tpbJ+ZxQkVuRcOnJ87daOiu6Rqt7hy5fLP+8Pkr5wrL+2bwYp2zvneisX/qel3njYbukznXT+eVzJJ58wzBhfLaQRKNb/UwdY5lkR4vszI0MFMbIsrdfFMM5SqRPbgkVlSPTJZ2dbsi/jgSgyxaHBW7RFwamRpraGtqbG8l0ulEGpNIY95KQuegwlMYRBqLRGej9hWJzibSWHgKg8kT3SkWT8jh8hkMhkgkUKllRBK2p7d1cXnC5gD/WrjKF8j04bmtBmZQ6fTK4YjB5dHzBYzl5WUyia5W6R127+BQLxY/o1SJXB5jEHZ5/RabXW80q1PpsAoQTs+MDAy1zy9M0Jk4JotEIi9TaTgaDcci4VkEPAdLYOIJVDyeSMLOL03Pzg7jZga05HnzaE/vB2/m/dM/9D78kGDNo+D6VbQ1D/f89h9ad21cPvUNMNFrkdB4HAKGgRknzA1ipybwC/MULI5CIFDxJCqORsfT6HgGk8gX0rh80tRMX3XtNbmKabJKAyEdHNW7fCqrU+z0ygNh4EFxlQcWO3z8QFSOICYEMdk8XJ5kapHV8cW1N94u3PfKpcdeOL8L1b6zO549s+2li3vu1IsX9zyTtfvpS7ufytr15MWdT17c+cSFHY+f347qiQs7MicfO7dtzw9bHju1/r2cPW+f3rD/u9+8ffhfD2evr2x/BUM9pgCuYjGHzaZaBCEiCGMlyYjAjCjMD4fFoZj8rlwlU7DaOmpx+HkESaTTyUgkhILUvbgqEAiglb65XG5lZeXHH3/87LPPPvbYntf2v1xVXSoUcShUfNals088uXvX7q2v7X8pNy8LT1ii0Yk3S69dKciZmR1fxsyVV1zPv5K1uDRVV1956tTJmpq6rIu527c9tm7N9icff/HNNz7Iy71KozESiVg0FiSRl2+WXnvi8Wd273rqsb1P/+HVN7/68pszp8+fPXv+1KlTr7zyyv79fzj0zZctrQ0iMVdvAClUbEdny8ULlzlsMbrRr7y89PiJ70bH+laQ8OLyxNlzJ/bs3b5x4/rnn3/x+LHToyMzVouHyWRnZ2efO3dOJBKhe/du3rxZUFCQqf8klUpv3Ljx+uuv79mzZ+/evevXrz9w4EBnZyeBQKisrHzppZc2btz49NNPP/LII6+//npFRUUmDojuoIQgaHR09Pjx4y+99NJzzz332muvvfXWW2+88UZhYSGRSLRYLHQ6vbKysri4eGxsTCKRfPfddx988MHTTz+9bdu2vXv3vvfee+fPny8vL8/Ly5uYmMjUmpqZmfnwww//8R//cfv27c8888zBgwd7e3v1en00GjUajTQa7e233967d++mTZtef/31vLy8mpqaCxcuvPvuu3q9Ph6Pq1Sq2tralpYWEAS1Wm1vb69CobBaregeRnQzY/pW0+g/D1dxDDAF9KGFzn+Gq1jmxABFld863UuU9xBk2Q1jHRjRXyZX3RzAjTA0bEtymm+61r1YNUahQKEHyFUZm4qoC5H0YRStfm2uWpDYMQo3x5rqIcgOX20uHyZyrCm0IMVfMVdpPQK1TiRX86QgX64Xqe18wMlW2GgSnRgyC0ElR0ohs4YJ5AYyrZTPL1fI28w6sssi9JrodnDSCXTCuqYIdMMnP2egf6Ijv63EvCTHvmAT/DFmPOZTH1SR32VNvi5c/FpBz9XK2kEAK9MIWWoDXuG+X65iap1UtXmaLsquaKzqHRnB045fLnrzi+/6ZvCTeNbgPOlKRfMfvz392bHztd1jHJWJrTSOLFEvFdfkljZkXa++Wt02Q+I2j8ycL6tBuYqld2LEBoLcxtSGfhlX4ZYImJGpsYa2lsb2dshkhUw2yGSDTA7I5ICMLlSg3qo1WiGTTW9x6C0OyGTTGq2g3mx2eO6UxeHWQnq1Wm02G90eu1QmnF+Y4PDI8aTnb5WrxsaHCMRFpUrkcpvDEW844g2FPXDILVcI6AzCwuLk0vI0i02WyngiMZvJoWqNoNaoMeghkw6yaHRGrUGnMwB6SKpRStVCQMGBtSIvbnbwiwP5D/12YO0awZpHtetWMVY/PPDQP7bv3Lh84iA41mOVMFVynlgrlVm0gM+u93s0LrtEA3JEAlAL6A0aLaSWK0QSKZcnoC5hxrt765UA22yTBMIQHIVcPoXVKXR6pf7QfdZbvzdXoZaVPyILJ9VmJ4vM7O8Zul7RdeGDwpdeKXzyuZxdz1za8VzOrudydj11cdvj5zY/m73zTj2Ts/OJnB2PX97xWM72vdnb9mZv23Np6+6sLaj2XNqaObnr4uYd5zfuOrP2jcvbXzj+0LNf//07px+6WPV009iHg/NfDU1/0Tf8sUh2M5HAIAg7EmP6YVYAFvhgCRxXPhCuQkEhnU6DIDg4OJiVlfXZZ5+9//67b729/3pxwTJmbnpmLDvn/OtvvPLKq8//8cB7/QNdSpVEC6mmZ8YGh3r4ApZUJpidG+vqbpZIubNzEzU1VbOz850dfQe/Pvrpx98c+Ojro0dO19Y0CYXilZUUgiRAjWxufvLZZ1548onnn3ziuT+8+uZnn3519MjJY8dOfPvtt6+//vq777594uSRzq5WmVzocJrVgIRMwfd0DwJqA7KCeL3+6enJltZ6OoOQRkI6g6K5pebDj9554YV9H310oLCgmEHnIysIAGi6urra29tNJhOCICAIjo2NDQwMoLU0U6mUTCarq6v78ssv//CHP7zyyisoxLS2ts7Pz1dVVb377rvPPPPMW2+99emnn2ZnZ4+MjKhUqky9A6/XCwDA1NRUVlbW22+/vW/fvueee+7ZZ5996qmnBgcHFQoFDMNqtXp6enp0dJTFYplMpiNHjnzyySevvvrqM8888+KLL3788cfnzp0rLi5ua2sjEAiovRSLxWg0WmFh4Ycffrh///4//vGPOTk5c3NzaKnSeDxusVg+/PDDF198cd++fQcPHqyvr5+YmECLNdjtdrQ61+zs7OTkJJ/PX1paunz5MgAATqcTJcJkMhmLxVDX7T+bq/LKGtE4IMcAUzV+NA6IRuLuxVV9JEVey9QARdVHUlyqH21bEvwFclVxz+LNAdwoU8uxpmYE5us9S9XjVKou/KC4CoWq27kKRav/NK7qJcqPFLWUDxO5tvRfO1cxtS6OXCyUcAVSoVCploBGEWDmyPQUoUoIQHyVhCMmUpiDBFI1mXyNx74uFtbIJZNaNcEILGglfXpRnUNe5pDmmrhH9fRPNOR35JiX1YTXnOLPw9Axm+RLMeYdydLHKuJJiF9sUvfpdWQlpOCAFqLSR1SncOqfcJXtZ7iKBbmIcv04mZdb3VI7MD5KoP9wtfTL01lqW3CRLipvHUARqri+q6Sx51ptx+A8aWSJ2jQwXdczfir3xvFLRaPLtFEc7ezNqn4ChW/1sA0urMRIVNiZ2hBDA9+bq4JxJA5ZIByFsETAjExNNLS1Nba3m+wuk91tsntNNr/J5jfZgiZb0GTz6y0ug9VpsrtRcjLZ3QarU29xWF2+O2VzeSGdAQAAs9noctskUsHc/DibS4ol3H+rXDU0NIDFLSiUYrfHFo74I9EAHPIGgu6R0f7pmTESGSuR8nV6wGDUAKBcLONrrQat1WCymM1mq93ksJgdRqtD57ArrQbQClksYMqph2mEwYOfF65ePb5tu2jdau3aR1lrfj/y8L907No0f+QL1XCnU8o1GgGpXskC5QxAxdVqxQaDXG9UQHqDyWi3W00mg1DEJZKWljCT07MDg8OtIMS3OmT+kDYQ1rj9crtH6PJL/OH7nNJ7cxVarSoYU9i9PBpnqKbpwpmLH35+9uU/XH7yqfydT+RufzJvxzMFu5++suuxnK07L2x4Inf7nXosb/uevG2787btyt268/KWnZe37MjZvD17E6odOZszJ7dd2rjl4vrtZ1e9cGnNY4f//olD/+OzqxvLxj/qwhwq7dx/8vKma1UvzROz7N6pSJrpj7FdMMcNi11B8YPiKnSVRdOxDQYDj8fD4/ELC3MY7AKoUSSS4UQyrIVUNDqRTMFxuHSVWhoK++KJEPo/we2xBYJuk1kDgFIEidkdJqGQ73Z7DXrr/Bxudhq3OE8iEhgyqToQgBEkjSAJn9+uBmRkEh2HpWKWiRQyUyiQKhWgXK4UiUSTk5PT05NEEhYAFeGIH0ES4YjX7jCrVZDXE15JI5FITKfTKpRiq02XTAdTK7BcIVhcmlleXmQy2XIZEPDHkBXE7w/KZDKZTIZW5woGgwAAqFSqUCiEJnTDMKxUKgkEwuzs7OzsLB6PF4lEaAqU1+ul0+nLy8tMJnN5eZnFYkEQhAYQUb5BU93R2B+RSFxYWFhaWsLj8SQSSaVSoTUOgsGgVqvVaDROpzMajUqlUg6HQyKRlpeX8Xg8h8MBAMBqtcrlcrPZnKmJ5XA4+Hw+BoOZmJhYWFhgs9kWiyWdTqPJUjAMS6VSBoNBIpFEIpHb7U4kEn6/X6fToZ1zYrGYXq9XKBQikWhoaOj8+fMmk8nn86F/5WQyifaKvl+oegBclV/e1DqOJYj1XGOIpg1gFS6s0kPWwvfiKrYl2UOQ5TZPjjA0QzTgYu1w8zyXCPr/0rjqRu9S6SB+jAVxbelZoeV6z1LNBI2mjzworkKzqVARdaGMfm2uQnPtubY0ml9VMULi2VeouvBfOVfZmWIGX4QVSGhihVACAmJAx5FqaHwFX6kWyAU8MZ7JGiKTqsjEQjY9j8++SSLUsxn9PGY7m1IhIOUr6BcV5CPCxff19E8A4ltK3Gs6xns+1XdBzQkD/3Pewjtq0jd65kWLtNoOjZtNTMAAcEE7SRUkqlfuxlWWe3EVDbAt8JTDeNb1lt6eedwyT1rS0nOtoQPPVbQMzeaXN1W2Dy3QhFSxZmCOeKWi+WxBWU3XaOvwXOf40um8km/P5k3gmHiB4nRxeR+ezLd6OEY3XmYmKR2/iKvMehyFsETAjUxNNbS1NbZ1KjV6pcaoBM1K0KwErbdklqogmVqrAHVKjV6p0StAnUytlao06NufSKXRKVWAVCrVakGzRc/hMsbG+0mURbQx898kV7W3ty4sTqvU0kDQHYkGnC4LAMqFIk5be+PM7LhQxDGZIbvDZDJDGq1SDsiEgEIEqKVqtVKlUasglRqSgQaJVsdQSPmAFNTIwmaNi4Tp//qLwvUbZ/Y+Ll23Blrze/bq340/+pvOnZumD34q72v3KAQAIJkmLBbUVX2TnXUsL/9mW9csiSFSQ3I1YDQaIQii0ohj44OjY33zi2MY3ITBLLW7FD5Y4w+p3QGpwytwB8S+kOz+5v/eXBWIysNJdWxFY3Gx5zBN2Ve++PjLZ177auezF3fuzN24K2/zY4Xbnrq++6nru3bnb9l6ae2eK1v3XNnyk3FXwZad+Vt2Xtm8I2/z9ryN23M3bcvdsDVnw9bL67fmbNiWu2F77qbteRu3Xd64JWfdpqy1W84/vPeHf3ns5P/8Q/ZvTrfvayQcalz68tSN3a98/P98n7erb/oEaB3xpZjeuMAVFTuiMkdIFoyrHghX+f1+tDEL8idHGi1zcLvSK7EVJB6Lw5kziWQ4mYogSAJBYslUCEFiCJIIhYIIgiAriN8X9XvjKylkJY0gP/ZuSSNIIp4IBmFPponN/9FtT7/VJAd9UCyVjqWSSDKBJOJIMplOpRLplVgqHU6mgwgSicUD8UQo08cGVTKZjsfjGWpEQ2AohWQa1Nx+ZNrLZK5H5ySRSKRSqfStvjcoWGRui9zqsXj724wFiDIG+pE7n4ge6P1vfzp6/598JJlMhsPhTBDz9u+Adn0Oh8OoF5VOpxOJhMPhYDKZIyMjbrc7FAqhd0Ob4fz70Oo/ylVXKprbJnBEiYFnCtOhIE7pxqm8FCj0M1zViRXnNI5PcPRjLOh89WDDDIukCfylcVVJ33LZEGGcrePZV+ZE1ht9mNpJOt0QfVBc9ROWul2/KlctyZw4lZdnX+knK49db6scJfMdCE0f+evmKsjKFGG5wgmucEEopYhVIpFaxZWoGHwpT6YQygRCCZHLGaVTa2mkqyxyDptWiMeVMZjtPE4zl14ipuUpWeeVtO+Ey+9r6X9U4t9Q4t9wCL+I6X8IQWcg9hfc+fdA8jEjK9cmb3RAUxYTB9Br7sJVIEwG3T/PVUytc5op6V+mFbf2dUwvDeOo2aW1V6qbr1Q0N/RNThM5FBHIlOvZSqNAY5MZPR1ji7XdYxeKKvPLm84VlueXNy0zJeMExsmimz1YIs/i5po8RIWVonaxoPDPcVU4FEeSkNmIo5CWCISRqamG1o7Gti5Qbwb1VlBnB3VOUOe6Jacc0Cs1epXWAOhMgM6k0hqUGr0cgNC3PxGoM+r0RhAEzWaj02UViXnTMyN0Jg4O2/5Wuaq1tXVpeQ7SAdEYHI4EtJCaQMSMjA5MTY/RGWRIB9gdZpNZB4AKpUqqAJUyPSTT6xWQQa0xgaBJrTHJIYvUYJZYTAqL3mDWxp0mH4MydPjbwg1bpnbvlW9Yp1v9MG/Nw7NrH+7ZtXns84/EXc1+tVQi5vVNjZ0syH/z4KH3Dh+7eLNqaJHAkQJytcZisRiNRiaTPjM7gcHOSuUci01tcypdPhX6u9wBsSsgdAdF3pDkAXJVbEWTRgxOv2AB15JT8OXnh55/+7vHn7i4dVPe2s15G3YUbd57Y9eeG9u3FWzemLtme+GW7Vc33TnuKNi8o2Dj9iubtuWv35a/cWveui2567fkrt2Su35r3rpt+Ru35a/fmrdh8+U1G7PXbL7w0JZT/+P5vH/+snHnlZm3K7Gf5Pe9+knW75/+8L99m72tfeKYwjLiWeF40xJ3SulMqh0xpT/xYLgKjQ1FIpFM8lA8HofhQCjs9wdcHq/dH3BFooFYHA5H/IGgG0ESqXR0BfmxJ2A8EUqmIggSi8b8CBJLJMPBoH8FJZsEkowjqQSSTCDx2Eo4HIXhQCQaSK9EECQRjSRDcDLgjwT8kWAgEvCHvV6/y+VKJpOpVCKZisbioUg0EI0FU+kwgiSRFWQljSTiSCq1gvIZgsRQrorG/D6/MxDwwXAYDsaikZWVNJJIpDIIEg6HM78OhmEYhkOhUDQaTSQSiUQiGo2GQqFYLAbDcDAYRLv4BYPBUCj0p3MCBwIBGIZRLkG7xKCNgEKhEHo+YwuFw+EMYKElr6LRaCwWi9860DlHC43GYrFQKITePAO4sVgs/WOvxlQkEoFhGPW0IpEIClhor0AUp1C+QdvXZGDL6/Xa7Xb0nihvoX4Vilb/2VxVUNnSPoknSY18c4Shg/EqD17to+rC9+IqjjXVtiS4VD86zTdNcg3nqgbqphh/gVx1sx9TPkyc4Oj5DmRebLvRh6mbYjCMsQfFVWRDBI39ZTwqvDaIprH/qly1LHfh1T6+AxmgqI4Xt1eNUQROhG6I/lVzFRsysSXzPGEfizfMFs7zJDShXCyQKrgimUAmk8pFMjlVJJziMpuY5GssYjaTkicStajBYYN+yKhttWgqvfobbiDLLPwOpH8oxe0HSG8HgGOIOz9myoK43wgW/6giHNXRc8ziBptm0qhnqyCArbYTFLe4Sn0HV+k8d+UqgTkwSRd1z5OKmrore4avN3e9/dWRz06eH8cyCDylCHLITV6BxsZVm6UGt9YVEUGOZabkWm3HmfybHxw8eejM5XmqgCRWHyso7lrG8yxuvsVHUtqogPv+uGpypqG1s7Gt61ZOlQcyeiCj95Y8Kq0J0JlAvVlrtKKZVShd3UrG+hPpTFaD0azRaCwWk8ttE4l5U9PDNAY2GLL+rXJVf38/Dr8EgAq3x26zm0Ri3sLiTP9At0DIATVKq81osRrUgFwiFcgVYpVWDdosKqtNY3JoDU4IsgOQTaGzSwxWWzxuhv1Wl2Ul4EqIhdNnzlzbvH1s2y7Vxg3Qqt/y1/5+ceMjvbu3DB54V9DeEATlBj3IkAgGsZimqZnOueVZBp+rNmqtPplSYzJZ9Hojg0GbX5im0fEWmya14vf4tZ4A4AmoPEGZJyhBm8Y8WK6KpsEUoncHRThK17XSo9+d2P/R6X2P52zdeGXNhvy1mwvXbb++ZUfx5i1XN67PW7W1aNPWog0/GbcVbdhWuHFHwfrtVzZsy1+7LX/91rw1W3LXbsldvSV37da8Ndvy12/LX7s1b93my6s2Zq/alPVvW8799zcrV/0w/mL+wjsX+1/46sb6N0//08sH/9fRgsc6584onJMehO9GJI4VpS2tdiRUD4qr0IUf7e+LHuFwOBj0o3ZRMhVJpaO3u1bJVCQSDUSigWQqctvrUDTmD0e8kWggEgmFw9FEHEFWkJUUgqR/7IUcicT8fm8g6I5EfclUBHWVVtJIOoX86EUlUre+QjQWD4XC/iDsCYV98UQQQZLp1I98lkikMn5VIhWAw85Q2BOLw6lUIpVaiUZSwUDc543E4z9iTTQaRRkI9YRQjgyFQiiFoECDpo3faT6hRyqVQnf83Q5Pt1tW6BxmPCe0EAM6w+hUZ3Dn9uvRzZhoAXf0mozntLKykulCiHJVOBzO5EUh9zhQ2kMRGcUblM/Qzs2pVCqz/fPPwFWFVa0dUwSyzCSwRJn60C/hqpYFXlbdyJzIOiMwn63sr5mgkbXBvzSuKh3AVoyQJrkGvgNZkNhL+rH108wHyFUUYxRFqwxX4TQBLOj/tbkKLXUhcP7IVdXjVKHrxy6Nf81cZeDLZniCNhq7i8oaYfGwPClXKJcLZUqRTK5QigEVWyldEHM6eNSbHGIui5wLgN1mx6TXO+Vz9YXcrSlfbcJeFNCcAmgfiDGvANR348YfkPCNtD3fIDgiIXwpWfpGTbgIcauNijFIw5SDaqbShpP578ZVlp/hKo7eM0zkdM4SbnYM1g6MF9a37f/00Gcnz+M4crIQ4KhMEr1LafFLDW6OykQRgTzAQhVrGvomz1+tePHdz9789LtpIkdsdB7Jv9a5hONZ3AKrn6J20EAPWxf5v3FVGjKbcRTKEp6U4SpAZwEgGwA5AMgBQE4AcgJaNwA57xUHBPXmO6XRmzRanVKp1Oshq83I4TJGRnsJpHm3V/+3ylXj4+MLC3NkMpFOp1KpZAIBh8NhcDiMwaCzWEw2m0WvhxQKmUQiUqkUWoMesFqVFqtab1VrrWq1Rao0ChQGtkqHF0sWGFQsCaeXCH0M2uzZczd3PDa+fbd600bdo78Vrn0Es2lV364tfR+8yW2pDWmVRoOWLZdO0ui9WPwokYEXqoV6J2QPKNSQwWACAA2RSJyenqRQ8UazOpZwB0IGH6xx++XugNgDi70hEdqS7wFyFRxXhpNqm4eLo3RdLzv2zbE/vH30iacLdmy8umZt/qq1+Y9sKFy7+dq6jVfXrbvy6OZrGzZfW/eTceu1ddsK1+8oXLv9yrptV1Zvy1+7NX/VltzVW/Ie3ZK7emv+qm35a7ddWb01b83m3Ec2Zj+yKetfnij4x49aNpyZ3Hdq6JkDpatfOv0/Xzn2v94+9dtTJc/1YS6pPDMOhGdNC41JqTGhMMfkD9CvQhdd9Li1RqdXEJRdoihapdJRNA4YT4QSyXA8EYrGgvFECL0ANasiUV96JYYg6Wg0nkwgCOorpf9PmC+VSkRjQTjkDgTdyQSSSiIr6R/RauVPaOHHOGB6JZZMRZKpUDIVTSaQeAyJRlKxWCKRiCVTkXgiGI173V5TMhVCkEQmDphMIH5fNINQKGRkio8jt1V1uv2R6AXxeBz1sW6nn8wU3f4RlMwikUhmh13mQEEtkUigeIRaTRmsQc2qaDSKWkf3gqSfQBgaxERvcrv5hKLh7TZVOBzOMNntxIx+HMU41Az7lbgqnk4n48kEHI1FkytRBOUqW2FVa8cUjiwzCSxhpj5EULsJgI+mDxPU3ruKZ0u1zHMu1Q0vSmzzIsvZit7qMTLl38lVdxER9BNBP17tJQA+hjFK1YX6SPLC9imc1MQz+qlq2wIPmKRLW6YIbTMkstJCVlo4ei9BZuxZYrROEyfpUpxEvyiAyvqXK0eIU1y90IksSmylA9iGaQbLFGtd4DZMM9qX+FNcPV7lwSndOKWbpAmgXPXLR6oxQjFFKIYwUQ8ToSBO68eBPqzGR4SCeCiAA30Y0IsFvFiNj6ANEHRBLOBFz/ySEQt4MQoX9m7CKd1EwCd0IkNU1ckb7TXjFJELYRqjJNB/XyIDfjLg/Y+Lpg3cQzAVgn/hyNEahIo5gaCNQa+n0xp4nF6JeEalIKqVLLmcq1YLNQBfpSBKeEMCaj2fcJVHyNfJG53G7pCzN2RrjtmrV1xlCctln/oYSHtPtPwySHsnbbuIJCsQ91WT5Jic8plg7n057qCGnWuQtevAJQXAY8lBothGUsfw6hW8egUPJIggTALdZI2NrLFRdR6KzkfR+aiQjwb5aJCHoXUxtU6S1NA9T+qcxjYNTw9jKG1F4UQWAAAgAElEQVSjM0cu5hVUNX5y+HR1x6AANBt9MYnOzpBq5EaXO47QJWDv1PKJS4VHzucdOn0pu7gKx5bMkjlH8652LmL5ZqfQ4qcBdgbo5ehCTE2AJHMLTDEG6KWDDrEtuCxS1IxMlHV13pZfdbtf1QNAttvkuCXbvbgKta9+IshoQf0qs9nsdNoFQs7k1AiZuuQPWrwBvTcAeYOgN6j+cXn+Ub86V92X7pOr/BOT0yNjo739fe2dHZ3dXeMTUxQqXSyRWax2q81htti0kFGuAOQKQKM16C0OwOFV2n1qk0cFOZVqu1RuFsiMHBl08Xrpmct5+fkFiz2D4Njc9PEL5Tv2Te96TrVpm2bVI4K1a/CbNwzu2Db49uvC+uoEqOBTCD1DA2evFn5w4sQnP1y4VNPYvUQgCBVGm8vpdOt0BiqVOjc3Q6MTDUYgFHHAEYsvqHX71S6fzBOU+UIyLyz1BCXeoPLW7/0lUvqCcl9QmlHm7xiMKv1huReW6qz0BXzbleLvPj34/AtfbH2+aM/Wa2vX5f1+zeWH1uc/sqlw1abC1RsLHt16bd3Wa2t/Mm4rWrujcO3OgjU7rqzZnr9qe/7qbXmPbs19dGvuI1tzH92W9+j2/NXb81dty1u15fLvN2U/vCnrX164ufrj9r1Hhl/8vPmxF7L+bc+h/3ff4f/9/vn1P1TtHyBcUfrmHWmOKc7Rhzn6sMAEC/wJOdrsGfXq/CEwEIbgiEmmYLV1VP9yrsqYGaivEwwG4/E4gqSDsDcWD6XSsVQ6Fo3BkWgwnginV+KpdAyFnlg8lExFb72GESQRCLpT6RiCpIPBEByMoojjdsFeDxyCY8lkOlPGPZGM+P1BOBiLRpKxaCoWTcXjSRROAoGA3+8NBHyhsB99RCIZjsUi6RQSi6bDoXg0Gk+lEumVeCIZjkR9yVQokQwHYa/NZrFYbH5fKJPOhfpSt5MTSiQolKDEk7GgMgE+NGCHIkg0GvX5fGj2EoomGb8nwzEoM2UmEM0uR5+7srKCRusyqJpMRWOxSDQajsUiiUQMBblMGtbKykqGe273rtDzKN7dnkr1k5ww9Lidj9E/Lkpy6PfMPOLX4ir0R8LhoCfoDcXiUQSxByIC0FBY1dw5jaUpLVJnjGcNkzUeosZL18MMHUzTBqiaH1dfqsZP0wYYOlhoT3Ut83MbRhaEpjm+Iau6v2maToeCJNBN1NxFOLXjrqIZYIouQIb8RI2XqPGSIT9FF6AZYKLGyzCF2dYY0xxhmiNkyD9EV5YPLZPkVhbopKtsLNCJF+kahpcaR5Z5Oi8LdIpMQZrSOohhd86QZ+gygli/xIfKeucrh3AzXJ3EhWCktrL+5YZJKkMHty9wGiapbfPsWZ6eDgUZOpgC+iigjwj68ZoAEQz8stFP1HiJkJ9mgGmmMNMcoZnCdGOIYoBpBphigKn6IEkXIEN+gtZH1HjxGi9FFyDpAneO6L/+ZCRq7skxOLmDpPaIHOlhiuL74tbaMZLYucIyhO+Lexhan9QaZWtcJKmRKDHQVTaG2k6WmTB8DU1pRadU5Upo/Yge/lGWGGJPIrYEAgUQkSlIkZsxfM0iR02Rm3k6r9Qa5ut9RIkBw9dQ5GaBwc8C3QzQfefIhXxsyPeTUQgZICMXAsaVgnoRNV+AOy0inBNT8iWMGo1yUS4jSaVslZynkVPV3AnBUiV15Af6wCEt9kxUcQ2xVSHmYr/0JEh8TzD7gmD+OS3znYj+KBK4jAQLQsYfNLzPBZhXlaR9avKLKsYBNfcHtbhGoZiSATyR1sTVBhhQgqZLU3RpsiFGNsJkk49i9NAgD0PrYUJets7D1nl4Oo9A7xXo3YArXNM1XNnWz5Rp6jr7z16+ukhiLhAZCyR2c+9YfklNRVM3iSPVOYJsqaZzeCa/pKaqpbd3fGF4FnfsXO7Rs5fpQpUANBzNyumenZeYnEp7kK91C3U+qTEqhGC2yqe0JoU6nwDyAK4wRQq0jk/W9XV74p4EAmstAIa8vIDDDE9ONrZ1NXf0gTr7j9JbQb0Z1Jtu6S6+FKg33z0OaLRptAYdZLJZXWazlcViTE6NUqhYu1P3p61sbm3v/zWhKoNW9yVvEHT7lS6fwuGROLwil1/iDki9QaXDI4smLB6fkcOlLi8vs5g8QG3Qai1YAhVPopOoLAqdQ2PyOHyZVKFVaywgZLPaQxYbrIFcGsgFaBxYPK+svi+7piOrrqusfXx8iSOW2kGNn8c3LGF5OQWVp0/lVhRW8caJ5hEq8fuKrsc/H1n9Mv/R3YpHNnJWbZp7eE3LQ4/0PLtPWV6GqGQBuYS6vFhSU/7NpXOHrlzO7+7q47JoRj1osep0OplMRqGQFpdm8YRluULkdJnsTq3dqbG7ALsLsLtUdpcClcurvqs8ftDtA5weFVpH1OlRuX2A1w9Eozq/V+7zyaNRbSwGBULqUFSTQiz+kDoQBaNpg80vnVxqPXH+wLufPfvO8WefurR5R8GjO66s/sm4++q63UVr7hz3Fq7be/Uu4/bLj+zMf2T3lTV7ClfvvrJme+7Dm7Me2njuN6+UPv7yjSdeKtr7fN6O5y5ufe7MxuePb3jx8LqDBS/3YAu1AZwPEQQRcRxRJhF1MC6EE6JATOCG2TYv3RXgwzFVKKb1wRqNjtfZXbuMnUqmIqlUAs3XiceTP7MfMBPkisVity3V6Xg8mk4nESQdDPrjcbS5TTrzIp1OoogQDsOBgO+WN/Xj+ppZ5hOJVDyezNwV/VQsFkH/KRqNx2KJWCyRefRtrlIqlUqg9sdP0CEajXq9bp/PE42Gk8l4IhFbWcnkp69Eo/FoNI5yFeo8pdNpGIYzLhT6ezOwhQbFMnlmmUoEGTBCEAQ1gRAE8fv9AwMDWVlZcrncYrGg04jmSKH39/v9aHJVOp1GCQbNGEOQ2AoSTqQCqXQ4mQrF4nAyFUGQZCodg+FAxriKRGLBYCiTHJZMJlFX7PawYyqVQoOGt4cs0RSxzFs0dPhn6A+4gsSTqQgc9nuC3lAsGkUQezAkAA2F1U2d01iayiR1RXnWMFnrImrcdH2AoQ8wtD66xksF3FTATdd4GVofSxcQ2xM9y9z8hqEloWGBr8uu7m2ZptJ1/ntx1b0sK5ohQNH5yJAXvYwMeSk6H9qqmWGC2dYI0xximkNkyDtEl5cPL1LkVjbgZChtbMBJEOoah5aahpf5kJcNOMXGIF1hHVpmd02TZ2kyokiP4WvKe+arhzBzXK3MlcZJLRX9i02TZJYu0LnAapokd8wz53kQE/KzdAEa6KGAPhLov5/4l5+o8ZIhL80QYJhgpjnEMMF0Y5BmCKCi6v3oryNpPegPRM2PO3XXSSOBbjLoRmf+JyLIbRS1S+JIjlJkp4ub68cIUmeKY4DvejEVcDO0vjvF1HgoMiNbbRXq3EKdmwvaWSoLW23laRxig1eoc/M0DpbKQpMZyGKIKNQQBOAkkbfAkBIEIFWqZyrNAsiltIUgb5KvdfK1Tp7GwVZbGQoTQ2FC78MBXXcVT+u5UyLIoNLQ1fIBOeeGlHxSjv9URfwEoB9Rs/N06kGVclmmYKlUAkjJBLnTYkw1Z/Qct/tj7dTnfur3cdG5iOiknfGpBvOGdOF56fILetZbQc03iOsHxH3BrzsK8T+VkF7Ssp7Qsp4AWPuVnIMKYYFC1qsAqFKthge5WVCEpkuR9SmyIUY0hgnmANnko0EepsbD0bq5kIcHufk6j1DnFuqdcoOnrLmnoqmbJVVXNXZ+c/xM1+B4e98IRwpMLZMqGjuultU2dQ9NLZNGZjF17X3FVY0dgxPzBPoCkXH8XM4Xh79fIDKIHMGxrJzemXmZya62+YVapxjyyY1hsRbmKj1qa1wM+USQS+OEaVJV+9hkfV+nN+5IIH6tRYGhLC7glm7jKuctrjKDehNo0P2oe6DVvbnKqIPMt7iKNTk1SqHi7U6d12+6zbK6Da3+4nRfXGVTqPUKUKcADXJALwf0CtCg1lo1egdHoFYAFpXGLlEYlYBDrXHhScLK1uGPzuUdyC46V9rcM0kUye1WW1yv80nEhvExTEfTwGz3tJWkjC7IRFkdk/uOL2x6j/vwHvnDm/mrtmJ+v77/92vG9u3TldxARPwglyElLU9ODTWPdDXMjfRxiHM6Bd2hU1t1kE4tVwgYTCIWN0ehLasAvttr8AfNftjoh/V+WO+HIT8M+UNaf0gbiunuqkBY4w+B3qDaE1B5AipvUO0PgcEwEIKVHgfPbmN73AKHk6s3UCADxexg29w8Z0AEp0FnSDJHbD+VfeDNTx/f/92ep86t2ZX92zu1N/fh+9KOrH/beek3u3Me2nP5d7tzHtqR9W9bzv3TxtP//FTejqeydz95cecTP2x9/MTGx46se+LQ6ie/WnWo8NVBUrEpQnQn6Eb3ksGxYLYvQMYph4/oDtG9YbYnxPHAfH9EFoio/CHwfrlq5daRWbNR7Egmk1qtFt3kn7FGUOcjE4dCl1XkVmr2T1KOMlvq0Aeh6JaBG/RrxOPxn5gumeRu1LaJRCJoVng6nUbPoF8mfWvTXCZLCbnjiEajgUAgFAr5/X673Y5WIkBuNfhDn4sGzjL4hUbWULpCn565VTgcdjqdo6Ojp06dOnz4MAAAbrcbzWc3mUxGoxG9GPW0bieeVCoViQaDIUcs4U6tBNJIMI2EVpDwrey0oMmsMxgM6MeTyXQ4HI3Hk2632+v1BoNBNGaH+kzotNw+V2jqeqZMw51T8f8XriKArrvqv7jqwXIVDfTcVT/DVVzQLjX5xQYvF7RzQbvCChsCK3JLkKWyTJH49f0zl8uaj2UXf3U699PjWR8fvXDo7JWzV6uuN/S2j2OW2QqFFXbEEbUjIjZ4OYCNrbYKIJdI7+FrnSyVhatx31X34CqdSLYsEbaIGHli0jcy4gcqyvsg6yDAvaAD2wBwWq0hazVMHYDTCPtlxBui6e+ZXe9LB94FJw9o5z/6/9h7z6i2zm3vl53EcS+xvdN2EifZjh0n7o5rinvc4oKxweCGsY1bXDAG24AxmG56RyCqEE2idwQIVSTUe+9CQkhCFdGMdT+shJM3JvvunHvOu8/dx2v8xxyyvLRYz/qyfmPO+fynsOk4r/mQoG2/oHOfALlPQTyq53raZD42+bVBobeMekbQe6ifvltJ+UFI+ImF92YQQ5n0Ig4fw5ZKXuUqpMqCVv4hV5F4qsjU3OcZ+QSWIDED7OntmwYqTMnOb+zE9BDpbShCCqjo54CQ636PnkQnJucUEhj86pau1Nzi+Iy8C9fu/BwQ0kOkt2F6X3PVv5Sr+oUSpUCqAFr7p5r6eWI5nSMAmv25IplIrpapBzAEcja0IgiU9ygvP7Gsqg5F4Eq0Ko2Jx5PhsOSuTjSsFNYOrVEjSLZaPPNRRtuPN7s3uFI+Wcf/eDnj85Xov6+s/eKLht3fC58GObubJ1m9kt729pZySF1hcXslnNrV2c+hmqSSQb6ynymSkuisbiK5lcbqVGooVofEPiqxj4nsYwL7mMA+zv9VXNsYa1rZx9m2MZZlhGF20M0OumWEYRtjDY8zReImNhNGpZUzmFUkCrQHnduBzELiwUR6GZUHlwx0yfU9bThQSNz587d3eQV+ezj0670Rn7+q/VHL/5R2hS3bHf7p1M93hS37IfTj70I+OfBs/YGwTQeebPgxaN2Bh2sO+n99yO+rI3dX3YzbX4UJF5pqeNqKHmoKAhfbhYvrQMfReKUiVdOgBWcZpZqGaXoLzWhlWx2SP8tVU81DQPe0zWYzmUxGo5HNZtfX12Ox2F/f9xNA7sT5a9cOcEy9xYF6k+M3B1CEmkITk8lkMBiAItrg4KDVajWbzSaTCWC4Fy9e2O32wcHBqXwMUEED2pgArgIwwuFwAEj08uXL3zomAO/1qX8ODQ1ZLBaTySQWi7u7u5ubm9lsNoA7ADP9lu0ASgPqhsBOQCAhBPx1oAZnt9uJRGJwcLCvry8IBOrv7zebzQaDgUqlwmCwqqoqOp0O1O9+U079hXWstqF+rXh4RDc6bhwyq8xW7aTTPvHCYRwaGNRrcHhUc3Mzg8EwmSzDwyNWq314eMRsNgMpqKmmKIDtpjYPAvc5tT0QyJMBSwNaxP41c5dfc9W/N1fhxEPT6o+4iq2xU6X6Pn4/gd/PkBnYagtXbWEqTZmQuvDUgqv+YXtOXvxyy96lyzfM/9uXs97/Yslnaz9YtWXV1n07Dnu4X/ELjE7Pq2ypRZJFOgdPa+f1W9lqC0dlZiiGqGIdUaAhSfR/hqukBFoNmZRGxQXSUN7snuMC7FER8ayQclcqThNJy8WKdrmySyGpkzBzeZgQTtt1EvQkFXqUVPIjvmgnvng7qfJbXtteBe6wDH9ASTzcTz2mYbhqWG5q5ikFzU1O+cnIP6Rl7hcQj9MwF0m4YAoZzOSh2FIZWWIkSB046Qv0r1yFUv4jriJyFE8TMuPSwRS+NBNc6nPjLqSqDtbQVlBeU1bbUlRZ9zw99/GzuEfhsU+iE59EJ7ajicVV9fEZeQBvBUfG99J5r7nqX85VVCaHxuGwBAKBTCZRqUQKBUckoHPZYqVUYxhQ69UCuUCkFIlVop5eZDoEFFGaFwbNT6suq8f2sMQCmUJOpZIRHS0Z6UlRwY+Tgx63JKbS4jKQPgGNP3h2r93PWvaV5KOPuZ//nfjF35tXfFq7fR3xxllVXsIQEoYqS42P+PnGHY8rjy6G5IYVoio7+J1EbhuV3dBHr8EQy5G4YhwJyhI0Svs7edImnrSBJ6vjyep4sppfBecrppdAWc1XwLmyKo60kiOt5Mqq+Aq4UAGrawyBwQIq4QF1jSE1jcGllX5FFXfLagMLyu+UVPs3Y2J7OblNmNikfJ+QpJNheaduZf9wFbz1Vfnmb/tTupy7+XLu5it5WwBdzt3sA/rmUvbW6/l7b4IP3Mz98WfQjz9n77+Tue9uxj6/tL2huUfLuu93MmNqUQ/zq68Uwq+U1PiCy69WNYZ24bKEiuahYdKQnao1kgwW1ugL1Z/lKsBx4NW+7JqamszMzI6ODoAPpvbBTQENkFUCNu1P5ZB+lykBHMBfzSQBxbWpY8ruAfgeeIv/LpU19XmqUDg5Ofm79qmp9vDfFs4EAgEYDE5NTSUQCE6n83dt5lNXMxgMNpvt1bzX1IMCeq0oFAoejwfs0Z1Op06n6+rqAoFAxcXFLBbL+Zsurv/zMhNqjcjptDmddqfT7nQ6nE6H0zmu0SrEEj68ugIEAmEwGLt9mjb2qf2AwOpGRkaGhoaMRuNvb1Wv1+t0ut/eM0Crzv89XNUjMU6r11z1X8tV0/LTH6lXbBToHCSBGkMT0SQDcsMoV22q6yTEZZes3rbv07Xb3/l41V8Wfujy9mKXmYtd5r735jsfuby5EPg8Y8knSz9dvWrrnn0nzp2+fKeLyCEJ1BLdsMw4ylebKSINma+minVUqZEiHXpV/4irKKnU3kA61puF/omHO8QnnuKQr4r4MWJpvkxVp1Q3KiUQMTNeiL/H777ErnVnVB0nFO/pyd3cDVqLh27kte9UEw6rSAcUxL2S3l1C/G5R7z5J3yEF9aia+ZNZdEzLPiwgnqCivYnoIDIpn8nDsGQyym+4Ci0fRSmH0UoTVmnES6bnKoqgPywx63lGPlvWX1Re6x8U1tNL4UpUBeU1QRHPPbyvXbrpl1kA7cJTatuQ8Rl5l276PY1NhjUhaHxZQXlNfEZedy+1tLbxNVf9a7mKzRexBDyeRCRVyxValVAhJLNIPYQuFLGzj4nB07o7cQ3dvQ0oUmNZXU5QwoMjd9x/8r9w9dmdJEhaB66ZxsL1EhGtbRU/3/K8cPrHq0d3x5w7DT1/oeKQa+WmvYiVm4WfL1d+/J7ws4+oKz5uW/5u+eoP649u6fLzhAV4xl074uP2zU9H1xw7t/1ysMfT3Mfp1dGQumdlNcGl8MfFlYGFFf4QeACs6UkD4llFQ2BFQ0BFg39Fg39Fo19Fo19F492KxrsNXY+mVW1HQE37A3jrfViLH6zFD956v6b9QV2Hf2L6kYSUH1OzjxaVnYNW+xRXXiiGe1c0XY9JPxCV/mMG1APedRfWfTcHdi69wrOo/Wp83YnYhp/+vyu67nBU7aEpRdcdjqk/ElN/NK7hZGy9W2y9W1ydW3ydW0KtW2KNW3K1W1adR2Hrxewa98ic3ZFZu3LKT+ZVnU7OOx6b6gUuDUAT8/sN6CE7VWPoM1rZk86BP8tVwGwW4H08PDysVqv5fD6LxXr+/Hl0dHRHRwfg2wQMBnY6nXa7XavV9vf3A4kcIIkCVL4GBwflcrlKpVKpVHK5fHBwEJg/6HA4BgcHWSwWm802Go0A9/D5fL1ebzabFQqFUCgERrU4nU6z2TyV6ZmcnDQajRKJhMPhiMXioaGhqVYwgKJMJpNGowGWANTIAOYbGBgAsm5cLreqqio+Ph4EAlGp1MnJSYVCAdDYyMiIRqNRqVRAr5XBYJgq3hmNRrFYLBAIJBIJkEIbGRmRyWR6vd5qtWo0GrVa7XQ6rVYrmUzOz88PDw9PSUnBYrG/5UWLxaJUKmUymVartViNVrvuxUvz8MigUs2TK3kW24BjxKI3aBhMSll5SXFxMZfLdTqddrtDKBSzWBwej6dSqcxm81RhdMpnASAtvV6vUCjkcrlGozEajcB6FQoFm82WSqVTmbzXXPWaq/4ruapXap5W03IVUWwkcFW9bAmZrxZqzTyVqQaB9b0fumbH3jcWfOgyd6nLW4tc3pzn8sYCl5mLXOa9P2Px31zeXuwyc5HLjHdc3prv8uZCl7lL57z7+ZJPVz2KTAGV1aIoAp7ayFUOUUVqMl9NFWv/JFfJyJw2GjOPRQln917jYE/ysEc4eFd67wUuO1woyZGpqxRqmEwMEtHDhPhr4p5zojYvXuNpetUhTNE2ZP46LHQ9s2W7FLNLTd4nI/zAQ21ldW1id2/mY7+Xkw9omEcMgp/UzMN84ikKxoeAeUoiF9F5OJZUTpEYiRIHXvICK3uBlY+iFTaswoRT/CFXseWGiBRQQlahQD1YUlnv9ygUTaTJtcbo5KyQqIQb9x9fuHbHPySiBNZAYoskGmNcGigkKiEqKbOpC1vd0lXd0tVL58Vn5b7mqn8tVwkkUp5EwJMIBHIBT8ol0HE1LeW5kLTU3Kg8aAIIEpsKDsmBhBfBY+My/S4GHHcP9jwR4nn52eXwnGBIdQasPjuvICI67s7NG0c9T27x3L3q3v5vkn/8Hvz9t2XrNretWCX++6fKj5cKP3+X+eUHiBWLIV8sAG/9W+GJDQ++++DnQ3//2WtjoP/h8DjvuNx7cUWBcYX3sqE3QaU+oFKfHMglUKl3LvQSuNwnv/JSQZV3QdWFgqoLBbBzBbCzBbCzBTDPXwT3eFXlzd5lTRdLG85D6s9B6s+VNpwva7pY0XQhKnFrdMI3KaBd0JrTte3ete3eDcirHcQ7sdnfPU35JjZvZ3HTmfLOi+D6U7kNpyrQl/I7T4O7Tr2qXMTJPyVQh2tO+4nstuNZrcey246DOlzBXafyu09ntLpmtLpmNp/IbD6R0XQ8s/F4duPxrIZjZT3nC1pOxeR/ez92RWjahrzaYyWNbqlFRx+G749KvFDTHCdRd5iGaToTxWTnOp2Df5arJn81n5TL5TU1NYGBgYcPH/7mm2+8vb3v3LkDgUB6e3s7OzsxGIxarR4eHu7t7e3q6iISiUDOBnjjAhjR0NBw+/btw4cPHz58+Pbt2w0NDRaLRaPRdHd3R0REnDx5cs+ePadPn378+HFmZuaOHTuOHz/u7u5+4sQJX19fYLrwy5cvgSEwALWg0ej4+HgfH59jx46lpKRUVFQgEAgUCkWj0ZRKpUQi6evra29vFwgEQB8SkNOyWCxcLvfu3btnzpz59ttvt2zZ4uXllZ6e3tHRAaxFJpPZbDaJRNLZ2YlAIIRC4VTf0suXL2k0WkxMjKur6+7duw8cOODj44PBYGQyWX5+/uXLl0+ePHnp0qWnT58ikciKioqgoKDdu3d/+OGHy5YtO3jw4N27dw0Gg1gsRiKRBQUF0dHRYWFhz58/z8xKdTodZGpPZPTjEyf3nzh54FnkY2IfduKFo4+Eh5YVQ6FQCoVCozEyMrK8vM4dOHDo+vXrSUlJOBxuqi1sqqhqNpu7urru37+/a9eu06dPV1RU2O323NzcBw8e7Nu3b9euXWFhYUwmc3h42Gg0/m/hKpR0aFq95qr/Wq4iyCzT6g+4St9N5jFEaonWQuHJwWV1Xlduf/rVNy6zF8/967LZSz56e9GHb85/12X2EpeZi1xmLHR5a77L7CVvzPvrWwve/8vcpS4z33GZscBl1uK/zF26Yv2OY2cuxaXnI3BUjkwnUBlYEi2Zr6bJhqgy06ualqtoUhVLTOTy63jMNB7pIQ9/gY1xZfSc6uu5wKSF8oTZMmWlQlkh4WcIKI+F2Eti1BlZ5wVx+1le0wkybA+2dBOmbC2pbh2zdaOasleC38HpXk9r+4revoaL+kbet6ufeUDLPSxj/MQlelBx10n4SAq1jMEnsKRKithElIziJS9w0hc4mQOrsOH+IVfxVKaotLyknGK+SpddUHbm4tWi8uoubF9WYVl1S1dVY0dQxHNXr0tXbj+ANSG05hHZgKmivu3xs7jIxIzgyPi0vBI8jZsLrXzNVf9yruKIeGwRmyvhMIWUbnxrQXlGVPLDxOyQrOLwjKKQhJx76UUBeRUh0elXzwfsv5d90zf9+v20WzFFj4tgcYVlkbEJN+76n3jw4IS31xbPPZ/7fvf3yO+/zt6+rnzDmo5VKwTLP5B+slD4xVL2mg+Ra5aWrpybvm5+0q4PH/3w7r0jy/wvbHjy8EBCsncm5H5OVVAOzB/adLe88Vp509WKZt/KFt+K5qvQBu+SurPwjsvwDh94hw8c4Wx619sAACAASURBVA1HXPhV58qa3adVI/pyA8qnDuld232xtvtiHdK7AeXThL6UmL0lOfub3NLdte3u7bhL7bhLHcQraNbtePCW8PQ1cQVbyxCn6novQjtPFbadqER7VSBPT6uyLrc/K2jnSUjHiZL245COE2VdblUojyqsZ3Gna3GnaxHiREH7sfy2o/mtP4FbjuQ1H4bhvCqQp9Mqd4akr4rO3wTpOFGFdM+vPvU44senMWdKYU+Filb7OHvIzjQP8/4TXOV0OsfHxxUKRVNT05MnT44dO7Zp06avvvrKzc3t+vXrKSkp+fn5mZmZDQ0NAoFAKBQWFxfn5eU1NjZqtVoAROx2+9jYGBaLjYmJOXjw4Jo1a9asWXPw4MGYmBgsFtvS0hIdHe3h4bFz585169atWrVqz549vr6+mzdv3rRp0yeffLJw4cLNmzc/f/6cyWSaTCaAb+x2Ox6Pj46Odnd3379//8GDBy9evOjn5xcWFpaWltbW1sbhcNBoNAgEAoPBBALBZDIBa3nx4oVYLG5sbNyyZcvmzZvXrl27Zs2aQ4cOPX78ODc3t6SkpKCggEajDQ4O9vb2ZmdnZ2dn9/b2Ao1KQF6qubnZ09Nz2bJly5Yt27p162effXb79u2EhISbN2/u2bNn+fLln3322fbt23Nzc1NTU+/du7dt27ZZs2bNmDFj/fr1586dk8vlra2tT58+dXd3P3jw4OHDh0+cOHHS7RhPQM3Iij16fM/qtZ+t27DilPuRgkKQSi3F4VEFhbkZGRnV1dUFBUU+Ple+++6H3bv3rlmzxsfHp7q6eqrAB8x7lkqlnZ2dz549O3jw4KZNm06dOgUCgRgMhre399GjR1euXPnXv/513759YDAYyPD9b+GqP+KJ11z1r+UqLEMo11s0ptH6TvSZSzcXfvipyxtzXWYteGPu0jcXLJ256INZSz6Y9c6Hby5Y6jJ7scvM+S4zFrwxf8mcJR/N+evfZr3z4VsL/zpjwXszFr3r8sbcpcu+8Lr8czG8gS3RqIbsAqWewJHS5Saa3PyqpucqiYYnFwnFWBEHKiBHc3G3WMhz1E4vPOISjfSMw82VKuAKeYWEm8YnBgrRF8RID1n3RWnXBWGHB6PhYG/lVkzZWmzll4SaFSryLjFuK6trNaV1BbVtJRe5QU78VsPYp2IcENOOcoieFPzPZEIclV7J4BGZEgVFbCFKRgmSF3jJC7zUgZfZ8HIjXmHAS/TTchVfbY5OByeDSrgKbXxa7vf7DgeFx6TnFqkMNo60v7YN+TQ2+eqdgNuBT8LiUuIz8khsEUusInPElQ3t+46e2rb7YGl1E5rCeM1V/0qukqqkSpVIKRKrxAqdVD4gInOwsKbC1Lxn8Nbsph5wTUcapC6yrDEK3hGTCbl369mx3Te27v75hzOPfwrLvl3ektiOyq1pTiiABN1/8NOFsxtdd35wfst7j7cuS932JXTzV21rlzNXvM/9bAHry6WMzZ/0bPmwdO2i1PXzY75/N+H06ntHPjm1c9HBXQtPuX9x59G+eJBvQfX9asS9GsSNms5rdd036pHXazqvVrRcgDR41HZfru2+VNt9sRZ5vhZ5vhZ5DlArwWdaNWIvNGDO16HO1vZ41fZ41aHONmDON2HOZRRuzSrcUgTb09h9GkG40IY720Y4302/EgNa8zRtRULJ5lrcmS7OtXri2XKUW22vZw32TB3mTB3G63exusejuuf0Px9rUGfgyFNVXacqO12ruk7VoNwbcOcaiefre71qez2rcR5wrHsV+lRFz8lypGtZ94lqnEc98SwEcTSpbFtq5bcVPSfr8J7Qdq9nCcfD47xKKp8IFa2jL/nWUa55mPefqAMC+Q8GgwGHwzMyMkAgUFNTE5VKvXnz5pMnT3JycrKzs7OysrBY7ODgoFgsTk9PT0pKgsPh/f39TqdzbGxMp9Pp9fro6OjIyEgwGNzT09PT0wMGgyMjI6Ojo5OSkoKCgqKioqqrq1taWgoLC4uKihAIhMPhYLPZGRkZV65cCQkJwePxwM0Afd8CgaCioiIkJCQoKAgKhTIYDF9f359//vn+/fsJCQloNFqlUqFQqIiIiKysLCKROGWMabFYMBhMSkpKRkYGAoHo6+uDQqGPHj168OBBWloaHA5PTU0lkUg6nQ6JREZHR0dHR/f09IyMjADLcTqdTCYzMTHxwYMHIBCIRCJFR0e7ubmtXr3a19eXRqPxeLzQ0NCtW7d2d3eTSCQcDldUVPT48eNnz551dXUBTxuLxQYHB586dcrDw8PX1/f69euXfM6npseGht1/nvC0vrGstb0mF5yamZVSXVOBxnRnZafFxcVBIJCKiqrMzOyKiioeT7Bt27abN2/W1tb29/cDex6tVqvRaCwsLExKSkpKSmpsbFQoFMBCUlNTc3Nz29ra6uvrQ0JCLl26lJCQwOfz/wV1wIkXjvGJYduw2WQ3j0yMjzqdWouNLJBFpIHK2tBEyQCl34KTDaGlBrTMhBIb8fLp39Ns/WQpgvIMBEMw1e10ZUg6FNyIIyhtOLlliip+KwCPXtUfcQZQIgRIpVukr6dKIT303BYsUWxEMZXdNBlVZsKw1fFgeEJ+NU1upkiH+LoxqsxU3U0tqkfV9tC7qFIEVZJY0pxe1dlCkXGNzm6ONgnamgnvxoqMxW19oDp0fhO+sU+MEw/1Ss1YkRErsWCktmmtwLFyx3Qaxips0673z2rahwB4UU6LRCj+IF5i4pucDUTRw6SivAYsb8hJUTv+iKswQkOv1ExWDVP7R8iq4T6FjSi3UuQm86Szl855Fpe6fc+BOe984PLGTJeZC+cseX/GvKVvzV/8anxj9jt/mbPw1egyY77LW7PnL/1o58Gj0YmZPUSqRG2QD9rwXBWep+3lD/SJ9FTZL4w19eF3YspMPIlOKhVr5Xi9BK7npahpITycHwX5gIyPpVFyuZxyPhcqoCfz8IEC5AVhl4eu7/Yw9/FLeei4JEBHPc/t3E9q2NRbu0qM3irFbZXiNgt61rERX7E6vuJ2reGjNvMJO9nEI5y+C2xqIJuZyeU1c8V0jlxDlzmoskmyzEmSO0mKMZLCQVKaSSoTWWkmK6w0pYWusjJUFqbaylZb2P0mIkfxMDLxWUImS6ouLKu5cS+wvq2bSOe2IPGl1U3ZReVFlXUtSDySQKttQ+aVwuLSQIlZ+UnZBXFpoIiE9OjkrHQwpLCq5llKenZZZSueRJdqOSozXTLEkFr46nEyf0igGWPKzGylSW2dIIvkBdV1KYW5f5arBFKFQKp8Vf+Yqwa0Bo1mgEQiNTbV4ntRRpP6/0dcNa0v6JBV4HQaR8YMTBYJgUAQeslikUqpGhBIpCKlSKaRybRijoTehW8uqsyIzwwphicUV8cVwiJKaiNgbc8rWiKe51y99Gifx5Of3J4cvxzpEZnnV9r4vKYlOR8aEpfiGxZzPuSJ27PAY8l3jqZ5/vB8+4rnn/8198OFvV9/xF73EXnDx40rF4A+/kvql3PAB5dXXNvdk3qtJvkSKNYrIdo9NsErNe9GPiyovOVJM+ZRbedNeMfVeuTNDoIfgni/HnmtrNmrnXC7nXCrnXCjnXitnXitnej7i/qu/PPqIPokgTak5W0sgu1pRXsiyT4IwoXW3nMIyqW00m0xuWtTy3fU4T072b51BK+ynpM1OM8qpHsN6kwt6mw99mw95nwt2rOmxwuOdK/p8apBnXk1wrvPwJHur0ZYlwes+zS8+wxwtTqMVz3mfB3uXFXPqUqU26sqR7rWE89W9JxMrfw2qWxbYeshKOJYXu2JxxE/RiVegDfGKAa6Xzql406pxcG3OiQCMbGwOL0L2TT5cnR8/BdjzBcvXmKx2MWLF1+9enVycnJ8fNxutwPmCE6n02azNTY2RkREFBQUSKXSgYEBLBabl5cXGxublpYGhULhcHhvb69YLGYwGCEhIc+ePWtoaFCr1cBAX6vVSqVSAwICIiIiMBiMzWbjcDjFxcVhYWHXrl3z8/NLT08nEAhyuRyFQoHB4NraWrlcDvDH8+fPY2Nj29vbBwcHgbsC8mc4HC4iIiIyMhKLxVosFovF0tbWtnv37k8++SQ1NXVsbEyj0UAgkMjIyPT09M7OTqB6OD4+TiKRwGBweHh4U1OTXq8fHh7u6upKT08Hg8EQCCQ9Pb2srEwikQwMDMDh8NDQ0JycHKBkBrRGWa1WPp8fExNz69YtNBptMBgoFIqnp+eMGTPee++9H3/88eLFi9HR0S0tLVKpFOgf7+vrKy4uLi4uZjKZQMKsr68vPDz86tWrYDBYLpdzOJzcvKzI6OBnkYE1dRCLTeMYNXZ01qdnJIFyM2pqq8rKSxITE69du3bo0JGDBw9fvHgpMPBRcnIyFos1m82/NVbQ6XREIvHmzZuffvrpvn37YDCYXC6vrq729vY+cuTIoUOHzp8/Hx0dDYPBent7gR0DE39w/Mu4iqqx4uUmwGb6NVf923AVWqDvU9io/SNTHlfU/hGJ2UnlK8CQylNnL328/KsZ8xa/Nfed2Yvenbv4/RnzFk+rN2YvnFYzFyz9y6wFb819Z9mK1W5e3mmgQiKdqzWPUUQDv/WsospMTJWN3T/8B1xl5YrtEvGgRsIeFHUMcsBqSgwPE0LpDmb0ZbDoEAGvRsgtF9JSedgAYfdZYcdpA81/TBTu1MU7dREO4W0VwY3btZPRvkmM3i7BbpHiNotQ67mdX7M7Vgm61grQW4TE/RzSCTbJh0UNYjNBbH4rR8LkyAboMgdV6pziKrLCTlaayMo/5CpBvyUiBRSTmssQK3OLK6/c8qtt6STSueV1rXmlsLxSWFMXlivTqI12jrS/h0hPzMpPyytJB0MSs/KjkjKjkjKTsguyS8qi0rOyoBVNGAJNouGqLQyp6TVX/Xdwld7EnXipsw0PUKj45uZmVA+OzRIJhUqeSMyXCkVKkVAhYAjICExTUWVWYvbTZFBoSl5wct7D9MKHBbCw/KrQsMSLnnd3eYWe9Hhy6sqzc2FZ98BVMSXwuKQc/0fPzocnXvUPcn1w73BCwOkSf89ir4OZ21dnfP5+67rPsFtXoL5bVbvt89yNH6R/92mR53b4Izd8UXBr0cPKfP/CgvvgksAieGhly/O67rjKFr/SuivFNRehDZerO27Wdv5c0Xy5uNYLUu8FqfeE1HtCGjwgDad/ldsfCdZx9lXBOzyn6oA1badb0BcakWcbUOfaiJdjcjY+SV4VA94M7XCrJ3iXdZ0u7jgJw56DItzLOs9UdHtVIs9WIs9WdHuVdZ6BIjzKuzynFRThMa1KO9yhCI+yzjPlXZ7A1ap6zlWgzkJ7PKA9p6dU9qsgXSfLu0+B6n6Mzt+UWLoD2nkS1uNRUHP6Yfi+mGTvutZ4ubZr9CXf8UJoHRGMTCj/LFc5HA6tVtva2hoXF5ebm8vhcIBiExwOz8/Ph0AgUCgUDAa3tLTIZLKBgYH09PSsrCwUCjXVoz04ONjV1RUaGpqbm6tQKJxOJw6HCw8Pv379+sWLF319fdPT0zkcjsPh4HK5UCi0pKQEhUJRqdSGhoaioqKWlhaNRjOVbQLso6hUKpAY6+3tBVJrEAjkxIkT27dvT01NNRgMBoOhqakpMTExLi4OgUAAXOVwOFgsFhQKDQsLQyAQQNN3V1dXSkoKCAQCFlJSUiIWiw0GQ21tbVBQUHJyMolEmvJT0Gg0vb29QUFBvr6+RCJxfHy8pKTk2LFjc+fOXbRo0aZNm86cOZOYmIhGo/F4/MDAwOjoKJPJzMnJSUhI6OnpAVrLmUxmQkLC/fv3YTAYMCAZjemOiQtNTA5HY1uB/YBIVEtsXMSziCeVVdCU1IR79+65urpu2rR5+fIVmzZtPnLkKJfLpVKpdDpdpVI5HI7JX11GORxOXFzczp07t23b5uvrGx0d7efnd+TIkbfffvvjjz92d3eHQCAikchisQB9b/9TuCoyPbe8HdMn1dG0NoCrMHIzWjL0mqv+PbgKJx4iyq1k1TBRbgWKuTTNqND4IiUXcuHytU/+vtLlzZlvzpq3+L2/Lf3g4/mL3505b9G0emv2/Gm1YMl7cxYueWPmXJcZs9/76FO3M+dKymECpY6jMrPUdpbaTpWZ+kR6ktjAVNn4urFpuYous3NEkyLRSL9YphNidGyokpLExYRTusL59EIhByYR1kt45UJyIg99l484zW89YaQFTMjjnJYspz3dOfDUxLmiJBwVY/aIUNslmG0y7GZxzwZ+5xoeYrW4a50Es0NIPsSluHMo11n0pxw2mMNv50o4HJmOLh0FuIosc5LlY1S5naowUZXG/1euogpkCel5h064RyWkZeVDQCWVVY0dGDJLoNT1Dw33Dw3LdWaRWo+ncdtQBDAUHhqTdOtB8L3HYTEp2eByWDwInAEpq+3GUERqvsbGlJnpEvNrrvov5yqtnjk6oTFZ1MQ+dH19fVcnik7jcblSgUQqkInESqm0XypUCMhsYjuqoaqxpKqxoLIxt7QmvaQ6sbwhpQge+zT+msf1fVvdt2z12nHs+pHAuNuF8LS6jkJoXVpqUfjdsAse1/Z6Xvw+4tG5lrQQ7POQ1uuXKg/vA69ZXrL+i6ItX+Z8+1XmvnV5nrsrArzq4u+kh5wPf3Dy1vX957y/97qy87LfUf+Ii2HJV9ILrqTkeSaBPFLyPDOLzuVALuZALmRDzmYWe2QWn84sPp1Z4pZZcjKz5GRmyYlfBDn2qgqrz7yqIrh7VsHBjNw9oJJDlQ2ete3e8Jbz1R3ezdgbEWlbQxI3xOT+UNLsWdHlDapxzYAfK2zzSqs7kdbgmtHkltl8KrP5VEaTW1qDa2r9ifTGk9MqrcF1WqXWnwA+pDeezGhy+48LtrpltLpmtfyi7GZXULMrqNk1v/VUYevptIofw7K+eV7wfXHzqdLm02nFx57GHc3Mv9OJyVbqkJYRhtnBto0KXzi1f5arAP9JGo2Wn5+flpbW3NzM4XCEQmFycnJOTk5TU1NLSwsIBCorK2OxWFqtNiwsLDY2FoFATHGVXq/v7OyMiYmprKwcGBgwGo15eXk+Pj4BAQGZmZlBQUG5ublkMlmr1dLp9LKysvz8/Nra2sLCwry8vLKyMiKROGWXMDY2NjAwYLfbxWJxaWlpfHx8VVUVk8lUKpVhYWHXr1+/dOlSXFwcFosFesMzMzPDw8ORSCRARTabTalUtrS0REVF1dfXi8ViuVwOg8FiY2NBIFB1dXVVVVVmZiaZTBaLxYBtenJyMp1OB7JuL1++HBoaYjKZ4eHhvr6+SCRycHCwuLj43LlzK1eu3LlzZ1JSEoPB0Ol0Wq02OTkZj8cbjUY6nZ6WlhYVFYVGo4G6G51OT05OfvToUV1dHVDc7Nco8gszUtIioeW5DBaexsAXQ3Kex0dlZadyeUxoWXFISIi/v//t23d//vlOUlJKZ2e3QCCoq6uDQqFUKhUwWZjy3DIajVgsFgqFZmRkREZG+vn5Xbp06fz58ykpKSQSSSQSdXZ2FhYWwuFwMpn8P4WrojLyKjqwJNkgTWvrVZix8iGswoKRml5z1b8HV5FVw1iRES3QU/tHRFYnb8iJ5A7AukiH3by+XLPB5a1ZLn+Z8dbs+Us/+HjpBx/PXbT0z3LVzHmLFix5b947f3X5ywyXv8xYtvzLG3ful8Aa+BqbyPBCanLydWNkiRHP05IlRo7G8Qdc5WCJnELhC5VYrRX2ajnlCkoKFxNO6Xoq5hRKBFUyUY2EWyQgRXJ6rvI7fuK1HlYR7toFsU5TrtMBcuqjbYJb/X2npbgDop7vpegdcsx2Sc83os71QsQ6Wc83Mtz3EupxHv0cl3Gbw4zgcAo5wk6elMeVG+jSUZrUCaAVVTZGk1tpChNNYaQqpucqlkwfmZqbDCrhq3Qp2YU/7D9y417gnYBgUEklqo+ht09YJ5zifgORKaBwJeJ+w6jTKVLri6vqr/s9+un0OU+fG8/i00prG9OKIGnFpRWtnWShSqRzsOSW11z138FVmkHGyHi/yaLuI2GamppQPTguRyIWq1k8IUvA44qFIoVE1q8Qq8QsIbOP2Uvj9VG5vUQmqpfeReb04Olt0NrsJwkBHv7nvR5e9YsOAJXn9JAQDEEfloGsQ8MvB186euWw68UfIyPuYOBgVWtNPxQiS01O3/VdzMavg9Z88eyHTXmX3ZufP8aVpfU25MOKnicnBt7y83A7v+/EhX2+gWcjMoPBsITyhpjK+tCymmBodVBZbRCs6UljZ1QbKrYNHd2GjmpDR7ShI9ow4W2Y8DbM0zbM0zZM6LTqwIW9KgQutKTCG1zknlfsUVrlDa32Kao4Xwz3rmy+kV7ollp4sqj+cjP+ERx5L7HINTR9X2T+4cDcPQ/ydwcW7n1YtO9h0b7Awr0P8nf7g3cFFOyZVg/yd/8D/fbMwMK9gYV7HxbtAfSocE9Q4Z7ggj0h+XtCwXuSK08Ut1+CdPhkVLgmFx/JqzqdU37yedbhnOKbdW1xDD58wIQz2igGK902Kpx0DvxZrgKyGjqdrry8/Pbt2+fPn79x44a/v/+BAwdu375dWVlZV1f3+PHjixcv3rlz58GDBz/99NOVK1cAhJqy2eTz+VFRUdeuXbt586a/v7+Pj8/t27fz8/O7urry8vLi4+OfPHkSEBBw5coVV1fX48ePe3l5HTp06PDhw+7u7oGBgaWlpQwGw2w2T82NGRoaqqmp8fPzO3/+/NWrV+/evevt7f348ePAwMCzZ8+eO3cuMDDw3r17x48fj42NJZFIgG0mkHai0WjZ2dnHjh27ffu2v7//uXPnfHx8gJ4wGAy2a9eu69evP3r06MKFC+7u7jExMQwGA/iLQCVRJBIFBARs2bLlxo0bISEht27dOnfu3JEjR06dOhUeHl5VVQWFQqOjo4EElUajoVKp2dnZCQkJOBwOaFYjEAgpKSnBwcEwGAzYzWexGtsRdc8iA894HT3tcdjz7IkrvmczMpOpNGI3siM5JT4kJCQtLS0rK+fp0/CoqJiysoqnT5+Ghobm5eWxWKyp5+xwOBoaGmAwGBgMjo+PDwsLCwsLi4uLS09P9/f3f/78eV5eXmJiYmBg4LNnzzo7O4FRNv8juCo6E1yJwJHleoZumKC04BQmnNKKlZlfc9W/B1cxdRNI7kAHQ8UafGFwOgVmZ1Y18tydkCUf/X3uwsUub810eWvmrHkLFy55d/47S2fNW/hHmjF73rRy+ctbC5e8+7dlny9a+p7Lm2/Pnr9o45bt7ucvIylCmtyssDrlFiddYcFy+vE8LUU69EdcxRQ7+aJxpUSlFeG0HIiCmsDFhpB7HonZWUJ+oVhYLGCncfsecHo8BJ0/8Dt28buu6GiRL/sznYbMF8oIA+O6DOsmQP4o7N4lRX8vx3wr79kqQWySIDYpe7apevfImacFrEt8th+PE8vhQ3iiHr5UyJOb6NIxgKuoUidNNkaTW+lyE13+h1zFVQ5Fp4PTwFDZoLmovNbr0rU0UGFhGby0uqkNRaDxZRKNUdxv4Mm1bImaI+1nS9RIAi2vFPbgSeR539uXf/YPjUnKKobmVsCSC4qLapv6+AqZcZyjtNHEptdc9V/OVQMG1tgLrW14gEYndHR0EHrJUkm/Wm1g80V0LpfG4TD5fL5UKpTLeRIRS8Bj8FgsAYclZPFlfLVe3W9QE+kESF15QXNtXlNdZXsLlk6VaFSKQS2Rz6jDd8SX5wRkRD5MCs0ry6FiESYGzcngOOnckms3wg4f9P1m04MjB6DR4Sxki0pAk0uZMhUHR0eXNkASClLii1KLW8p72AS+jidU4aVqtEiBZAvb6NwGnqRVY8DbxhkmB9nk6DONEEwjBNMI/ldhTaOYaWUY7nlVRnt3R1d0Q0MIvPZRXWMIvP4xtOo+BHYf1hTc1BXZhokjcPPYyvJWfHxk+pmrD7/1ebLDPXyja9R6t5iNp2I3nYrd5Baz0TVq/YnIdSejN0wrt5iN/1i/O981ar1b1PpTkevdI9Z7PFvvFb7+bNj6C0/XB6btL0f690rSkIwYGOJ+ZcudqpY7kJqfO3EpTCFswIQxOcgGK9lgpVtHBKMvVH+WqwBvguHh4ZaWlqtXr65fv3758uVff/317t27b926BYPB4HD4lStX1q5d++mnny5ZsuT48eP37t3r6OgAjKkmJyeBtiSgTrds2bIvv/xy3759AQEBFRUV7e3t3d3dMTExBw4c+Pvf//7hhx++//7777333nvvvffBBx988MEHn3766fbt269du1ZSUiISiYA3N7DNEI/HBwUF7d27d8OGDRs3bvTz8yssLMzJyTl69OhHH320cuXKDRs2fPbZZxAIRCwWA9gBVAw1Gk1jY+PSpUuXL1++atWqtWvXenp6gkCglpaW2trapUuXrlixYvXq1atXrz5y5EhKSgqbzR4dHTWZTMBzIJPJHh4eb7/99qpVqzZu3Ojh4ZGXl9fR0REREbFjx47PP/9848aNu3fvptPper1+dHRULBbX1NSUlJTg8XjABp3FYpWXl2dmZra1tRmNRqfTaR8284W01PSowz/tXLdh+ZZta85fPAWvLh8ds9XUVmVlp5WUlBAIhPZ2xJ079zZt2rxy5apjx449f/6cRCJNWYBOTEzo9XpPT8/du3evXLnyiy++OHToUExMDA6HMxgMt27d+u6775YsWbJy5cqAgAAikfhbo/x/PVfFZOVXdeIpCgNDN0xUWfFKM15lA/YDvuaqfwOuovaPoAX6Hp6OMTDONTrhGI7nvWfvrdrq8sbsN2fOmbPgnXmLlsxduHjWvIVvz5k/Y/a8/wRXzVu05MNPPvvg408BMlu09L33l30RlpRX0oihykxyi5M3MEoQ6HBcDUls+EdcJR5RSiUaSY+GV6SgRXHwAWSUH4cazWEmstlJHPpTNuEKG3VQiNwo7t7BQUv3kQAAIABJREFUbL8oJzxziFMnlElWwRMl8YoA6crp2C/s3i1F7VaifpD3bJd2bpF1bdWgvusn/KjieIm5vgJuAI+fwBOU8yQYrkz8C1dJnDTJL1xFl1mZsn/EVTSR9lFU0pOYFBJXDCqq+Nn/MRJPlqgHGzsx+WXVqbnFVY0dPLnWPObsHxqm8qShMUlxaaB0MCQdDIlLA4XFpYTGJD19nlRc25AILgRVVBO4MqV5kqcepoqGXnPVfzlXGcy8F85Bu0NHoxPa2tqwGIKAL5dKNSqNXiRXsQUSJk/EFcmAgTZCmUogVfIlCrZAwhZIhDIVRyht7uhOzsn/+WnUnWdxkamgqsZOOk8h0RgpMkUbnd7MoRdhOkFtdbXobjqdrueLnZIBp9YCi06M8r117Zirv7dPcXYWlUJSaJQSXT9vQIkXsesJ6BJEM6SzpZGMJymkUpNW0s9VaVgyJY3FRRHJrXR2V7+OPv6yf8KpnnAqJ5zyCad8win7VZIJp2havXCKX9WkUzigQ8mlrUJRo0Tawhc20BiVZEYFU1DLFtULVW0DNsLgcF8nMT8o5uypK1uPXt+w6/6qHY+++O7xqu+Dv/w+6KvvglbueLhy+8Pl3z768tvHK16N3z1e9V3Qylfj90FffR/85XePV337eMWOhyt3PPpie+CK7YErdjxY+e2Dld/7r/zh/srdfiv33V35452Vh26vvBi6owz5ROFo7h9uoUuLKLxclqiQLYaI1fUGO274Bd0ySjVYyWYH2z4mso1I/yxXWa3WiYmJly9f6nQ6BAKRnp7+/PnzzMxMKBSKQCA0Go1Wq21oaEhJSYmPjw8NDS0sLGxsbAR6ooGBfUCSSaVS4XC4xsbGpKSk48ePu7q6lpSUaLVah8NBJBKzsrLCw8Pj4+OBDYbJycmpqakpKSlpaWm5ubm1tbVUKhVI7Uz5ggKJn+Li4qysrPz8fCQSqdVqNRoNDAZ7+vRpTExMXl5efn5+X18fwC5Tk4+Hh4dZLBYIBMrNzU1LS0tNTW1oaABmHTKZzPz8fKAdKjY2tqSkhEajWa3WyclJgEIsFguFQrl169b27duDg4NBIFBjYyOQQuNyucnJyWFhYWAwuLm5ecpEdGhoCHBS1Wg0wJdAMRGHwwkEAmAt4xOOSaedxsCUVeTlgpPBBenVtaUiMdfpHLfahmRykVqtnpiYMJutnZ3d6emZCQlJCQkJNBoN+BPAQ56cnBwaGsJisWVlZbGxsbGxsVVVVQKBAKAuCoUChUKfPn0aGxvb09MDzA2USCT/U7gqNrsA1tVLURiYg44+ta1XZcGrbHiF9TVX/XtwFVqgp6gdbP0kXmLKrcd4+UV8uGGvy6x3Xd6c/fbM2fPmL1yw8J258xbMnDXn7Zmz3545e87c+dNq5qw502re/IWz58ybNXvuvPkL31m8dNE7S2bPmefy5uyvtu338Y+Ad1F4A6Miwwu6wkKRDjGU1j/qr2JKxnhSs1zO1UjbNXyQgh7KIfxMxlwn4e+T+h6RqcFU0h063o2D+VaKXSXHbOV2XVb0xViFaSPSJCMrRI6/Kug+zes8JOzeK0XtVaF3K3q+l3XuUHZt16F3avsO9/POSwS3RPzHfH4SX1jJl2J5cglXaWZKfuEqmtRJl/7CVcw/5ioiR3H/aWxgWByawkrKzD9/5Sa8sZ1A46BJzPK61sSs/IRMMATe2I4mduEpbShCXBooNbc4u6g8I780Lg30LD4tIiE9Ji2rrKk1Pjc/A1KBZ0vUVie/3/Gaq/47uMpkE750Gqx2LYGIqq6ubm5qx+MoRCKLJ1RQWTxcHx1LpPXROGyBTCQbkCr1MtWQRGHgibQsnoorGKDQZVXVnc/iQIc8r5/wvnczICansB7XJxGqrHSloZMnzWzrCKsoDy4pzK5v6ML2ieliO1/rVFgR5Q2QnKLk2OTkpAxIBbyzl0SSyGhaHVauqKVQMhqanhWVRJdAwW2ILq6IO6insGhsDo1GJyB72urqK1vaqulMnE4vNZoURrPMaJYYzRKjWWQ0i4wWodEiBMYqvyqzXfSqLHaB06kadwhGRwTOl/IXk1L7MNdsYzsmRBo9aWrucnNPwb1gz+Pnd/x0bce2u6s3Ply56eFXm4O+2vx49aZHX24MXLU+4ItND7/a9OjLV+Pmx6uBM38XtwSt2Rz01TePvgausCFwxfoHK9f5r9gUsGbzg7Vb/Nduv7/2u3trf7i7du/ttftvrT0btBPSGaEe6TFNEvpNCM0QwmRDme3oITt2xEl3TDIMNqLeQhqeEDgmJENWwZ/lKsBOffJXy3VgGp3z1wHMwJe/nSczNDQ0MDAAnANUpoaHh+VyOZPJpFKpbDYbDod7enq6ubk1NzdP/QoYd+P8Jw6DwTA4ODjVcQWMugP6lqbO+e0WuaGhodHR0YmJCWBYMvC/AGkBx5RTOYBNv72lqY4lYPoNkHjjcrlxcXGBgYE8Hs/pdOr1emDQodlsBpzZp34OfA8M85m6FHCrZrN5cHBw6nzHiNXpdIyOG+wO3Uun7aVz2O7Qj47ZnM5xp3NiZNRmMpnsdvvY2MTY2C+4plarfzfE8LctVr+dGmS323U63ZTTBLCcqc//t7nqxcTI+ITDbrdabNaRiRfjTqfWYqMKZLHZBfAuHFVpZA+OkPqtBLWZoLbilWaCzESUmohSy+8iZ3AS2kGKyIF1MpQdNOWTNEh+A65PYcHLLTiF6dVIVNkJauurESM1YWTGVyNKbMQpTASVvVdlQQr1DVRxKZKe34QliQZxDBmKJqbJDFi2Ij6/MqGgiqo0kuV6nt5BlRtquknF9d0NPRQURYQki5NL6jOq2lopIp5xAslRJUMbs+AdOJGupA2fW9dd0IRu6uPjxYMEqQEn0uElRozUgv4Frf6P+AtFvRp/4SobVmHByf9YwHP4Y2GkpmkFTJvpFf8+onmDvWKjYMjZSBA8SiwC16P5RidVZSdJjdMKQZUIjS90L5zdDPm1oLgPVn/rMus9lzcXzZi3+O05c9+eOXfG7DmzZs+fOXfezFnz3pw5a87chbPmzf9dnDN3/sxZ82bOmvNq/NtHn749c7aLy1suLm/Mmbvwr+++P3/BYpe/zHB5Y8GmvSdSi+toMoPM9FKgc3A1wyL9KFBl+11kykwsmYkv65crWGpZu5oPljIiWL1+ZPQNHPIGHnubSLjTR7hCxrkysLsFhG/EhL0CzB01LcUiyRmWZejYERLCXV6PN6/nDKfruBB1VII+KkIdFHX/KEHuV2IPK8mnFYKbQmEgTxDFE2ZzxXV8SS9PLuMrzEzpKF0ySZdM0qUTdJmDLjcz5XqmXEdTGGkKE11pZipNTKWJpTJz1Sau2sSUDUQkZsVnFvDk2nQw5MjJM+GxSYkZuVSOiMwRtiF74zNAPjf8PH2uBYXHgaFVErWhl86BVDUER8b53g64HRj8PBVUAqurbO2IB4HTCqG9bLHG+lLQb6OJ9AK1g8IfFGocLJmRozD2WycoQnlhdV1aAXhoTD/utEr6+R2o9v/gqvyyX6FKI5KrRQqFSCETKSQihYQnl/BkCp5MwZMpBVK1QKoWSjRCiVqm1CmUGoVSrVDJlYCLk1qgUgkUYr5KKjRo1bp+JbWvt6mxphePMg5phsz9Q2YlwFUmK89k5ZisLJOV9auLwf8UmSwCk0VgsvJ+vUlAPItN5HQazBYFBtMKgeSVl5U0NTS2trbX1TeWw+BFpVBIeUV9cxsaT6Sz+DyhgsYUMdgSFkchEA1odQ6dfpxKl1XV9ZTXoUprUTXNBDxJJlXYJWoHnimHIftO33+0/8qNQ743/eISK+o7aEReP0tlEuo5FCGdKiCROD1YShua1EVmkWX9QpMdhibElZR7+T/6zs1zp/u5a8HPcmta0Qy+WKFWqVRSqZhEIrZ3NCN7OkRi7sio2WhSG03KV+lqyCz8U7JYBEY922TijY8rJyZUVrvYYhONTCgNZp7RJrCOSpV6OqwJdNP/zMlzu0/e3rf1wbq1wavWP/l6Q+jqDaGr1z/5em3wqjVBX64L+WpabXy6ZmPY6lfjprC1G8NWbwhdvT70q3UhX60JXrn68cq1j1ZtfrJpW/A324O/+e7xNzsffbM38JsD/luO+G25FHagBBEpNrYP2LFaI9JoxthtvWYTxjZGGXVyrGM0jRE7aCaPvZSOTSoN5j/NVQCaTA28GxsbA9wTnE4nMB3F4XBM2XUCXGK1WoHtZlardXh42Gw2M5lMf3//lStXvvXWW8uWLTt69GhKSgqTyQQgaXh4GJhqDMxRBkYaA7+dGtLicDisVitQjAOgBBg5DFTWgHszm816vR6AhpcvX5pMJsAzE5jrAnh7AhecmJgYGBgAJgxarVZgAM7o6KjZbLZYLMBAQwAvAF+owcFB4LIGg4FMJgcHB1+9ehWHww0PD1sslilMAQb/ATNkgF5ygDgBqgMIFVjOyMiIw+EA5lLb7XadTmuzG4wm9ciI0ekcdTpHR8dsFqvBMWK12U1jYyP/Mf3wxcuxsYnh4RGn02kymaamKwL3+eLFC4PBYDKZgMdis9lGRkamXOYBJgbWCFAOkIz8v5uvGhl9OT4x4RgftjlGRl+MTji1Q3amSJmUB4G1o8nSAYFxlKG14qWDeOkgWW2mq6x0lZWusv8uCgyTFYi+yOyKTpq0gyJ9mlZc1IilKS10lZ2qtv7zESMcRIkG0GI9RjKIlRpxMgNONoSXG0n9dqxU36e2MQ1jKNFgMYIAakTDuskSlYnOlPYxRGKNqZcricgCR+UWsvQmmlZPVg9QFdpWPKWoqrEDReILNX1UQRIYmg1r6mFL5PZJNFeWVALLqKjH8OSlbaj8+o7SNhSCxifLdRTFIFGi6ZUM9CqsOLkNK7NjpBa0xNojGkIKTUihEScfxsltr0aCapSgcgCRqPwPkZR2ktJOVlh/kdJMVVjJCitBZsHL/1kRZBaS1ESSGl+NfZKhXqGOr3/RRhKGppbk1yHFJqd46IXMOCrQmOgSDUWooorUNHE/Rajq48ktL52iAUtlC/L8Tf+/fv61y5vzXN6cN/OdD2fMWzxz3sJZcxf9M3HWvIVvz5w38+25s2bOnzN7wdw5i+bPe2fB/CUL5i+eO2fR3DkLfxdnzV3k8uY8lzlLvtz43aNn8VS+0uF09pvGsFQeR6ZjS7UsiZYjG+Ap9AKVQaAyCpQ6nlwmlnHlMopC3C3jVQrpmVxiFAMXTOy+S+i+0dvjS8b7sqi+XOYVDv0sk3SZgQmS0zPM8hKbGjIgTBeSw1lYfwb6NhN3g43zZeMvcwg+XKI3v++SgOTNJl8j0x70sSIp3HSmqIwrQXBlVK5MypEMCBQOnmKcqxxnqxxstYXdb2RrBrn9Ayz5gGjAItXbhWqjUG2UDlgEKgOFJ6/rwOSVwjILoKXVTRX1bWAoPK8UVlHbDIU3lNXUV1Q3QmA14OLy+PSs4LDo2wGPcH30kqrqrLziyvomRA8e3tSaWwhNyc5HYIkPnkaFxacyxMpB+yRHNkAXqvlKA1c+qNAP85V6vlKvtYzThPKS6sbMwiKDwzjmtEs1ok5MZ1t3Z1VtQ1ZecXZeqUQxKFEMihX9QLJKqBAK5HyegstXC3lqCV+p4CvVAvmAWKqXSowyiV4sUGsU/cYBtb6fpxBhRNwWqaC+X9LWz+scFOBsaoZexiD0NFdXFmF6EEaDdsikHTL3m8xyk0VksbKsVqrdSrJaydZhrmVY+Kr+u/lJZ2TqjMzBIZbexDaYOUYLd8jKM1l5Fsv0stkEZjNfN8CSy/p4XDSVgiD0NqMxjShMCwaPIFFxBBK6obkGUlaI6GqTKyVypUwslfAFIg6Xz+EKeXwJXyDl8+UcnorDU3N4ah5XzeOqOTz1/8Pee4dHUa7//xGlhN6xe8SGioog2BW7HD3qwQKo2CtFeockJIQaQoAkpHfSK0lICOnZJNv7TtnpZXdn+862NML+/hjkoILf4zl4ft/z+X7u63091+zkmZlnJn/M67rve+7bADJamMksrMopOVNUfe7MuY4OkUKjhHGAYVFrQW75gdiENau2/PTT9mMn0hubu/UQhbEOsQpu7lKU17bkFNXkFp+prG9r79Wo9EaNFsBx3GiE2ttbq2vK29qbSBrsG3D0Ddh5P2VzQha73urUO3nAEwC9Acjvv7p43nBV/Uycl3T5edrdeicPePwwZZHVn8/eE/P9is9feeWzBW8eeWHhkXmP7nvwsdiHFh6Zt/DIvEdi5ty7867HYh+6ivbPeTT2/kdj731k331zY2Y/HH3PQ3v/8tDe2Q9G3fVAxF1zIu98MOruB6PumhP5l/v33H7Pztvu2X7bS8eefWLP3Dlr75i75s5ntzz8+s75r2549KVv7/vxwFvZdbswW/1gSN0XFDu4815r+2BAwfvkTp/K4VXaeZWD17m8MB/AfUEGxdXZuYnnms78XBc0KNDSteqC+ny+/v7+4eFhAX2EHsyha9eTvNZ7Oj09PTU1NSUlJScn58yZM3K53Gw2C2f7fRscHBTayAjNm/+P8/9Nu9Z9CS6uCxcutLe379y5c9OmTefOnfsdf88ftQtDAxeG+i4O9l0YGhA0NDQwNDQwPDw0PDx84eIlDf688UfX/2fbP+2vCg6GBoaHghcCvv7+vuH+oZDV5dci5LHUvLKmDjlmgZ1BncXbi3E9OKdgXGrGq6GvIqN9qKRJGptc2KLEz8vRqOO5uWc61RR/1cnXkprxioycCLGKEGs3auvB7L24Q0w4xYRTwXp7MLuc4fX2gS4jl98kTj/TXtEiJWmXToMq1DBmdvYCSExyWkx6ptbhVHJWOWtWUqaGHlluaU1LuwSBWZkSTMg8nVJW06E3Uv5BEYgdyytOKq4UgdjpxtasmobTja3NKoOCNCspixRjenFzN+HqIr0iwttJ8J2YpwP3dKDudszdTfpElO9XYzfpEzNBMROU0P3/ICoqKKP9cuoSVCkpr5LyKCmPivQoKY8Ev3qc7qqS4G4ZfvWWLzLUIYatsG3wnNQYmZCTVdWGuS5izkEj64Jpqx5j1TCpgggdysC0Fbe4WKf/vEi2I/rQUy+9OX7G7WEjx4eFTw6fOmv0+KnX+vTvtxozbvKY8InhYyaODZ80Nlzgp8njx00ZP26KsP0rjR03eUT4lLDwydPvuPedZZ+l5pVoEdrsDppcAS1Cq2FSDZMG3GRkbKjJAdNWACdhHERxNYFLCaQdAaohRba2O17duVfWslnSslrS9p2i90edcr1Ot0Gl+Uku3aSV7CeBdA9byltKLWgGpIrTiveqencru7cqxZtV4vUq6U8a2VqNYo1OsVql3CjWRPfqj0mhTDVaqSc6QEILkgRAcAjth5g+iAmArN9gdhksdoPFAlosIG0mODducUEUB1EcZnaCpEWqM9a1iFJyiw+dSM04XV7XIuqQahQAZmS4Uxl50QeObNq+O/rAkYKSiobm9srahsy8wpiDcdv37D2enKbUgXxwEECIzLzCLXuiGtt6N+6KjjqUoMdY71AIt7hg2krZeJC00HYvTFth2srx/WqYzC+vTcrOcQVcA6EgbsKaO1sbW1tLq2r/wVU0h1ImhKIQCjNSMEwBIK0HTZDBZAQZAqJZmLShuBPH3CTqJGCTlWRcJtxBKWio3qjNx/SZDJTHGcqc8Nl+U6+Xlaq7a8+U53R3nnM6LC63VeAq3oN4ea3fKw/yvX6vxB8w/N/GVV7P1eVxGRw2jcUkp8leDOk0Qm0g2AZCPQao14gqYUTRIz5fVVNQU1vcKTpn4UizhaIZHMNhEDQYDAYQBI1GFENZDDH/VkaIMUIMDNJGiEFgFkctNGlnKMfhgye3bIr4+ss1a1dvTYhPbTzboVEZjRBjMXkIjNNrMbnUoJABoIFkKIfD7kMQjGVZFDW2tZ+vqCw531xnRDUeLxsc4Hg/4fDAQh15B69x+bUev84fMAT8V5GX1/5WvFfn9l7Tv+jxw3zASJmkdY2ZuyK/+XDFC88ve+i5yHkPxtzzYNTsufvvXxj36IKjjzwcfe9dO26Zd+DBRw/O+e34+KH7Hjt8z7yD9z5y8O5H989+eP9dj8Te/VDsnY8duOfRQ7MfP3TfvCP3Pn7ovkcO3j13318e3vuX547Mfyr6kQXb71uw+d6nNt733Pr7X/jx3ue/vPvbva9mVG1DzWeGQ6qhfhlva/VZ2vrcUt6rdvo0Dl5j92gdHoPLi/B+whc0obg6Ozf5n+cqoWXy8PCw4MK5/PNadq33vd1ut9lsNpvN4XD4fL7hn6NU15ovLKO/v1+I4gkv7H+DW/5Zu9Z9XY7ZqdXqtLS0xMREqVR6PblqcOjiz7owOHRh8BfruQxVgz+j1R9d/59t/y5Xxafklp5rv8xVYtzaS1iVrPvP5qru30CVhHRJSNdVuaq8VU4wbq0Wl6sv+auiT2VEp2erHW45Z5exnIK+5K9qbpcZjWapEj6WWZhSXtthQKnABRFEHMsvTSqpFkFEQWNbZk1jQWPbeRUgJy0KipNgbC/GdeKONtzTSfDtBN9FejtIr4jydVK+q44iSuAqv4QOShj/FfLK6EuS0x5BSsojpz3/PFT9a1ylQUzCB2gG3AQQZiNjo2y8xdPX2CGOOpTw5OI3wqfeEhY+efTkWWOn3Tpq0vQ/ylXjxv+DogS6Ch8zMXzMxGtx1dgpt9wwdkpY+OSb757zzrLPEjML9BjbHwpBFKdDGY2RMuAm1OQQwEVrxAAMgDEVgkoRuB3W1ejlWeruY8r2vbK2bdK29bKONQrxWp1qs163VaPdrFBsg9THTGi+j6v2WiutRC6iOwEqDwHq/WrJLpV0u0a2TaPYrFNu0qo26lUbNJodEs0+sT5RDudq0BoDIYJIHUSREGVDmQDMBmE2CJkCgIUHLC6As0EcB7McbnEhrN2Am0DSInCVRAvXNHWk5ZfGn8rKLa3pkGpA0kJwbsrmPnj05IatOz//5odV6zYdT05rbOmQawwawBh94MjGbbsOxCX0yFSewABKmYrKqyMPHK5pbF+9edfOmMNqmPQMhITngFtc14urIBYCWQT6BVc5SdROwAxHkE4WseJiVFull6QbpIlGZSKtzrKB5QOWjqC11yA703Amq7e70eViXR6Ty8O4PSTPw15e5/fKg7zE75X5/+/zV10VqtxOvSCXQyfIadc6HHqXG7PYYM5utLswktb3iM9X1RSeLsowIjqSQkxmiqIxCAJ0Oo3BoDMajShCoQjzW/l9Q7yn32H3WcwumrISuBnHTBjKdovkZ+tbiouqKsrrOtrFgAEjCQtFcnod0tjQdiw+edPGnZs37TpxPLX5fBcM4QRBmc1mgasqq0qbW+phRO10U94Ay/sJlxexu/U2t8bmVtl5lZNXXy+uEv5r3iDCcoqm1vzo/as//eK11z6d9/i6e+/ZeusD2+58dO99Tx+a9+ThRx/Zc+9dG2c+Fnn/I1H3/nacH3PvvH2zH4++59HovzwWdffcqDsfibjr4cg75u2d/VjM3fNj7n089p75Mfc+sveuRyLumrvrrqeiH34hZv7LMQue3zl34drZT3x31/PfzX79xwfXHXwnp2YXaj5zIaQeHlT5HJ0+S4fP3nO9uOrChQtC3ErI+x76OWHoWu/Xa73vQ9ew35k/PDwsuKn+mfnXy651X5dztsxms1gs7u7uFmqcXq/rXhj8ta5cz2V/1YX/qf6qo6dyShrbZKgZdgb1nE9C2MSkTWXy/Nlc1YPafgVVUsotpdzX4iqU8am0lESDG83eboCMTs6OTs9T271yi0vG2hWUrb5HnVV69lyHEjRaxUo0PrsktaKuEyDo4LAIohIKypJLa7thIQ7YWNDYcV4FyEmrguIkmLkH5zoweyvmbsM9HaS3k/KJmEA3G+xmg52U77cSUbz4Uq7Yr+SR0V4Z7blSctojoz1iwv2ncpUSolUQocdY3OIyu4Os0w/TViWIr9seuXjJe2On3Ro2Ijxs9MTxM24fO+3WsDET/ihXTZg4beKEaRPGTxW4aszoCaNHjR89avy1uGrijDtGTZoZdtO4sBHh0++49/1Pvy6oqMMtLounj7R6BG7AzE6BV7RGzICAIKaBEQUMdYHaOp2sQCk6LmuLkbVHSDu2yjo3qSRbdJqdBsMetW6nQhmBgakcVea31/H2Go4oQMFTiO6EETimlUerFVE65R6NardevUOn3Q5od2h0kRJdnBRIURhP6/CzICU20gYjQ8O0HWV8V+Eqiw1mbajJYWRsAGFGTQ7G4UNNDgWApeaVpOWXZpwuL6ioO3O+81ynpLa5q6i6vqSyLud0yZGExPVbdnz9w5pN23dn5J5u7epV6aH84vKDR4+nZuVV1TVW1TUWllXll1XWN4tWb961NXK/3IA6Ahdg2qqGSR3KXB+uuhQHRCCGgCkGITgUtxGYncQ4EiY5EnfQgAnphBVFiq4Tis7Dmu5DiCzBpM8ImmuD9lZQVdZYlyrurXW5CZeHdnlotwe/xFW8MsjL/F75fxFXeVwG3g14PaDfCwd8xqAfCQbx/kGT00NYHYjHR/sCFsYEdnU3llXkNZ6rEUs6jIiBpFAUNYKgAYZBDMNgCIMhHIbIX40EbsZQ2ghTIIAa9KhBbwQMGGBAfN5Bu83DMnaWsdqsvNvldzr8nMWpUgJVlXV7ow5+9eX3X3+1al/ModozTXodjOOkyWTCMKRL1FZXX93ecQ4yqixWxOHG3V7M48dcXtDu0XJOhdWtcHhU14ur3D7I7YO8QcThMSg0Z7PzD0ZEf78q8qMn1815aPNdczf/ZcGeOc/HPv5s7Lz5O++/f/1tiyIeWhj50G/GOc/EPPRUzJyno+c8Gf3Ak1H3L4y6b2HEvU9E3jt/193z98x+Ys89CyLueWLPPfN2/eWx7Xc+svWOp3Y/+NLeBa/HLFq889Gn1tz7wuo57+81xMUtAAAgAElEQVR8+seDbycUravrPk7aGvuHlANBmc8u8lo7A07J9eIqIaGK53mhfbKAWUKK1VXtWu974QM0IbdpaGior6/P5/MJ7ZCvaleWaRCWNPSzt+xPtd9BByFtq6+vz+PxuFwuv99/Hdfz/zpXxSVnFze0ShHTZa6S0g6Nxftnc1UvZv8VVAkUclWuKmtVIGxArmPEGhK2+EUAHZ2cG51WoLX5lWaPjHEqKEddjzazrLGxQ61H7D0q/Fh2eVplQxdIM32hHqPp+OnKU2Vne4xMQWNXZk1TQWPXeRUkJ+0KyibBuB7c1om52nBPO8F3Ur4u2t/NBntMfT2mvmtyFeuRsO5LYjyXJGxf3s+6Jaxbxrj/A1ylQUwqiDDgJrM76O4P4RZXfWv3ifS8ex95Yupts8PGTAobOX7kxBljp9164/hpYSNG/9lcNX7abeNn3D5q0sywEeFhI8ff/dDjX63emJR1WmA+ysYTnBszO42MDSQtepzUYyiIAzCqgeBeg75RKy9WdJ+StR+Wd8bKOvfIRbvU0gi9LsYA7tMC0Up1LGHM4ehqj7XeYalm0NOwPs2oT0GhFJ3ysFZ1UK/er9fGArp9Bn00qI/RAYdk+uNyMFuNlhuIJpiRoSyMmljU5MJNAcTSh1j6jFwAsvogqweyuYxWB0hzCGs3MjaYtjIOn90/RFo9CgDbdzQxvaCssOpsekHZyYz81LyS9IKyxMw8i8MLomR9U+uh+BPfr1n/zY9rd++NTU7PNtlcLZ09mXmFyenZCUmp+w4dPRCXkJSZI1FDO2MORx48pjFS3qEQwbkBwgySluvGVQwCMRhMUzDFIKQZJTgC42iMpWGUIyAHqWagZoMkV9JyRNwcrWiL0HTuQRUH3VSex1Ktk2edrU3o7S1zumEXj7t43O3BeQ/i5Q1+Xh30yP288r+Fq66Uj4cuyYf4AqTVATNmnc1pHLhgH7zgYs2wXNmRk3eqrr5CoRQTpJE1kQxLMCzBsjRNszRlpinLr0YQQAGDETAggMEIgZgRxjGUJnBGp4UMehiGcByjGZpjGY6hOYo0qZR6qUQp6pK0t4k62nt6e2RKhU6nBWmatdlsLEvL5L3nmurPN9f1iFtkijbGbLA5IT6A8wGjg9ddd66yu/U2l44PGP39GMspuiWV1XWp+fVHl+9/7dWYJ57b8fDT2x98cfejiyPnPbfj4Sc23ftSxLzFkfN+O74SNe/l6EdfjnpkcdTcxREPvxDx0It7Hnp+z4PP7Xzg2V0PPL9rzvN7Hnx+15xndt7/1NZ7ntx877PbH35p1+Ov7Jr/6rb5S7Y/8dn+N6Lyvs1ojGjRZGiISou73RuQet09vFUUsPf28YrryFV9fX19fX0CVF28ePHixYtCgvZV7VrveyFfWwAR4Ty/73/y+XyXPVXDw8NChrjH4/mXweWftN+5L+EWLq/8woULv1NX8z+wnj80/8+2f5erDidmFp1tkRhZyBHQcz4paZcxTi3n+7O5Sow7fgVVcoaXM/y1uAoyBWR6U4+Whs1BEcBGJ+XHpBZqbUGVySun3QrSVdejzyxtOtup1aFOkZpMyKlIr2oSQQzbH+oxmk4U1qSUN/Qi5oLGrsya5oLGrvMqo5y0KyiHBON6MVs35RZRfDft7aa9PYyvh/EJ9SCuWhyhm3JLWKeMtV8S4xQkYa+U+0rw+rO5So9zBtyEsHahg8q5TsnOmMNLlq4QEqoEoho77dZRk2aGjZkUduOYPzsOOGbSrEk33zXl1rtHTZoZNnL86MmzHpj35GvvfNjYIRZrIIS1Mw4fwbkhigMIM0iaAJICScxIQDCmBIEOrapa1Zsj60pUiI7KRfsV3ftU8gN6fRwAHdUCh1XaY5jxNEvWWE1nWbIaBvJ16nSDLs0IZWrVJ3Xa43pdgl4fbzAcBYA4EDxqgE4qDGlKqFCD1oBUG2JS4GYEt5gxsxM3+37JVTxkcxmtLoGrENaOmZ0c3y+4lNol6tj4pNOV9eX1zQmpObHxSTkl1edFsnaJkrW6e2SqwrKqrPyiijNnz7eLmtq6ahubcwtL03MKTpdW1jY25xeX74iI/vTLb5d/8bXSgO3ad2R3bJwSxP3DIat3gHX6Ob7/unAVTAEwg8A0AdMUQjIoweIES2IsjVEUDFgJg4OUsmCDQZwhbjnQc36PrHV7b9NqTfcmBjxqwjIkoqNVldFdojyHW+/yIi4edfPoz1ylDXqUfl7t90P/FVzl98I+HvJ6QN4NeFwGISDodBpsDoCzAybOYLYC/j5zKMQPXnDZnWRldf7Zxorunla9QYUTMM3gFI0RBGY2m81m7qpiWTPDmGiapWmWYUwmk8VisUKQEcdJhjExjIkgKKMRhWEEhhEEwVAUxzACx0mCoEiS/lmk3W63Wi1anfJ8c0NVdXFhcWZWzgkYlbEWLR/A/f2Yy2ewupQ2j9Lt014vrrK5dBa72uExBAcJbxChzTII7dBQzXF129flf/J+7AsvbXlk8caHX90+782dC97YtWDxxodf3PTw1cYHX9w058WNDzy/4f7n19/37Lp7n1t37zM/3fPChvtf2PjA4k1zFm9+cPGmOc9vuP/Zn+55as3sl7c++uLGR17aOO/d3c+uSfzoeP32em2ajK3APa1mr8jhkzjdvS5bt9vaHXDI+r3q6xgHvByDE6qWC2/Qa9m13veXKUqgkyv3/M58gcOEbeH7xH+HUf4Zu9Z9CbW4hBT+P4OrBi/8Q9daz8UL/9AfXf+fbf8uVx06mVFY33yZq2SUQ866dFb/n81VEsJ5Vai6KleVtCkAc1BsMHdrGdDSJzKYopMKYlOKdNY+DetTUh4F6a7rNqSXna/v1KkxV5eaPJ5bmVHZ1AOx5v6Q2GhOLDyTVt4oQSynG7qyqptPN3Q1K40Kwq4kHVKUk6A2OcNLWZ8QzhPTfC/lEdRDun8rMemQM1YlY1YynJLh5CwnZzk5Y5WxVoG0JKxdwjrFJqfY5BT/p7gKt7hMrgBmdp7rlOyOjXvmlb9OnHVn2OiJIyfOGDf9tvEzbh89edaN46fdOH7ayInT/uy89VETZkyYecfU22ZPmHnHiHFTw8ZMGj151pRb7/5+/baTGfliDcQ6/YzDB1GcATdBFAcxFthkMjKkkQQgWKLTNKqlxYqeDLkoSdodL+uJUykS9PpEPXxKAyUpdKcgsIhAa2iiDoXLNcpcuTRNrcwE9Ll6XaZel2YwpAJACgimQlAKBKUAxkwlkK+GK3VYI0x3oSY1yWEEZyE4N2HxolwQ5YKINQjb/LDNC9t4xOaGWZsQpiQ4t9kdZBy+XjVYVN2wYefeE+l5ydmFWyP3b9odk15Q1tghPtsmOpmSte/Q0ch9B1Myc9tEYj2MSVW6hub2dZu3r924NSr2UHpOQVJa1ur1m9/829+fe/WNkurG9z/9+oOV35TXN6MmB2Z2Ujbe5hu8blxFY5egimRwgiFwhsYoBkdoWM0RSgfZw0JnDJJUaes+afMeefvmtrqPxS1fQsodkHZ/y7mdhYUbW9tTbC6Fywu6vIibR3ge9npAv0cX9Kj9vPa/hasEB9Vvucpi1fEB3BekbE7I4Ub7Bq2Dww6v36wHJL2S1qbmmsZzNe0d53rFnb3izi5Rm1wulV/NAAAwGAxarValUimVSqVSqVKpVCqV0WgkSZJhGBRF1Wp1b29vb2+vTCYjCAKCIKVS2dvbKxaLNRoNiqIsy/b29sIwTJK4wFVFxTnHTx6MiNqo0nYQtMLjxwIDuCcA2twqh1ftDRquF1c5ecBsU1nsaj5g9PWhAmaZfKoetjpDtH/tyY+WbFiw+LsH31j3+Ie7Xvgk5rWPdr/44Z4XfzO+8P7Op/++c9HSHYve27HwvW1PvLNtwTtb5v9t6/y/b1/4952L3t/55NJdTy7dsejd7U+8s2X+W5vnL9m0YPGqh15d8+g3h/+Wci6qly0n+0XcBZk5KLH7JQ5e4nKJ3Q4Jb5f4nAqfS8l7tdeFqy6XlRocHLRYLCiKUhRls9mu9X69JjcMDgqJWX6/3/ez+f3+a833eDxSqbS0tLS+vp6m6f9MctXQ/8k/JNyF4HgT7LpcdPDCUP8VuhKwhq/AqdAVunCNK18XSPoX7Dpw1em682KYuZKr9LbAf4CrhET1y1wlQNXvcpWpW8uAlmC3wbQvMf/AqSLQEtQxPjXpVhHu+m59etn5+k6twFUncyuzqs71QrSlPyRFTEmF1enlZ6WIqbChI7u6qbCho0UJKQmrirTJULMMNWtZj5b1aBi3inIqSYeCsMtxmwyzynHb1cSpaVZL01qaVtOsmmZVDKuizZcYi7HKWKuAVpccV38+V2lRM+v0O4PDeow9lVP09oefTrr5rrAR4ZNv+cukm+8SQnIjxk29cfy08Km3TJx1+x/lqlGjx48eNX7M6AkCV00YP3XihGkTJ0y7FleNHD89fOotE2fdOWHmHZecZKMmhI2acP9ji75bt/VsWw/r9Fs8fUbGpsdYkOYgkxM2OxCTBaYxCFHrDO1qeZVcnC/tzpR0J0t7ExWKU1pDlh7OVUPZcl22zlABw7UIUq83VEiked09GVJZtkZXoNWf1urzdYZ8PZhngPIBOA+A8wBjkdJQooHr9HgzTPdiZh1pIUgrR1pdpNWLWQOYNYDa+oz2gNEeMNp9qN2LmB24xYVbXATnZhw+I2NraO89kZ73ytvvf7du6+rNu95d/vnfP/5yS0Rs5MFjqzZtf+u9j5av/HLNhi2R+w4ePHo89nD8jojo9Vt2bNsd9ckX37zz/rJPv/z2q+9Xf7Bi5VvvffC3D5dvjzxwz9wF9z+2KPrIifMiWbfSoEXo65W3DpMQQhH/gCqCInGCwRETDtCw1EZIXFSHGa4CpcmKtmhZ605V56aW6vc6z32g7l2llu2oP7M2N++H5rYEq1Ps8hlcXvgXXOXW/hdx1ZXi3YAgjwew2nVDIS4UcvB+wmIzONyox0c63LiAVlU1BZnZiTm5qcUluSWleQWns0tKT19VlVWlFZUlZeVFl/eUlReVVxSnpCbm5mWWlJ4uKs7PzcvMyc0oKT19prYyJTUxMyu14HROaVlhWXmR8NfMzPSSkpL29natVq1QSppbGouKc+LiY7Zs+1GqaEZwiduHBgcJPgjZPWqXXxsYgK4XV3mDiMWuZjmFUHCBc2gsdrXVr3WEdM1wfmTGd3//6amXP3/w7R8XfL779dUHl0Zn/3g1fb8n7YvdaZ/tTvtsV+rKnSmf7jj1yfbkj7cnf7zl5LKticu3Ja3YnvzxtqQVm098tDHhg3Xx77+z/omXv314yaoF25I+P6fPtYXUfSHUGzKw7m6LW2xzyVwuudet9rnUHrvSaZW7fdeHq5xOp5Cy7XK5NBpNe3t7d3e3Vqu91vv195Hlygz0359cVVW1YcOGF198cfny5WVlZUImltBz8E+1a92XEP4bHh4WatB7vV6hVPp1uejghaG+4Uv6FV39mqiGLum/latCA8OhwYuDgSGvJxDwD/YNhmzugB6jhToLCpxD3P2ALSCnnYK/SmcO6E1XEeocLm9RHEwtaVOTLUo8+mR+QX23jvVfC6GuehKdOaD8maJ+JQ0XFBNOldkPuYdbDUxSeVNSeVO9DAbMgW4N0SKBdYSzR0sfScyPP1WMmvwG3G1yDUOUt+q8JKu06UyrvFtDidR4fEpeZlFNrwax8ENKiM4uqc2vaJAD5Omqc2kFlbll9V0K0OQesPqG1Ua2oUPaLtE2dysrzrZlFVUXVjX2qCDGEeAHQ4wjQNv9pNWLmd1GxgGSVgNu0WO0Hsf0BKInED2O6QhCQxBqklSSNB0YwDxBwMYrWJuUskoZm5x1Kc3CR4L+f1JyyqthA1rGp6G9KtKjJNwCUclQh5riZajDaB9qkiFRx3NzajpIPkR7Q45gKBgK6VBmz/6jcxc+N3barTdNmH7D2CnjZ9w+cdad42fcftOE6WE3jg0bET5i3NRx028ZP2XWuMnTx06aFj5x6ujxk0eNmzRy7MSbwidMnXXb1Fm3Tbv59qmzbps845bxU2aET5x6masEjRo57rIEJ9b4cVMmjJ86YfxUwYMVPnbSmEmzxs+4fcqtd0++5S/jpt82atLMkRNnjJo084axU+5/bNFXqzfmlFQrQVygK8YZNHI+kPNAJjvMsAhpRDAVjvYSSCusr4OAKgioAMAyA1SmNZZpjGUaYxWMNcHGJgBs0Btqtboara5GZ6jWA1WQsRYynoGQ6p9VCSGVAFqNs+24qQe3yElOQ1mNjI1mHHbG6SatHszmw6wB1Bb4masCqM1H2f0mV0DIWLf5Bpu75REH4tds2X34ZFpcUkZCak5ydmHG6fLc0prTlfVF1fVVdU3lNfV5RWUnTqUfiEtISEotqTzTJhLXnG0qqTyTmVd4MiXjSELi3v2Ht+yMWL1p65pNu75fv+3JxW/MXfjcvqOJBOd2BC4AhBmiONbpF0KQFk+fEsRzS2sSs7KvxVW/LAqKIbQRYSCENkI4jpIMTptwgsIQlEAgE2l0miArLrWgrZyx3gKXmsEsUn0CFMdouza21b4r61yBG7YagciG+tVZ2V+3diZ4+1Qun+6XXGUIunV+j47n//+pC+rwGH4rp8fg9xsDvqvo6oDFCzWchPrsiBDrdPG4iyctNpgxgRih1QMSmaKzq7upubX2XNOZLlGzqLtN1N3W3dPe3dPe09shuLLkil6xpKtL1Nrecb6tvemyukStou62y9N6ejtE3W1dolZBwnmEv4olXWKJqLi4sLCwUCLplUi7M7NSK6uKDKC8R9zk4kkXj7q8iMsr1JHXufza34kDXlX+ANA3iDEWOWORDwzToRDn5AGTVenwGNw+yOrUDgzTwyGzxa622NW+PtTCq1ifFPN0Kqna88qc6q4kQZUdJ7uA4l5juQyvlhM1gpRUrZqtlRHlPcaiDkNehyGvGy4UoyW9SHE3XNgNF4qg0zpLnZqtaVZndsOFCqqyXp5SLkooER2rFie36vO1pgaSF1mCMltAYfcpbR651Sl32BUum8plU3kcGo9b5+K1Lr/W5dO5fAYnD7h9qC9IBQc4BFPl5qe0tjVcDA0MDPT5fLzgi7oWVwkBuKGhIZvN1traeurUqezs7Pb29tAvy5pfNpZlhZYv/4x5vV6apnEcv1zbUzCappOSkhISEuLj4zMzM7u7u91ut1BC88qLDg8P/yow96uUrCurnAsmlIC/fMiVuWKDg4OBQMDn8w0NDV28eFHwrl2+3OW+hJeX+tuTCxMuV1cfGBi4XE9VqGgqnPy3My+GQkOh0EAoNBAKuQM+p4+/EAoNhy7SLBMavuj18EGvLzQcCg2HQn2Dof6h0HBoaGDw8rKvfCbC7Vz+KZR4/Z3vN/+Xq/4AVzVIIT3tFmvxLgUMkU6FjjqZfDo5pYigPIzJz/tCJq6vvUdf1SBqlwIq2KSE6JTsouKKWqUWcfB9OpAsKj9TWtmgAdC6xo7iitqyqsZuqZoyuUiTvatXXVhSfTw+KfFYUtyBo9F7YuIOHC09XdbbKdYp9QY1AGhASAcbDQgG4SRC0RhDETSGwxgJ4yRCUCjBkqSZJTgLbrVbAv2Mtw91+gGrR2tyKGm7gnLIKNcf5SoV7VNTvNDmRUm4lYRbgbsUuOtaXMU4+5QgnpJb/LePVk69bXbYTePCRk0YMW7q6MmzwqfeMm76beFTb7lpwvQbx08bOXFG+NRZ4ROnj500bdzk6ROmzpw0/eYpM28VcGrMhCnhE6eOmzx9/JQZAniNmTBl9NhJkybPmDxpxqSJ0wUJzqqJE6ZNnjRjyuSZ06bePGP6rbNm3n7zrDtuufnOm2+5M+yG8LBRE24YO2XEuKlh4ZNvGDtl1KSZ46bfFjYiPGzUhPseXbhmy+7GDjHj8DEOnw6zQFwfwAVBkwdgLRBFwjiIYioM7QWBJhBoAMF6PVSrg2u1xnoVUq9CGiCiHUTa9VCLFjynMTRpgEYteE4LNgBoE4A2AWjjL9WEMb04I8fNGtICUlaUsTGMw/ozV3kxm++XXBXQIKyQVk/bvc7gcJdct/9Y8vodUe0SdadM26MC5AZUY6RA0oKwdsxsRykLiJJSle5ca2dVXeO51k49jNk9fgcfYDiHHsZ65erz7aLK2oac0yWJGdmbd8X8tC3ihTfemf/sy/uPJeMWl2cgxDr9BtwkfHuImhwc3/8vcxWIoChGEySL4ySBGEkEtFAGp1nHwK2krhpXFZDqDFafQusSEGm0tmu9qPEDVc9KCtqBQnsbz67Jzvmmreu4r1/9P5qrBP1MVzzq4nGnB3O4cZsDt1hR1gzTLEzSIEEBRlSDYFoU12GEHicNJA1SDEQxEIyoUVwn/CQoACcNBAWQNIjiusuThZ2CEEx75XmEySQFnzlTXVVVpVYrNVpFcUlBS+tZixWHEcX14ipfELY6tRa72skDfMDo9kG+PvRCyDQwTDs8Bl8f6u/HTFal2wcNDNMWl8p7AXQOaEy8BOXaEUsb7eqxBhSOfrUtqLQGFBafzOKTcX65vU/lHtLxwwb+os4xoOACEotfbOuT2fvlXEBi8vbwF7UWv9galFqDUtrd5RxUBkIA4+uBuPOApQnmWnBnJ+eXO/vV7j6tM6B2B3T+PsjnAx0OtdOuDfLIgB/38ZCL13qCej4IuP2Aw2NweGDeT/QNWv8FrhocHLRarXK5PDU1dcOGDbt3787Jyenu7kYQxOl02mw2vV4vEokgCLqSNoRYbUdHh1qtJklSKMtOkqRSqRSJRFqt9squL1arFQRBqVQKwzAIgvX19du3b4+Ojk5PT+/t7b2cKm6z2QiCUCgU7e3tCoXC5XKFQqFgMIjjOMuyIAgqFAoAAOx2ezAYdDqdOI4bDAa1Wi2TyVQqFYZhAp8JiGOxWEiSJAgChmEAABiGEeqUXplWPzAwwLKsWq1WKpUURVEUZTabhYrqOI47nU6dTieTyZRKpclkEs4cCATsdrvRaOQ4TuAqq9Wq1+sv988RNjAM0+v1MAwzDMPZrACBQgwhNWjaxN2YmRkKhS6EQhdDIQgAERCCdQZYrSMA2MVY+p38gMeHIajD4ejr6/N6vVar1WQy0TRNEITb7SYIQiaTyeXyy9XYBdz5X666DlylwS1KAyHVIAhmVavR1KT81JO5sI6iUZvb2memPWKx/tz5XpHMoAJIhR4tK69paDgHGIwulwcC0Zqa2rraRoMBrK6qO326KD+vqK7urLhX3t3dm5dbGLNn75pPP9/61TebPv9y1UfLf/r4033rN6bs258TF192KrUyLaMuJ+98UUlXVY2s4Zy6uVXb3s5AWhrRmHDAQqM2C+2wW1wuh8PD44wZM3GoxYlwHsjs1jJ2JWGVopyc+mNcJSc8CtwlENWlJnoUL+iqXKU2ssnZhW9/+OnNd88JC58cNnL8mCk3z/rLA2EjwsNuHDty4ozRk2eNGDdVKHwQduOYG0aNHzF63MixE8MnTp0wdeaUmbdOv+WOmbfdJcDWxGmzJs+4RdCk6TdPmjpr8pSZkyfNmDhh2vhxU4TvAUeNHDfyprFTJl/aLzirLsUHJ00PuyE87KZxYWMmXY4Ajhg3ddSkmWHhk8NGhI+aNPNvH60sr28WPg8UG3DAMqDjhgzmIMA6IcpsJHEUM2C4GoZEINwBGtsAY5sBadOiHWqsQ411gUQviPYYjCId1KEFO3RQhx7uNCAdINZ1VRGsmmC0uMlAmo0URzI2hrZzlN1BWl2/4Cpbn9HWh9oCqNlt9w9RNh5h7ZSNbxOrDiScWr8jSqTQ96gAqc4olDZFWLtQv8rB9zGcQwsibSJxQ3O7SKIgTda+CyE+OMg5eYRklTqwSyw/e76tpPJM5uni6EPHd8YcfuuDT154453Y+CQliJNWD25xKUGc4NxCZS+rd0ABYP8CV6GUEQARxEgTOEtgJG4ECURrJlR2Rk4a6iF5nq47EZYeZw2JNvgkozkAiTfJ2lYa5N+asSgcPnDu7Lqc3O/buxL9/brfxAH/x3DVP3oIXum14v0U72e8AdbrN/sCFn/QGuizBfpsDhflcFFON+3yMG6e9XhNvM/M+8xmDnHzbP+gc2DI5Qtwwp/8QavTTQuHCEd5vCav3+IPWoUJwuFev8UX4PxBqz9oP9twprq6WqVSaLSKisqSXnG7P2jnbOj14iqPD/D4YbtbT5tlJqvSG0QGhungIOHrQ5084A0inENjgFvNNtXAMG11qYPDqHcAcgX0Tr/OHTT4h4xDIepiiL0YYgdChG8Q9g5AwWF0MEQOh5jhED0QQoMXQd+Q3n/B0B+CB0NIXwjyDekvhgj/BYPdJ3cFVb4h/UDIeCGEDYaQwLA+eNEgHML36RxepdUpt9hkDre2vx/1+40mk8LMqgI+fKCPdrkAs1Vq8yjdfr3Tq+ccGqsT4P3EwAX7H+Wqixcvmkym9vb2+Pj4JUuWzJw58/bbb3/hhRe++uqr1NTUvLy8Q4cObdmyZfny5evWrWtvb7948SLP8yqVKjk5eeXKla+++uoHH3ywbt26lpaWoqKiI0eOrFu3buXKlRs3bmxoaBAIprOzMzo6+o033rjnnnuefPLJd99999VXX7355ptnz5794osv7tixo7Oz0+PxcBwnlUp37969cuXKJUuWrF69uqmpyel0giCYn59/8ODBqKioTZs2bdu2LT09vbm5ubq6+ujRo0uXLv34448/+eSTr7766ujRowqFIhAIDA8PcxxXUVGxYcOG99577+WXX16xYkVJScnw8PDQ0JDgtRL66mi12qysrK1bt86fP//111//6aefWltbQ6GQxWLJycnZu3fvd9999+OPP+7Zs6esrEyoaDU8PGy324uKikQiEY7jQow1KytLp9OxLGuz2VpaWvbs2fPWW289/fTTb7755nfffbcrMuLJl194+s1XFr70/HDvQq8AACAASURBVIt/fT3iwD41oPf4fYyJ3bh+w/dff7PklddeffaFmO27QZnKgdHilo7SwiKJREJRlMFgaG5urqysLC0tLS4uzs7OjouLW7Vq1TfffJOTkyN0FhIKsf4vV/3bXCUDtAgLwKRej0IGXNwuSzycdHTv0c66jq76Tnm7XNoua6hqqiitra9vaWoRnWtqPXUyMS8t5Vx1jayro7GqOiUhPu34ifqKsoyTiYlxhxMOHEw7kVBRcLq8IO9gZNQ3H324funSiI8/3rNixU9//et3L7+8dsmSze+9t3Xp0t3Ll0d+8sm+L7448v33J9etS92yJXvXrqzI3dUZJ6uzk+ry0xuKc5urSlrrqzubGjtams/WNbS0dkrkOp2RNjIOmHEaCLsKsyn/IFdJMZcMdcgxp8BVGtqrZXxaxnctrsoorH53+ec3TZgugNToybNuvnvO3IXPzX54/lMvvblk6YrFS967+6HHR0+edcPYKaMmTR85dvJN4RNGjB4XNjI8bMSosBtGXtKNo8NuGhM2MvyGUWNvGDU27KYxYSNGhYWNFHRD2KibbgwfPWq8EPubOGHa7bfdffOsOyZPmhE+ZuLIm8beOGLMTTeG3zRybNjICQLY3TN3wYPzn35k0fPzn3150Yuvv/bOh0+/vOSVt9/fFnWgtVdp8w1yfL8a5XTckJYL6c2DBpMfYOwwxSAkihMgZFRAiBRCxCAq1mNSLS7V4HINLgdJBUDIDahUi4h1RrEOlQCYDCCkEKEAScWvRohQkCxAMhBhgkkzSnEUzbGUzULa7KTVhdk8mM2L2i5BldE2gNr6KLvf6h0Qa6DTlfX55bUn0vN+2hax8ru1sfFJBxJOxSVlCN2UM06X55RU55VVnz3fUVpVm5SWtXf/4d17Y+OOJxVX1LR29VbVNRaVV2fmFSalZR1LTDkQl7Anev+mXRFb98Su2x752jsfLnzhtW/Wbj6anJmYWXAqp6hHBQgfIQpp7AoAyymp/p38qmtwFWIAECPEkBhLYThhBAhYwSBijug0w2eNihyd6CgsOWKDE33UKScaz+gidD3fodoNNvIQaYxratick7OqvSslMAC5vOCv89bdWj+v/Z/DVf9AK9jlRdxezO0lXDzp4kmnm3K6KaebdrhIj5d1eyk3zwj7HW7c7iRsTtTuJPx95oEhZ6DfYnPgJg60OXDezzhcpN2FWe2Y1YHYnYSLJ71+s7/P7PGyvJ/hfSZvgPUFLP4+c6DPGuiz1dZVlZSU9PSIxBJRcUlBT29boM9xHbnK7TX4+zGXF6RMUs6h8fdjtFnWLipRahssdvVwyIxRPVW1KR3dpTaXzskDAm85PQaPH/b4IM6hsTo0Do/BGzC6fZDbC7p9kDdg5ANGjw9y8DqLTUZzPZRJxFh7bS6Fw6t2eFScSx4YgDxBvdUpd/o0gQHIZJcQTCcf0Ht4lT+g6+sHvD6d1SZl2G6GFplNEhun8vtRnocpUkYTcq8bDXgpK6djLVLOJXd6tXaP1mJXcw6Dx4f3D9n+KFcNDg7SNN3W1nb06NE333xz2rRps2bNeuqppz7//PPY2Ngvv/zyueeeW7Jkyfz58xctWnTgwIHBwUGZTHby5MlVq1a9/fbbTz311LPPPvvWW2/Fx8d///33f/vZli1bFhcXJ5fLOzs7MzMzIyMjv/jiiyVLlixbtuyrr7566623br755kceeWTp0qWxsbFtbW0kSer1+oaGhnfffffNN9986aWXli1blpiYKBKJKioqtm/fvmjRotdff/31119/6aWXVqxYsXPnzrVr17766qsPPPDAE088MW/evLlz537yySfV1dUmk8lut+t0uhMnTnz00UdPP/307Nmz58yZs3XrVr1e7/P5PB5PIBAYGBiwWCxnz56NiIj4+OOP33jjjdmzZ995550REREej8dkMkVGRj7zzDOvvPKKAI4pKSlqtfpyG8HExMSsrKzW1laXy1VRUfHtt98WFhZSFKVWq3Nzc3/44YeXX355wYIFixYteu2115Z+9OGY6ZPvWzTvqTdeXvz2m9+sW51fXtKrkImlki8++/ybz754YeFTN0+Y8sazL5akZYsbWvJPpR87Enf+/HkIgtrb21NSUvbv33/w4MEjR44sXrz4nXfeWbx48cKFCzds2AAAgLCe/+Wq68BVjVJAZyRJkob1kKpH1lBac2BrxO4fNpxOSE2MPJhx8HjOsVNpRxNTE5IyUzKysnIy0tL3bFy/b8v6k/v2ZiccOR4duXP1d7vXrkrYuzv5wL7E2Kjj0ZGnDsaUZaRW5aTH7dn53Tt/jXz/vROff3Lyi0+j331rwwvPrH1m0dpnFq16csHaZxb99OyT659/euOLz25+6fmtr7y4/bWXNr/x0revPvvlkue//dsrq95/66eP39/w+Sebvv5643ffRW3bmXDkWFlxlbhHAyMWgnFjpBsgXH82V23be2TRi68LJRXumbvg6ZeXLFm6YsVXP6bll9a3drdL1Kl5Je8u/3zmXfePnjxr8i13ht00VoCnEaPH3RQ+YeTYiUKK+s133C1o5m13TZ1128Rps8ZOmjZm3OSRo8aNHjVeKKwghP+mTpk1dcqsW2+5a8b0WyeMnyrkXY0NnzR50oxp02+5/5GFz7zy1xVf/bglIvbg8RSh1FPG6fKM0+V5ZWeqz7X3qAAjYzO5AozDZ+R8Wi6ksoS05ot6Ux9o8hoZG0abMBpHcBDBdQiugwkNQOkMlE5LG/S0AaT1AKUBcJUOVwK4ykCqYUoLMTojbYAYw69GIw0SJoQ24aQJp8wkaSEpC0NwJsJqI20OzO66gqsGjLZB1NZnIDiQtGQXV321euPXazZt2h2zfkfUT9sidkQf2h0bF3UoITY+6UhiekJqTmJmQXJ2QWZecfzJU9t2R3276qevvl+9cduuoyeScwtLcwtL07LzjyenHT52MvZwfETMASG/asP2qDVbdr/1wSdPv7zk7Q8/fXf556/+7YO3PvikpUcBkhahAZEjcOFf5irAgKEwy+AmGicwSIsYelF9CwmeddFNNFBglCWgisM2+LiPSvKRx53IAUS2iQL2OOkTlPFEY922rKw1re2pviDo8sL/qLNwxfeA/yO4Sifk61zptXJ6EIfb6HCjDjdqd2F2F2Zz4DYH7u8z+4IM72dcPG53YVYHbLHBZivgcONuL+H2UlYHzJgNjFlnd2H+PtbuwuwuRBgdbtzF4x4fzfspmxO1OY12F+Zwo04PISR1uXn2XFN9eXl5T49IIu0uLSsUSzr8QbvJAl8vruL9oK8Pdfsgu1sfGMCdPFB/Lmvz9pVpWTEIIQqFOAPcuv/wusSUPVrgvNWphZEuyNhpsagGhphQyOLyQBynttp1drvO4zUODFADQ0xfH+HyQDab1sypvV7I5lSbzVLaJOY4udWhsttVFpuC4+TeAMTzhoELRChk0hoam5tzCLLDQot4h7LPq/e5NFa210L1uu3awQDhdYJ+L+bzYG4H4nIiXp7w8bTTbfT1G739gCdgcPkMdrfe7oacHsTtpf61OKDH44FhuLi4OCoq6uDBg6WlpR0dHTU1NZ999tkrr7yyd+/e2NjYzZs35+TkBIPB0tLSzZs379+/v7Kysr6+vrCwMDMzMyEhYeXKlcuWLTty5EhJScmpU6eSk5Nramqys7P37t17+PDhxsZGm80WCoU4jsvMzPz888+PHTsmk8kCgYAQAayvr4+NjY2Li6upqWlubi4oKEhPTy8sLExOTt6wYcNzzz33448/xsTEbNmyZc2aNZs3b161atW7774rLHjLli0rVqxYu3ZtRUUFDMMYhqWkpMTExBw6dCg/Pz81NXXXrl1xcXHnz5/3er2XQ5kYhuXn5+/evXvDhg0oiiYnJy9fvjwqKgqCIAiCDh48+Pe//z0+Pr6goKC6uvrMmTMymYzn+f7+fpZlq6ur4+Pj09LScBwvKip67733kpKSOI4TnlVmZmZLS0tbW1tmZuamTZs+/mzlX1d8cCwnrUnWnVdTvjfu4N7DB46fSjqVmhIbs6+2oqq2tCJy8/aNX/+QfjjhTG5R3smUlMQkuVxusVg6Ojri4+OjoqLi4uKSkpLmzp27atWq/fv3b9269dixYyiKhq7dzPF/ueqPcpVeD6MWhka0uo76hqLElF3frFr3wSfHNu/a9OHKXV98H/vT5mO7oxIPHk45lpB84njy8aPZCUcKEg6VpxyvzU4pO5WQcXBv9pF9FaknKtNOVmcklaccr0w72VFRKKmvLDxxZPdnH0W99Vrqx+/nfvHx8aVvRb7w1Pan529/8vEtix7b/ezCnc8+sfPpBdueenzbonmbFz66ecEjPy2c+/H8OcuenLviqcc+fn7hypef/eyNlz7/65LP//a3ZW++te6bVSnxp9qbREaQNjEemuJhwq0i/9w4YE5pXfSRE6s379oSEZuQmnO6sr6mqaOxQ6zHWLt/yOodqDjb8vaHn44YNzVsRHjYiNFhN4wOGzFq8oxbHnpswWt/fefzb37YuG3Xnuj9J1MyTqZkHE9Oiz956lD8iZiDcRExB3ZH7lu+4rOlf1/26itLFsx/6u6/3D950owbR4wJCxspjILGjJ4wa+btD9w/d97jixJOZeeW1pwXydQwCdNWI2ODKA4kLXqMNbkCgYuhwMUQx/ejJgfC2hFrUGMJKbmQxhzSmy9ApgBicmMmjjCZEBJFSBghYSMFg7QRYIw6FtWzRpABIcYAkAaANIAUADMQYjJiFhwxoYgJRUzYlcJYjDLTjImmzDRlpkkzTZpZ3MJiFjNps1+Fq6wDjLPP4ukrqm747Pufvlu39WRGfmltU21z17lOyXmRrE2s6lYaZHpEDZN6jAUI1mAke2SqqrrG7ILi7ILiqrrGbqkSQAjKbINxWqkDRRJFS2dPbWNzcUVNVmFJUkZBYmbBrn1HVm3auWrTzvc//XrxkvfeWfZZfWu3DmWE4g7O4LDcgOaUVCfn5P5RroIhkkCsJtLCYAQOakB1OyCvBRWlPNtoRYsoTRKuOEgq95l1++3AATt8gFTvYqH9TuoUASbXV+9IS13bdD7V44N+Ub/qH1yl/i/nKoPbq/uZq36BVk7eKCRaub2Ex0df9i0F+k3+PtoXZLwB0uMj3V7MxePCTIfbaHMarQ7Q7kLcXswXZAL9jNtL8H7CF2T8fbS/jxWOcvEoZ4esDtDqgG1OyO5CHG6j04M53ZRKLWtvb4cgwIgATefP6g2KwQu8mTNex/wqjx92+6DgIDEwTENoR1zCltf/+tj23V8qtQ2hECdX12/evjLmwJrOnjID3H4qeW9O9mFRVxXvQUIhu9sFU6ScoRUso/J5sVDIEbpo9bgRllGyjMrK6UIhLhhE7XaNySTjOKXTqeN50OuF1OqzFNVrNLY7HNqhIaqxMevQoXVn69LNRJfPqhz0GLycwoR0Mogo4IRCIZvPZeQYtZ0Dh/otg/1WGwczrN7lQfwDiJ1XMZzYZJM7eYAP4E4PYrZC/wJXCTY8PKzX68vLy6urqxUKRSgUEolEP/zwwzfffNPU1ISiqEQiUavVLMsePnz4008/TUtLs1qtPp9PoVBUVVUdOXJk2bJlq1atEovFPp+vq6srOTk5LS0tLi7uxRdfvOOOOz766CMhxBYKhWprayMiIqqrq81ms5CxJHTlW79+fUlJiZClJJPJTp06lZiYmJiYuHfvXoGZMAxTKBT5+flxcXGHDh06dOhQVVVVXV1dfn7+vn37YmJiiouLlUoljuMfffTR4sWLX3/99XXr1iUkJBQUFEil0stdpUOhEM/zFRUVX3zxxUsvvbRkyZLIyMhTp05VVFSAIBgKhWAYjoyMfPPNN8ViMYIgGo3mzJkzzc3Ndrt9eHjY6XSiKCrgWl1dXVZW1tq1a6uqqqxW64cffrhu3bqSkhKGYSwWS3V19caNG999f+k7K5eXtTY6L/b3gJqd+6OXfrJ86fKPVnzy8fx5j3/wzns7N2zOSEgU1Z5DpGpZY2tBUlpGSqpWq7Xb7c3Nzfv374+IiEhISEhLS1u6dGlpaSnLsnq9XiqVCs/qP4BW/09w1TmpVgdCNhMFqxSNxcXpsQe2rfxi7TvvH/rxp3VvL93y0Sf716xLjz1QkppalptdUpBTnp8ha6xRni3XNlUDrXXapmpZbYnybDnUflbY6K063Vmao26sBNvqa1KP7fv/yHvP6DbONN/zw3y5u192z5yde3dmZ7a3907fabvdTpKVc7BsWZKtYFvRkixZOVESJZJKzFGkmHMmwZxzzhkAARA5A4WKKABVhQww1H54LTTblnRbve473XfqPKcOUKx6663iB/zO/3ne/3P2m8hPt5R+e6j+/PHCo/sTtq+L3Phh9KaPIjd+GLtlTfTmj8HnyA0fhK9/P3zd70M2vB/y2Za7B3bePbjn7lf77h7eH3TsUNDXx25/++2BDZuufHsmKz5tvHfCqETNsN2kp+Uq8m256m3r1oUqWAkRaphUGHE9Ttk8K26Wda2woA5ah9mauod+uBX8/vptv/rtB//tg7U79n5x8Mg3F67ciIhNLKuqG56Ykan1EEYybj/j9tMun83hIWknSlIQRhpMeHfPYHNTR1FheWxM0s0bd78+dnLP7s83bdz+4QefvP/7NR+8v3b9ui37Pj3w3ZkLwffDIqPijThN2H32Rda5zNo8K4jNBQzWIdJudvgZP0t5WZRya1GrGiaVmFOAsXycFWCsGGPlmEeF2rWo1YDgOsioM+m1Jr0a1isRoxw1ylCTDDMqEI0CVshNSrlJqYBVKlSjJfR6M6TB9BpMr8GMGsyowUwgtKgJQhEYRYwIbERgAwobUFiLmjQo8pKraI3ZsZqrmEXWy7J943NXgkKu339UUFnf1j/WOTQ5OMUfnhGM88SzC0rQOEhhxFUmXGci5sXyvuHxhtbOpvbugdFJgUShNsAQRqr0JoFEMcUVDE/MdPUPN7R2ltc1ZhVWZhVzop5nPAyPCwqLOHzy/O4DR89eud3UPSRUGgwEjTNem2eFJ9WU1DT/GVylVaOQzoJBBKwzaKR8MW9AMFk3P1FqMbQQGg60kCmbfMbru8Pvuy4fC9LxwiBRBKpIthoKtZK8toaw7Myb3T15FpvsR8j4mS/o/wxc9eP6sj/iKtqppRwaK602W1U4qUJwuQmVQogEQoQmTIjgYtwiJW1Km11NO3SMS2d3GSy0EidlFlppdxkoh8YICySKUcwsNdvklF1rd+tph85sk5tQkQ7iEhY5YZWZrQqSUlgo1UuMM+CESaFQ2GwWG2Xm8WeMkIpl3b+gXuXyqsHqv0UWttnl/cOVIY/PH/jqk4ePzk3ONnkWDaOTdU8jL+cUhI9M1Hb2ln7z9c7Ll47k58XJZWMELpvn93Z2lLe1Fg0O1AkF/VrNnEg40N1V2VCf09dbzef1zM62Dg9Xd3YWdXQUDg9XCwTdOt0Uis63tuZ1dhaVlMT19ZUbDDPZ2U+PHt38NOy8WtSDKUYxxahkpmWorbCvOW9+qhXRcRXikcEezsRoi4VQkYRmdKyjp7deLBmbmK3vHixo7coen6mDUK7bb3J6IMKifluucrlcHo9neXnZbrdPTk5mZma+ePGipqbG4/G0tbUFBwdHRUVNTEzQNA0KqGUy2bNnz86cOVNZWUmSpF6vr6urS0xMfPz48eHDh4ODg/V6/crKSnd3d3x8fF5e3vT09IMHDzZu3Lhx48Zbt26NjIwYDIbx8fHExMTm5maFQmGxWEiSlEqlTU1NiYmJxcXFBoMBJNciIiLS09MLCwvj4+Pj4+NnZmZYlvV4PH19fSkpKdnZ2W1tbfn5+WVlZSUlJWlpafHx8bm5uSMjIxAE7d2799133/31r3+9a9eu0NDQ+vp6kUiE4/jyy8V0MAxnZ2fv3LnzN7/5zdq1az/66KPY2Ni5uTmz2ezxeHg8XkhIyK5du0DJ/NjYWEZGBofDIUkSVLvTNF1TU3PmzJlbt25FRUWVlJRoNBqpVBoaGgrEOQRBNBpNRUXF3bt3z174fs/RQ2VdzajPMauSRKc+P335wjenT35z/Nv/9T/9L//5f//7Q7v3VReUwGKlcV4yUt9WnVuU8SKVz+djGNbd3R0ZGfn06dOUlJTMzMx79+5NTEyAWnWbzQb+j2+2cv0fylUrvmXWv+J1LzK0y+kKcBX8Iq+8oXeMr8M1Nr+M8MwbKb6JFhNuEeYUYU4x6hSjTgnqDCCR1sI2DAri8xqHhPDAPBSRUV3WNStEvEKT/efxc66SIi4p4pIgLj5s56IMF/npXkC4p4wWPuaUMUsDMlNGU29WQ18Pd0EklVlgo3Ke115Wkvv0yeOTpx4c+jLt4uXHXx6JPnk69/799qyM8ab6qe62id72qd7WqbbamZZKbks1v62a11oz21TBb6uV9DYpBzo0I50LnY1TdSXC9nppb1N9SmzYkc+eH9hdd+Zox+WzFd8cSNm5MWbD+7EbP4rZ8H74mt9FrH03Yu17kZ/8Lmrd+9Hrfx+z4cPwTR8+3vPJg33rH3y6IXjfpnv7ttz5bMftfXtvfPbZsXUbbh//ruh55tzQDKwzY5hDY7AIFNj8y0Y9f0rwIFoEO37qs6AluVpSCNFcLamyePt4ivD04tK2IYN9BXIszyyoCbvPw7Io5Qau66RzEbG5MNrD+FnGz6phsmd0prS2pbi6idPUOT0vmRVJhFK1RKPXGDEDTqIkg1F2mKAgsxUx0ybSZsJtOpTQQrjaAOuMuE4Pq1SQVKYWCORzXOHU1PzE5Fx2dnFmVn5mZmFhUXljY+fUNE+nQ0mbCyIYxObCGS9GeyDSbiBoo5mBrU5g0QQa4RnNDLDcVKH2BWxJhLEL6IoMW1SibjXm0GE2PWbWmVAdDGsQWI3AKhRVoKgcwxQoqoANSlinMGkVJq0SNmgwk96MGi24Foe1GPoycBA6FDeiBIQSRgwzoKgBRbUookURDYoZzBa9+Q8lVhqzR0P4tIRHi1Kkc7GutffgN2f2Hjh2JSjkzsNnl24/ePAk5mF43OOopPCE1LiU7KTMgtSckoz8UuALGvQg7Idrt67cDAoOexqTmPIiMzcjt/B5WlZMYkp4TMKTyNiQJxFBD8Ku37l/6vsrpy5ePXjs9N5DR3d+9tWv3/3g//7N73cfONzQ3j8v1xhx2uzw0h6WJ1WVVjfnlJTZXFYf69Sh6oHxgZ6hgbrmtj9wlR5XG2C1waQ26tWQWg2pNEa1XgejBjMB44hBq5HMimY7eKMV3OEsTFWFq4qMwiTBYNBg/Yn+6sNTbSfEw5dgcSihjLYa0rXilNa6e1npP3R2ZpitCy8NCHQUo2EYuZ0ROxmhk1l4nR/S3xJXrYaqH7lKzrg0NrsaIyV6iC9TTvCFg9Nz3eNTrTPcLq6gRygZlKsntMY5GBcRVpmFVjq9RgutxEgJSSlsdrUB5o9MNFbVZcjVExrDLIQKULPYhAlVummhZHCG14lbpLhFSlhlZpucpBQWWmmhlVZa6/JYYETvX3T4/HapnIfiapZ1QIjExuhsdrXNrvwDVznElF3sdMlczj81nC6Zy6s126S0U73IokaEx6lNvR9y9uKVL6Pjb49ONqBmUe9gZWrmo7auosnZloKS+G3bf3/4yK7E+NDpmR6ZZLKhsSg+9uGTp7cS40MLi5KrOdlp6ZH3gr6/cvVEVMTd0rIXwffPXb/57eVLR27ePhETfaesInmgv3qW21lelpyVExF053RaxpN5fm907J1P1v4/J77dNd5fxR1pmOyrqi99nhR1J/rx1bz08NaGvLbm4ucJITlZsQL+CH9+JCs7PiHhSXNLcfzzoEcRZx9HnC+uiJEoBn3L6AprcbiRt+WqgDe6z+fj8/lFRUV5eXmtra0EQTQ1NWVkZFRVVU1NTQFdZHFxUaPRpKenP3v2DKzjAxmx/Pz8qKio8+fPJycn2+325eXlhoaGlJSUnp4eUFUNQVB/f39aWlppaenU1BSXyw0ODi4tLVUoFAB0IAgqLS29fPlyZ2cnDMNqtTo7O/vx48dFRUUcDicqKiopKWlycnJlZcXv9/f29sbExGRmZo6OjpaUlHA4nPr6eg6Hk56enpqa2tXVZTKZTp48ee3atYyMDB6P53Q6URTlcDhXrlzxeDzAtgDw2b17986ePXvv3j0Ignw+n0QiycvLy87OLi8vT09Pj4yMBGcODQ1FRUUVFBQArnK5XFartaWlZd++fR9//PEPP/wwOjq6uLjY399/48aN2NjYkZERp9NJEERtbe39+/cvXL50+MyJspZ6JW4a5c8mZKZevx/03ffnjxw7+uTR47KiYlwPsYusbG4+4u7DxzfvtnJqM16kikQiq9U6MjKSnJyckJCQnZ2dnZ397Nmz4eFh8O8DxV7AG+Kvhau8nqVFP+vxLjucPpeX9SyxmM27oELi04tbBuZkJoeaXFwwOgUGuxj2SjC3kHRyccscYhFilNLq1diWVGa/DPEaLGzzoDy/bqJ2UFHVL0upGivoFE4ZPFzEyUUZEHyE4SPMPMwITYzK4pegzgWIkcAOCeyQGBk57FSSvgm9eQIyT8G2OZyet7hFlEfKLMmdS9Mm24gW4WJ2mWOxU6SJKa9Lqmrt5UukKi2s06n5/K6y0qx7dxO/O/Pi9Kns06ciP92bfup4w6OH4/nZ/KZaXmfzWGttX0PFREv1VAtnuql6upkz3VQ928SZbaqea+RMVZeL2uuFzXUz1aWy9mZNb3vz8/iH+/ekfvl59Zlj9edO5n+1L37r+tgtaxK3b0zauSF28yexW9b8ZB+17YOo3e9G7PltxO53I3a/H7Hro/Bd65/s2hK6e+d3H6+5efCr3Kj42eFpPWxWEfQ8QnJRK/81IcApAU7NYzbwlYdYuDDJg6xCk10EOV+GXWRiRCZKZLLydLgAInSMp2uW//hFRmVP7Ht36QAAIABJREFUL+z16Wg7TLkg0q7DbKClnQax6HEKIu3ACECPUwaC1uMUMLo0mhmItEMkbTL/dA8RjBomDBiFM26c8mgQs9KA6xAStbpQq+PnezVkVkO4xkRqYbMBo2CSwSmPmfEBs/Kfh4Ggfx56wq4nPTqLT0969KTHSLqMpBPM0Ijb9KhFg5iVEKaEMCWMqxBCg5EyAyQ3mlQwqidIk5XC7U7S5bF6fAjFIDbHzwO1/lEEjkMkDZF2o8VutNiNpNNIOo2kCyKdOOVRGvDRyfmympaU9IKE1Nzs/IrS6uaK6pbK+vbaxq7qpi6wr2vqbmjtLqtqKK+ur6hpqKhpqKxt5NQ1VdU3V9U3V9Y2vjKyC0ryyzlF5TXZxWWZeSVZRaW5RRWZhSUGhDTbXYiZhi2Uw7si1Rqq6lsz8/NtbsLHMjpUOTDe3zPUV9fSkl1QsoqrApKVXm3UaoxavVYHaTSQVonqpZhh3qAclHKr+ePpWlEOpsrEFYmquXvCkfOi4VPCwW+4XV9op4/P9x6QTZxD5M94E4+qy6/0diWQFh7FgBaBBoBWFKNkGCnDSKm/JDy9bVB2+f+/9YB/CCsj8yxCnkWIsEpkqtGuvrInEVc+P7gu5PEPEdG3m9uKVNoZwiL3L+Msa8XMUgulcriNlF27wlpcXpPHj3Dne9//6J+b24pY1sqyVpfXBCHCscmWscmWptZCwcKgdxEFfwLhX8YhRIgSEswsDVziWYT1Jh7t1L4sqH85Q4fU5pBSdqnTqXD9yeF0qhwuPWGVwbiIZS1WRhUZe/vM+f1NbQVxSfe/Obl7YKQWNYuDQ7+PS7pvROa7+zgPw65++tmmSk6OSDyZm5cUEnbj1OlDO3at/ebbzw8c2hEZFZyRFXfv/qWcvKSu7tqQsBtXr52+G3xxeKSttCJ90+bfxyWG0oypo7vqYci15NRn//qb/7Jm3W8USm5Nff7WbR++SA2XSSYdDBQZHvT73/3zmVMHDn6xZevm94uKU+vqiz77fHNySrjTiXd01YaE3XyeEhGX+PDGna+fRn/PqUsUSLpQs4Cwyqy02u3DlWp+SVn24FDX8orX7/c6nXbwA/yGPCBo2EJR1Pz8fGlpaVZWVnV1tclkam1tjYmJSUlJmZycBFVQbrcbx/H5+fnKysqQkJBvv/127969O3fu3LVr1z/8wz9s27YtKyuLJEmfzzc4OBgWFnbq1Knk5OTIyMhLly4dP378yZMn3d3dPB5vcHDw1q1b9fX1AacAn883OTmZnJz85Zdfbt26dceOHTdu3Kiurh4aGiorKwsLC4uOjh4dHXW73Wazubm5OT4+Picnp7e3t6WlJS0traioqKGhIS4uLjQ0tL29nabp7u7ulJSU27dv37x58+bNm7dv305JSenu7gYcCfgAx/Genp6wsLBDhw5FRERcuXLlzp07FRUV4+Pj9fX1z549u3Tp0srKisvlmpycfPHiRWFhoV6vB5xqsViUSmV0dPT7779/9OhRHo8HSsfa2tpSU1OvXr164sSJkydPHjt2bNu2bb/5t//2zu/f2757174v9h88/FXY0yfdvT0jY6Pl5eU3bty4eyfo+tVrF8+df3D3XllR8cTIqIDL++rQl/v37//000/3799/8uTJe/fupaSklJSUhIeHNzc3r35vABP/WrjK413yL7Iu7zLj9Dl9rGfxR65KSCtuHeQqTC4duSKGXEK9U2LySjCv0OrgkTYuRvIQiwihpYhTgbiVsBe2sc390sK6ybZxfc2gKqawP71xbgryz5rsgTZ5PMjKg6wCo1VgtM7rSIHWvKCzyE2MBnFqUZcB8xgsfoXFJbE6xRaHwMwICRqABQ+xzELEhBYWmRmNa2lIrkura81s7BgSyaUqnUlvUPMEPaWluUF3k8+cyjpxPP/UN/F7duaeONIWcn8mL2OhkSPoqB9vqR2or5hoqZ5q/jGmm6qnm6rnGqvnGqtnqsvFbY2iprrZqnJFW7Oup7MtMT70870vDn3GOf113fmTuV9+FrdtffTmtQk7Nibu3BSz5ZNXxNYPYnb9Jmb3r+N3/iZ+x7/Fb38vbvtH0TvWP9257cKHH9z94lBeVOz06KQGMUsstlmcnCJILkby0VeEALcKcOs8ZgFfeYiZCxM8Eyk02UWQ+xVcpUcFEK5jXF1z3MepLyp7umCvW8dQBvJHcgoQDLALVxhxkB8MHAF/NZqZ14UaJjWIBfSZUUKETI+Cdn6vDDAa8FvSYTYgSoEE35/OVQaChkj7KwNM6SdHgCVBYMwfi7RgUg2TsNX5ykBsrlfG6+6rg0gQGgOh0mFKLarSYWo9rtSiWqNZb7JoDIRcDctUJo2BgDCrTG2UawxyjUGhNSp1kEpvUhtgtQFW6qBXhsaIGBDCiJp1JkwLoToTpodxPYwbEMLCuBCzDSUph3dJrjFU1Tdn5ufa3JiPpXSofGCi9w9cVViu1pt/KlkZ9RqjVq9TQVolpJOihgXMyDUoB6S8Cv54qlGah2syMUWcdv6ecvaylndROX1KOPCFdvrL+d5dkrFvIPH9ueHbnNJzvd2xNtscZZfbGJ2VMVgZA9BOKEb5VwVVfy5XvXoojBTa7HKSkhiRObl6ZHC0KiLm2t7PP4yIuZWVG9U3WDPH7xHLRl1e0xJrlsjHKLvW6YGMsMBgmpfIx1Tamf6h2o/W/iq/KF6wMCgUD1kolXcRFYqHRieam9uKDKZ5xqk3WxUL0hG+sF+tm7VQKs8i7PYbZaphCOXK1SMGeHaZRWmn0rcMve3zvjKcTo3DpbcxGtKmxMzSgeG6ew/OX7t5vKIq7VbQ6b2freHUZEjkY6GPL2fmRNIOnUgympoefTvo4ix3SCqfu3P3h8+/2Hbx0onM7IRbdy6c+/7riKgHyS8io2JChkc7dAZxXkHKk2d3C4vTrBQ0Mta5/8D2pORw0mpoaeOEPb6dV5DyX3/zf/6///pfZuYGq2oKDn21u6ev0YQoEEx16cqpX/36/7hy7cy1G2ePHNtXXJpRUpb5+Rfb0jPjFpfpyem+2PhHic+fhT25lpIRXFwZOTLJQcw8p1fLuHSUXevyYn8GVwGHTLfbrdFouru7W1paxsfHLRbLxMREWVlZbW0tMGcC5lUul0upVNbV1QUHB3/22WfvvPPOP/7jP/793//9rl27Tp8+DcgDVAU9f/48LCzs4MGD+/fv37Zt286dO2/fvt3c3Dw9PT0wMJCZmTk+Pm61WoHosri4qFAoGhsbd+/evXHjxj179ty/f7+1tVUgEIyOjlZVVVVWVorF4qWlJYfDMT09XVtb297ezuPxuFxuY2Njb28v6IpTVFTE5XIXFxf1en1hYeGxY8fWrFmzZs2aY8eOgbl5vd4AIjAMAyS60NDQrVu37tq16969e6Ojo8DNKzs7Ozg42Ofzeb1euVwO7hKw1AL+WLW1tdevX4+NjTUYDCzL2mw2vV5fWVl54sSJ3/72t//yL//y61//+le/+tU//dM//d3f/d277767f//+c+fOZWZmymQycPKZM2f27t37wQcf7Ny589mzZwMDAzMzM52dne+8884777zz3nvvbdiw4dChQzdu3AB51YqKiqmpKWCvAAjvr42r/P7FZZdv6SdclZhe0jrIVcBOvWVZAjtFBocU9khxj8jiEljsApyaMxJzGlygNSshhxFfhM1sQwe3uGZ0hId2TGijcloyakelJMszkHwDNq/H5vWYUIcJdZhYi4m1GGR2QbgTQu1ao1WlIeRKVCyFBGI9RDoNJKM30xqC0uI2FWZVohYFQgr1MF9jVBE2k90zIVbkVjdkVdd3T87IVNq/KFelHNzHOf117bkTuV9+Frt1XfTmtfHbNyTs2Ph6rvq3l1z12/jt77+Kq8Y1KP4Hrnprvcopgtwv0ep1XJVW2dMNez06mjZaaKOZAVylhkklRMgNmEyP6jAbgB49TgFzc5RyIzYXYKyfh9HMgCYqgNLAIG/msNWUExDDXjf+23IVUNrAmOABNYhFZTL/KHThFBDhAhN43Thvy1UaA2GArbjF5fCw/hXWv8I6vazNvmizL9LOZdq5bGX8hNWNW1xWxm/3LFvtXqvdbXN4KKeXdvlAmZrds0i7fK8Ml3/F6Vt2+pZd/pXVn38prtLpNEatCtLKUYMEM/ADepVJXoQqs2BJnF4QBosfWtWh8MIN6fi36qmj3O5PRSPHNYJ7Y703SvNP93TFMnahza602v8DcRXtVAKLAYwUmm1ilW48tzDi8NdbcgtjhscaRZLh1o6SxpYCzCy10uqa+mylZlqpmW5uKyopTy4ue97YUpBXGPfrf/3fvjmx52HYD4+eXh0abbDS6nnRwOhEc1dvpVg2OsfvKeekRsUGRcfdzciO6B+qdXgMRoRXWpmQUxCe9OJ+GSdRa5xCzQLQpecX4SrarnG4jU4PNMPtehpx4+qNbxOTQyqq0m7cPvnZF+vSs8J7+quCQy5k5kQSFrlGz6uoynr89A6XP6zRCWPiQi/88G1qejSMKviC0e7e+vbO6pKyjNz853IlF0YV6ZmxT54FdXTVsKxjjjd04NCOp+F3efMjyS8icvKSpmf7vzy8e9uOj9VaQVtH1dGv9w2NtC0uU4wDefz0zpeHdze3VsxyB3v7G91ec0tb5XfnjqSmR6O4ani0PT0zNicvKS7xYUllbFNHOn+hzeaQ+ldMDo+BsmudHvRtuSpgC768vExRFGjviKKo1+s1GAxzc3MCgYAgCGCkCVq7AMsrLpfb1dVVV1dXWVlZUVFRU1PT2toqEonAOTAM8/n8ubm5pqamxsZGDodTVVU1PT0NMlYURc3MzJhMJpfL5XK5vF7vysoKRVFyubyysrKoqKi8vHxwcNBoNDIMg2GYVCoViUQEQYDJYxgmk8lUKhWCIBaLRSQS6XQ6mqYVCgWfzwerDlmWNRgMoKS9oqKio6MDoA/gJPDgi4uLBEHw+fzu7u7i4uL8/Py2tjaj0ejz+QiCEAqFU1NTLpdrcXHRarVKpVIgVrEsa7fbFxcXPR6PUqns7++fm5sDHvRA1YNhuK+vr6KioqSkJC8vLy4uLjg4+IMPPrh8+XJubm59fX0AjFZWVsRicXt7e05ODofDUavVYHyTydTY2NjQ0FBfX9/S0gJuoVKpTCbTwsICDMMBB/alpSW/3x/wlP9r4iqX1+lb9iyxmM29oIaTMorbhuaUiENv9UtgxwLEyFC3nPAIcbvAzIhwWmAk+WpcrCH1iIuwsFYb2945V98yIdVQ0wtweklLWeuo2c/CNg9i+zE3hFtcuNVBWFwk6bCSbhyjZGLdUM9YI6eNU1RTlFWe+TyHO8HjT/EXuAsKsVKn1CMGFEdJAreaCRthtjEur9u/rNQamju665rbRqdmFUr1X5qrKk8dqzl7POfQvpgtn0RtWhO3bX389g1v5Kr/Gr/j315y1Zro7RtectWBvKiYl1xlmcXNUwTJRSmQHv1JCDCHAHPMo3bwlQfTXBPFg+ifctVLtHpdHhCh3SaLQ49ToHQdyFQqkzkAW6DPHUq5AVq9QU8ClwOgAYMAvnllAKOE1WgFUo2vi7flKqBFgeTm6pAbMIURV5nM4NEg0g5EqdfB39tyFWp2GGArQBa9yaI3WVQ6TKqEgFIFDsI4gxB2A2xVG1ADQgL9CcJIE26BCStMWBGzDXz4eWAWWg/jWgiFMBImrODzL6hX6XQavU5j1ClhgxQ1CPXKYQm3jjuWoxMX6cQZmvk4Lf+ZWRXlguPNqjDF1PfKiRNz3Yfmh75TzgX3t1/PzzrV1ZngcEpsdqXVrrEyBqtdZ2M0wMiKsr+WS/7Wucrl07l8OgstJawL/hWTw6NpaMk6cWZPc3shYZGbrYrcgtiY+Hsy5YRSM/0g9OL4VGv/UO2jp1dvBZ1OSXtc35T3Iv3JP/3Lf9p/cENwyIXbd88AlauxpaC9q6yhOb+9q6yiKi308eUbt08+CL145fo3sQn3tca5obHakMfnQ598f+3W0dv3jnf3l2qNU78gV+FmCdDYOnsqzn5/MOzJlf6h2r7Bmucvwq5c/ybh+cPsvOgLlw6HPbkyOFI/OtGaX/T8qyN7IqKC+waamlrK0zJinkXcK6vIUqh4woWJkbGOgqIXOXlJC5IpmWIu8fnT20EXGppK3V5zb3/jFwe3Pwi5Vt9YcunKyXvBlzu7a4+fPPDVkT0oruroqtmy7cOYuFDhwoRaK3iRFnXj1rnWds7kdO/UTB/LOkbGOi5fPXXj1rn8wpTI6AchYTeychJy8uNyCp9y6hMmZmtRku/waIAjhsONvC1X+Xw+YOYEvtpsNmBZDvJfNpuNpmmfzwcawng8HufLze12B7rKgCIkh8Ox+sjyqnYrXq+XpukADTAMY7PZfD4f6F0DcGRlZSVg0R7wQwckRFGUw+HweDxgYktLS0BjAxcSBAGwxuPx0DQNrnW73Xa7PXBHv99vt9vdbjd4ZK/XG9DJGIYJpNU8Hg/ou+x0OoEdA2gR4/f7GYYJ9Kh2Op3syzY7DocDvAoAH06nc/WZLMvKZLL29vabN2+2trZaLBZwCXh2MP/ArUFfHYBKq18j8IgH7xNMDLwHQDmgvc9fM1c5F9TQ86zC9pEZFUYbKb8MdYhNtBxzKsxuAUILUUaC2mUwo4BsOiONwE4C9ZCYt7N1pLG+V7xgmJ6VZeZWFHKa1JBZb0CMesioh006CNbCsA5CNTCmgWb6J0ba+6qyS8ODQq6fvHj1+Lkrx86e3X+0KDKhIia5PjmrI690iFM/3dI13zskGhozCMWQWEbqjTSKqUULgx2dA+0d/OlplUL5F+Wq51/srTh5tPq7b7MPfhq9eW3kxo9jt66L27b+9Vz125hdv4nf8W/xO96N3/7hq7hqVINiEotllsCnCJKLMnzY+fMQoG4B6p5HXOArz+TgQnae0S40Of+ovuqnXOXtmhU8fpFV2d0PexZ1tNNkcwL6AZoQqFunvKzZ4Tc7/BjtMZoZYHYAWOQNXBVgKZPFAZJrb+AqYJhuNDOAqzSI5c35vj+Pq0BqEjyX2eG3upcDetVqsUqDWH4pvYqwuhHCbkRsBthqRGwQShkRm95kgVBKazRrDASMM7Rz2e5mUbNDqYO1EK4zYSCdFwAswFivDKvdrTNhKr0JJSmSdppwix7GYcL6S3GVVq/T6XQ6vcpolMPGBZ1yfIHbNDdWIJ7Jl86ly2YSlNxoQpnkgtNJdbRi+rp84gduzwnR6DUF/2lPy+3MtNOtbfG0U2x1KEnHfyCuAu2HTRjPAM96Fg3eJWNja/aXRzc1txcurhAOtzEqNujazeOChcEF6ciJ0/vGJls6eyouX/v6+q0TfYM1RljQ2FLw/kf/nJkTqVBP9Q5Up2U+i024H5/0oJyTmlsQW1z2PL8oPi4xuLQipb2r7P7D728FnZYoRsurkm/d/TY1MzQ6/uaVG4frmjJQs4Bl8V+Kq4wmvstrWmEtvQPVd4PPlXNSCYtcD/FHJ5rLOakFxQmpGU9v3z0T8uhSZXV6V29VaUX6nn3rvj35eUFx8tBoS0l52uFju3d/+knC80elFemcmpzUjMjCkhSZcgbGZN19tXGJoR3dVWarZnis9UHolaLSFwPDTQ/Dru7csyYy5v6+/RuPfrNXo5/vH2r8/MDmK9dPJjx/1NlTnZ0Xf/3WmXsPfrh09XjQ/Qv9Q41Tsz0hj66du3DkVtC57384dvvu+Zz8BE5NRlV9cktX5ux8E2Lm0U6lhVbaGM2fUV8FGuoF3AdAmuwnZAPOBFDl9Xq9Xq/H4wEc4HK5AGaBMYGRweLiIkgsgg/gFk6nE/CZ1+u1WCyBmmtwFbgdkJFWEwNwLgVT8vl8wCd9NXIBSgPMsfyyfTI4zel0BvgmMHkASR6PJ4BWYHO73athyO/3u91uUIwVmEngnYCDq4+AzGCAlgBaAaGLz+e3tbWdOHGCw+HQNB2YOSBRiqLAE4GTEQQB51AvN5qmGYZxOBzgPYPHBGgYmN5fUR+bP+aqJc8Si1H2BY0uObugY3RajduMtEeGURLEqiAYpcUhhK1CmJLAjAZ3wmYvAtu1Skwu0Ix2TWQlZCWGJ1QXccryyx49CHv06ElleUVZTm5ldnZlVm5ldjYnK7c6M7s6M7cmM7ssMbUs/nli0MNLX3x1fOueHz47ePWLoxd27As9cPTZoWPRR0/Enzibcv5S2pUbWbeCsoLuPb9xM+3eveLIiIqkhPzI8KQH9zKePipLS9PK/+JcVX7iSNWZb7IO7I3atCZiw0cxWz6J3bruNVz1UczOd2N2AbHqvddzFSKxmmcJdIoguYidD7t/HgLUK0C984gHfOWZXFzIyTM6haZV1hUm5mVQPB0uMJI6xts1K3z8IquyexBwlQb7UbZBKTdh95HORYtryepetriWgNkBznjlBgy4Sb0hDwhKpgAwmSwOqQ4RKPRijekNOpDJ4ghwVUCyekPS8K24CgyFUm7SuWjzrFBe1uZZsbqXwZ50LuKMNzAHAF5vFa+7rwmjScrr9LK+Zda7xHoWWf8Ku8j+mAq0Mn4QJOUlrG7MYocwa4CigFKFkhRKUriVeWXAhFUkUwkkChNuoZxe3MogZpvN4flFuEpt1Kv1BrXeoNXrDEa1ySjVKKdE3NaZsdLpoSzBZKZkOlXJfY7I0ihjLqF8rpoNlU8GzQ9dlc0+0opTetpC0l5819AUR9JCq11NOnRWu+4lVykZRvkGLvlb5yqzTcy4VLhFBKFc0I24tTP/0JGNRWWJLq+JsmuDQy58d/6AYGFQLBv98sjW/qHa9q6ys98fvBt8DkKELGsdHmtct/FfeweqWdaqUE89fxF25953TyNuVNdlFZUmZWRHZOdFZ+dFg9KriOjbZ859IZaPPAg7f/DwutTM0PTsRxcuHyguj9NB03/G876Oq/RGrstr8i1hPEFfXWPuvGjAt4S5fbDHj2BmqWBhcHissae/qrOnYnKm3WCaX5COZefFcmpyeIIBK61Xaedy8hPyChPqm4p4ggGJfGpypnNeNEJYlFZar9HzJme6FeoZ76IZQhb6hxrVOq6NMfQN1hUUJw+NNmXnxecXJTrcCGlTV1RlcWqyyjmZah1XreP3DdbV1OenpD3NK0xSamZxUjUw3FDfVNTUWlxTn9/RXTkvGpEqxhfkvVJ1rwmfcXhVbr+ecmhoh863RP4ZehWgAUAzACAAzQSgAcAQQCj2VRsgDwBA4CcfnAyUsNX4EtiAxBK4XQChrFYrTdNADwOsE2A+j8cDhKvll0oYAAuHwxHQqMDxQDvk5eVlAIKBSwBXAdRbjVY4jlMUFRCKllc1PAbnB/AiUJQG8ongNTocDsBV4HWB0xYXFy0Wi0Ag6OrqOnr0aE5Ojk6nA08NLgf/BfCkP3k/oCA9oFSB/w77spM0QMNAApf9K6qv8nn9S4sun59xuZ1+v2eJxShmQaNNyc3vHJ/QmEnIbpcTpBQjFGaLysosoFYhZJFAViPpstj8CGTljs931ba/CI8LOnfp+vHTEUF3k589DQ8Oinx4Lzsh6sWjsPSwkPSwsIzQkIzQsKzQkKyQsOyQEE5MfNPz5OJHz56ePH330JHwE6efHT9zf+8XDzbuCFu/LXTDtocbtz3YuC1407Z7m7fd2bLtxDvvnP7wg4ubN17btePits1nt2y4vn/vgzMn9DL5X5SrkvbvKTt+mHP668wv9kRu/Dh8/YfRm9e+Gqp+5Kr3Ynb9Nn7Hu/Hb34/f9lHctk+it2/6kasOfJEXHTU9NqzBTBIrMUvAU2bzW3KVXWgK1FStDusqvSrAVcs6yi2HcD1OYbTH7PBDpF2kMg5O8Vt6R9oHxqcEMoBHQ9PzwzMCuQFj/OzruIew+0wWB2x14oxXh9mmhfKe0Zmu4anX1a2bLA5gowC4CiQB38BJb8tVWtSK2Fw2zwrtY1HKvaCG+ie4DZ0DPaMzg1P8yXmpUGlQwyRKuW2eFccSizPeV8afkQckKS9ucSk0yMSMaGBkdporkSiMoOLK6WW1RvPwOK9nYFIo0ZK0++d5QMRsQ8w2zEK/MiZm+U3t3S2dvQKJAias4ELK6f2luEqlh1R6SK03aCGdwahUqnjzvO6pseqhnmz+VKFSUKwW5hulBWZNEabI0fDjFdPPFkYfaQUpkLK4tyvqRcr31fXxCCkgHWqzQwfQ6j8CV1loqW8ZsrvVGCn0r5hYFm/rKjh0ZGNWXqTdZbAxmrvB506e+Yw738ud792554P6prym1sJT331+5953ZquCZa3tXWXvffBP9U15OiOvsaUgPOrWk/DrSSmhzW1FtQ05GdkRaZnPUtIeSxXj3kU05NGlQ4e3aAyzF698+fG6/ysi5lpeUWRw6HdtXQUwzldoRn8proJRocePME69CRWBhKbZqnD7YLACkbJrzVbFMkvSDh2MLbCs1buIooTEu4gvrhAsS7GslbAoWdbqXzazrJVlKe8i6lsiGKfehIphbIF2GKy0eom1uH2wHhIwTj3LUhZKBa51+1DCIgefXV4EJSRmqwqMA/a+JczpgVnWusxaXV6Tw21yuI20w+D0QP5ls28ZpV1yi11Iu6SeJZ3TqyUphY3R/BlcBRJPgVwSOBnIOUALWV5eDuTOfD4fSZIURYGqo1cy1k94K7AtLS0FNKTll3ADqCvAZKvzX4AhFl9uYFZAtgG/8YGrgN6zvLwMispZlqVpejWcgc3pdIKcJrgK6GRgqNU3Bbyy/MdJzICUBbJ+4CAArwCYgheFYZjZbLbb7eB8t9utUCiGh4czMjIGBwdJkgzkMQHwsSwLFmMGBDww8up3GKAokCgEgAVeiMvl+iurW/+Rq7yMy+n0+z3LixhNLWjUKbk5nROjGhI3OWgFiUlxWGkxq2xWqdkqNBFiiDBZHDbGC2nhwbaeoufpETdv3zp+8ubXR+Pv3Kh4Ed9SmNHUEMSMAAAgAElEQVRRnttXVTRVVzVdVzVTWzVTWzVXUzVXU8WtqeJXV/WmpU0WFfW+SM2+cTP25KnE784+O3z0xicborfuTNi0PWbj1oh1mx6vXR/y8drgjz4O+uij+xvWB2/bHLpnx8M9O+5s33Rz24aH+/c8++6EUSr9i3JV4ue7AVdl7N/9p3HV+zE7343f/t5/j6uwWbNpyoxzUYoP2/mw8yd7AeoWoM55xAWO8EwMF7LzIEoIW0UwKYLNq4IUwWaeHhFAuI7xrMoDLutop8JEQKTd4loi7L4FNdTQORD1PONKUMiZSzcfRSeBHjKZRZUlNc3TQrnFtfQ6nrB5VoDpFM54FUa8f4LLaeosrW15A5esXof4Zqj6M7gKeHHZPCuE3SdUGqqau0IjE07/cOPUxetXgkKexqUUchoGJnkqk5n2sV72x7znz+NtuYpxrSCEfXJ2ISOn9Ierd785eeHqzQcRMSlao9nuZp1edm5enp5dEpeU2dEzSticRtTyE6gCehVhs78yOnoHiyuqK2oa5gRicDJJO/0s+0txlcJgkhsQhcGkgSC9UaNQiri8gYmxxr6uAv50tVbSqBfXGiSViJKDKCoMonz5TLJ4IkkvKUZ1jf09yc9TrlbUxEP4vNmpeclVGpsddAn8n5mrjMic3a220FIgF9nd6qq6Fzv3vldQEu/xI3aXITjkwvFTn45ONPcP1X7w8b9U12V1dJefv/jl3eBzhEXOstaa+uzf/u4/N7cVjYw3JaWERsUG5RXG5RbE1jXmlnNSyzmp2XnRsQn350UDTg905953B7/aTDu1ETE3tu/+bXLag66+ksqaZMK6wLI4ahb8Ulxltsj8yzhpUzJOPbBykMjHLJRKZ+S5vCbMLCVtSpa1+pYwlXbG5TXRDh3t0C2uEAguttJq2qETSYYdbiOCi22MBsYWMLPUu4haKJXWwLXSarcPxsxSG6OxMRqVdsZgmnf7YJfXRFjkNkbjW8IslEqjn3O4jSxrtTEa7yLq8pp0Rp7BNM+y1hXWYoQFKu0MSkgouxZYV5A2pZVWW2m1hZYzbpmZnjdTAptDaraJTZgQJ2V/Rh4w8NMYyGqB3Jz35Qa44SfCyfJL0QXkvxiGAVk/kC4EHlGg2Gj5ZQFQgAMAsgBWACVTALnALzf4AKQawF4ulwtIQQExbDX2Baa9tLQUkKkCab7AfMD8AzJVAMhWF1qB0QJYs7y8DBAKXAJGttvtoAgM1NoDDAqIXoFsZqAYf3l52W63Yxg2MzOj1+sBsYFHCyRMXS4XGAFgKxg/AH9AtAuk/FanQUGpVgAr/yq4yr+0uLSy7Pb7GLfd4fO4Fj2IjRSqpdllBU2DXQKdXE/jagqV4NoFVCvGjTKKFCCmOY1GiSCUw46ZoMaysnvnz4dfufTg5Lf3vz38/PbljtxkYUeNuLeB38pZaK1TdLZq+7p0/d2arnZpc4OwpopfWa5tbZHW1nQnJKR//33M0WOJx09EHPzy9po1kes2xK9fl7RpY/LWLSnbtibt2JqwfUvcji1ROzZF7NgUvnPTk12bnuza9Hj3pse7N93Zt5M/PGQlzIhM2VFYWBj84MXZMy+OHik5dyph7660I1/U3r4+lZMmaqicbeKMNFaNtdZOtdXOtP4Ysy21sy21vOZaXnPtG/Sq8hNHas4eBz4LUZvWAISK27b+VfFJ9PYPonf8PnbrezFbfh+96YPIjR8/2/RJyOYNZ9/73a3P9uVEPpubHEVos85LCWhk2oJMmzABTkksbpGZ4ZqsM0acj1Bii0OAMQKc+sleiFklhFlK4H8cZilhnodMczq9ykb18uefpKUXtbZpaafB7kYZj8pkti+yepxKzSsNiYhPyix4GpeSlFmQklM8LZQ3dg1+e+5ydkmVl2VBJThw9DaamTmxanROJFQaINJO2H20j1VChEQLS7RwWn7Z99fvxqRkAWNxcBBnvG6WRWyuObHKQNDTQjnlZb0sy5dpDQTtZdlxnliPU1yJ2uZZAbeT6VHC7pMbsLfN05kdfrkBo7wsRnsKOQ3P4l+k5ZfFp+Wm5ZdVNXflltXUtPYAQ/nWvtHWvlFOU+fonAjUWg3PCGpae1r7RmcXlPNynQaxEHYfYfcZCBrIYJSXfZ0vg0RhXGTZkQn++R9unbt4M/RJbOiT2Oj4tN7BKYx0Ojxs7+BU2NO4p5FJAyOzLj/b1T/6JDI2ISWdK5QgZpsBIQBjjc/wpCodZqFRklJojQtyNYSR7kVWKFWe+O77E999D2Gky78ikCj0MN4zOIqSFGahHd4lE25xL7I2h6egtDImKcHLMrQPVUHikZnB9t7Opo6Oksqa52k5Kh2h0mEqHabSm1R6SGXQqQw6hdEwL9cIlJBYY5LoDDKNRqIUL0h5ooUJ7kyngNu2wG2W8Rvk/Fo5t0I+VyqdKVTyShX8UkjZYlB39vbmZOWGNnXkQhbxS67SWO2al92XlXb6342r3tYX1GlX/jwcjtcuafQuGW12OWFdoJ1Kl08H4/yBEU5+cczoZBNKSCyUqn+oNuH5w6cRN6Jig6Jig1TamcaWghfpT+oac42wgHboRsab4hKDQx5dSkwOqarNHB5r5M73zvK6h8cau3orF6Qj9U157V1lECJU62Zr6rNrG3LU+pnRyYaGlqzs/GeZuU/qmjLm5tshlPsL1q1TjBpAz58YjEv3yrDZ1a8MYHD683jd+W85jtzmEFsdIgsjIukFCy212dWMU+9wI3Ilt7g0a2i4m2X9S0t+l+vHH+k3+1cBOQfIIeAHcmlpKbCYHxQMBaQg9qXhAhgKaDPeP95APROoHAdYAH6SwYXgHAA9oAsyGDwAcKCaHvCZ1+tlGAbgFzgNTBgk3QAtgar2AHAEyphW8x8AHUBdAUHIYrGApsUgawkef3XdOk3TgJwCiT8ARiRJAh5afsmaPp8vsE4QPK/f73c4HOBeQKYKzBCw1+q8KhDnAiy1+JrtL81Pr9veiqsW3Ysexm13+FyuJRdCYUK1uKSuvGuqX45pUK8Z8uBq2qi06dUMrPWRUgYR43oDjbqXXbQV7W+pi7l7I+LK+Ycnjzz85mDqrYs92YmS9kp5d42ouULQWClva9B0t2q6W5VtjZLGGkl9tby+RlrDEZSXdERHpn53JvbokZRTJ2OOHL6/YX3khk8SNqxN3Lw+edvGlO2bk3dsSty+KX77hphtG6J3rI/asSFqx/qInRsidq4P37kh+NMd80Nv4qq6OzemctIWGjmAq8bb6v7SXJWw55OEPWuTdq1J3LEmYfu6uG3ro7dverJj63e/e/fGp3sznj6aHOkzkCaNmxQwplkKFtnMCjujdjmVDvuChRQQuNhqUdgZGU39POS0VUKapGbjyzAFQkWZJQRsdDNDC8KonKyyzg69w65nGJhymCwOm2elc2jy6+9+uHDjXt/4HPAdkOlRD8sOzwi+OHbqTmj46JyooLK+vqNfbsA8LAuR9sauwfSC8rr2PqHSoDDiAoW+vqO/oXNgjLvwIrfk3NU7T2KTc0qrOU2dLb0jUh3iZVkNYqlp7Smvb2vrH6ts7AA4NTDJ6x6Z5krU5fVtPaMz1S3dcgPmZVmQzrN5VjSI5W25CqQawR3vhIafuXSztq1XZTJLtLDNswKELi/L6nEqr7w2Obsoq5jzIrektq13SiBr6Bx4HPP8wbPYlJziebkOoCSQ9IAT/Rt0LMqx5Ftmaxo6L1+/X1BSwxUoWjuHsvMrrt580NIxqNSi3f0TqZlFRWV101yJASFziyqOHj999uKV9p4BiVI7PsMbHJsamZztGx4XyVQytb5veLyUU1vT2DonEMOEVamDrt+5f/t+iJlymHBLQ2vn6NRcVX3znEBsQIhFliVpp83hMSBEYRknt7jQvUJRXkQFicfmhjv7u9t6ejh1TVn5pRoDqTEQGgOhMSIaI6yBDBrIoDJBQi0i1GFiAy6HcIXBJNdqJUqpRC6cmRngz/WL5nokvG4Zr13CbZLM1i9M10LyXr2sGzOMI8aJwcGK3MKolp5SmFbgTh3u1JmdP3KVnVY7qb8lrnI71T8Pl0v9uvk7vVqbXU5SErtb7fbrSUoikvb1DlbOL/TbGI3TA/GF/bUNOZXV6XWNuTX12ZhZyhf29w/V8gR9Vlrt8poU6qnOnoqC4oTahpyR8SaJfExr4Gr0c2LZKE/Qp4f4kzPt4GSclI1NtoxPteIWKUIIuYKOhpasMk5iW1eBSNpnZWRLLPLvylWv2L80f//pHtDPz/evO/8tx5H+UlwFyqID6aTVG4qigJlsNhsEQauX14GMXgARWJYlSTJANj9hiNXb8svSckBF7MuFe2CQ1cXyPymcD5DH8styokD9U4CuVqcmQcYwwFIACMBnsABw9QQA2AEEDMwEfP3JNEA9O5CUQIn6agFp9ftxu900TZvN5gCSLi0t2e12p9MJngKMH3gu8DjLL/OPf7tc5XvJVbTD73AtOREKFWqExXXFnVNdEkQKuSCdwyC3KmQWuZxWKX3QglMjssq1Dp19xWyj9GO9denhdyOungk5+WXIN/vTb53rz4qXt5Wru6rEzWVzNSWiphpZe6O0rUHUUCWq48ib6nSdreLqSkF5SVdsdObF75NOHM/8/nzSieMhO7c92vBh+Pr3ozatidkCCGZN9Oa1EZs/itm+Pmb7J9E71kfv+MP+4d5twtdwVeKnu9OPHqgPujmdmy5uqpprrhptqv4fwFWJe9cl7l33fNcnSTvXJW7fGL99Y8z2rU937ri2fu39Q19kRzyeGOnWmQ0qJyZymHgO4wIDyR2IwonK7LDQouMTagGpXbAZxJTx5yGhDHJaq6DUL0OroPQKSq+wGdUMsoBrtA5sQDQTk59W1d8BeWi93Way2WGr00DQmUWV2/YdCgqLgK1OL8u6WRZnvF6WHZ0Tbdl74MvjZ1/klpy9cjs8IbW2rXderpsSyIqqGiMS0+JScwoq65u6h3LLaq7ff/QwPK6ysSM6OfPbc5dvPXx6/lrQw/C4kIj4+o5+nPHWtfedvXL7UXTSw/C4S7cf1Hf086SaqOcZ1+6FxaRk3X0U+Tyr8FF0UvfINOivDFudjiX2Df6cb+AqlHIDMez4+SvHzlyc4Eu8LAtCj1MLasi+yKpM5prWnprWnozCivPXghLS8/Q4NS/XPQyP++bspat3Q6U6RINYQBkW7WOt7mUwK5RyvzJcPta3zFbXd1y/HVLT0KkxEIOjcwUlNdduPcwvrm7tHMorqopNzMgrqmrvHukfmSqravjs4OEvjx1vaO0cmZxNych5+Dg8IjaxuqGlqb27srYxPjntfuiTxxEx2QUltU1tco3hfuiTJ5GxuJUZm+Y+Co8urqguKK188OhZc0ePe5F1+pYpp1elNxWWcSrrarwsw/gxtUkyMjPY0tVW39paUlmTll2IEE6EsCOEHTHbELMVIQmEJCCL1WDz6KklE7NkYvwI7YatdpiwwDim1Sn1ejlskGJGKW4U4fp5XMvFNHMOXGaFxYxZQaDiwaGGnML4pu5yE6V8JVc5qX83C6u35SqPS/PzcLs1b/CvstnllENhd6tdPp3drSasCxDK10Fcl9fkX8ZNqEgkGZYpJ1TaGZlygnboSJuSsMittNrpgVxek43RoIRklte9IB0xmOYtlMruMjBOPfDktDEaBBcTFrnHjzjcRhMqMqEih8ewxGK4RSSU9E5zW0TSPhPGc3g0oJffvwNX2dWMS8O4VD/fvzR//+neQoN/zU/3rzv/rcf5hbgqUAQNDALol5tWq+3p6ZmcnNTr9ZOTk3V1dUNDQwqFApSN0zQNipmWlpYIgrDZbIHlaYA87HY7TdMURS2/BAVwowD6rEai1dVaKIoSBAFKuFbPil21Dg5U2YPlgU6nMzAUUIwYhgHiE8gGgn0gh+jz+SwWC4IggTmDuqVAMi6woA+swgMr8kBZVUCIYlkWZCcdDgew4Fr99sBkKIoaHBysrKwcGxtjGIaiKFBb5nQ6KYpiGAaAncvlAlra6izn37ReBbjKxbhph9/uWrYjFCzUzMemRxc2FvTOdU8px8cUo/0LPf0LPYPyvn7DUJeut0vRParpl8LTUuVIa31W4qNLEdeOh5z6IuTbzzJunhvIilW0lms6qyRNZVOcwrmGSlFLvbC5hlfL4dVWSJrq1R3NiuZGcV1VX0py7vUrL86ezfrhQuLJk/d3bn20c92znWsjdq+L2rshes+GqN3ro3Z+ErljbfSOT0DEbP9DhO55LVcl7duTcexgw91bM3kZ4qYqbkv1WHPNRHv9X5qr4nZ+Erfzk4Tta+O3fRK3ZX3M5g2RWzY92rY1aNvmB18dTAm7195cOS2eHtPO96rnurQzvcrRfuXwgGqkTzHUIxvokvR1Sfq6pf2vjB5p75CifzgQ8sFh+eCwfHRYPjosG+vk9Y0qpmpHWp5mxVQNNMN+q95hNlpsapgUKg0vcku+PXc5v6KO8bO0jxUo9HNilX2RHZqe33vo67NXbpfVtQaFRdx88CSvvHZkVtg7NpuUWfDDreBzV+/cfPDkeVbhk9jkkxeu3X0UWdPak5xd9P31u2FRiXGpOTml1d9fv/vDreCm7qGkzIKTF65lFXPi03K/u3wrKbOgqrnrzKWbB74+/Sz+RXxabnhC6oUb90pqmoE+ZLI4HEvsG/Sh1wXpXNRhNqt7eYIvuXjz/tW7oTypxsuyiM2lQSycps6c0urZBeXsgrKysaO2rTchPW/t1j1BYRFelnUus2B6QWERwA0VsbkIu8/qXra6l0HjwtdxlcZAgDzg5ev3g4KfpmUVp2YWZedXdPdPZOSU3rgTeuLMpW9OXjh74cbdB89iElP7R6ZOnr1w4cqN8RnexCz/4ePw0+d/ePDoWUtnb1T886AHYS8ycytrG1Mycm7fD7l49aZKbwp5EvEoPFokUyWnZ6/fsuPKzaAnkbHvvP9x2LMoI2r2LLGLLGtEzUXlVWXVHD/rcC6btYhsYKK3urG2hMPJyi+OT84YmRCMTPBHJvgjk7MjkzMjUxMjUxOD0zNt4/zWcVHruKBtnN8xOtcxNN05MNHVPzw4NDI8PDwxMjg1Ojgz2j8z3DM12DU50Dnc1dzf0TQ+3DU62l1SnhMZH1beWKg1yzBXgKvUf4tc5XVrfx4ez//H3ntFNZaeadsHPpoTz1qzvrHH7a/ddk87dO5KUFQgZyEkhEASOWcoipwpcg4i55wROWcKKGIVuchJoJxzQIL9H7zdmrK72797bI/H3+q9nsWStqS9tzYHutbz3O99n37f9XOFBzzRIV98xBMdcoUHfPGR5PpcAVHo7D2x7EqmoLB5x0zOoUh6KZGTuIJT4LcukZOEEiKHf8LmHQvEF9JrMiAt8FiupMoUFImcJJJe8kXnEjlJpqCIpJdCCVEiJ0nkJIHkXCg94woP2Pw9MH8Uy894okM6e/sfzVV/Wj/o/8Li/eAQye8+Dn/nbzgHhL6ZrAHxEPi9Hx4eLi0t7e3t3dzcbG1tjYuLq66u3tjYoFAoKnmQqt+jarEIBIJ3+zcAmED7CnCJqnuk+pRqpdu716NSVolEoj/pb0HfjAtVnSGVmAn6xqnh3Q4TaK0BzdafLLsDQvibmxsIglRKc7D/3eYcADgwefy2zh2CINCXAlj2bhtveXm5o6Pj5cuXDAZDpakHdwxQHfTHLl+q766yq/h/gqt4l5unr12e2YelBxU0Zdf0l5b1FBa05xR25BT15+eMZmWOp+eMZJSMZLdNlXQOFeDznwd7wl/4oSPsjCIwhoUBDpPFqUe9DWeDLbvdja9aa5cIzWs9na/7Ol73dK50NC81Ny421621tSw31PakpWW5OsdbWSfZYMNhZg53Pgs1ehRu/DDS9FG06eNYk8cxRhox+uqxOmovdNUTdNSTtNWTtdVTtNRTtNTTNNWj9L6Xq7KNDYqszLuCn61UFL3tbXvd1zbf2/5qkPB35ir1DD2NdN2HWToPM7U0MjQ10p4+Snr6OFZbK+DxQz9DvUh3h8K85JqOqqKemqzuivTekqyuzGxCUjYhKbc7Jb83raA/A9+Xju9Lz+1O+XbldafktCfktoFKym1LyW1LyW3NyG3NKO7GZ9SnlfeVZzflBqYHNU+2UW7oFyLaBYt1TGJuH18WVDbgXLzLG9oB0BAZ/L1zigyCFjf2ME6eiVkF+xfUgcn5sPjURsLAyvbhxMJaSm6xjasPxsnTMzA8Oacoo6A8Pj2vrr1364jYNTyVkImvaiaA1k5EQrq6tlFUUia+oj6/vG7vnHJApOEr6quaCU1dg+4Boc+jEoC4qrCq0c0/pLimGUjgwRyQLbn5oVzFkd6eUTkssXJxY8/reYRnYPjsyqboBmKKFNvHl5mFFZGJGb1js4ShyfAXaX6hMQmZ+P/z/kcoWxeG8PqMyknIxEcmZlQ1E4RKiC25AeYRZI4YYNYVS/h96we33p4pIGh1fd/JzR+JtvcLjEzNLOzoHjk6o0bEpDx8YmCOsvXwCbZx8HRy83+RkrX8Zsc3MCQmIeXsinp4dpmZVxifnE7oG9o/uQgKj7Z38Zhffq2AoJX1bb/noXrGZmQGJyo+KSQydvbVSlB49M//769RGNvQqDgjM2R6Dv6CTBfKlAoIonMEtU1tFXU1MogvumGcUw9mlibbezob29urG1qKK+rwxXX44hp8cQ2+pAJfUo4vLcaXFueWlQcn5wYmFTxLxAe8yA2IywqMywiOTQuJTX6RkpWUmpWWmpWZnpWTlpGTnJKdlJyZkJgUFZ8QHZ+XlV1cXBiXFBsQ4V/RUnbKOKCKLv6Yqw7/ubjqv9GvEkiO+eIjNn+Pzt5mcnfF8rMbiMbiHQKKYnGPeMIz6TVZek3mCc/ATg7/hMU9YrAPmJxDDv9EIL4A2PTtYnIOpddkseyKxtyjs/ZlCor0mkxn79HZuyzeW774SKq4uL69kiouOIL9v6Fu/Ydz1RFfcvDt+q+Y6j8uFn/nO+v73v/Dj/O34ap3AUIqlbJYLAqFQiKRysvLCwoK5ubmrq6uCARCTExMa2srnU5XJf7SaDQajUYikQAxqBAKWICqXEBBk4bP5zMYDBVzcLlcKpXK4/GAbl0FQEQiUSX6hr4x7QQwdHR09K4nAoPBUPETwBoVpoAG1fn5+buoBL4dmUxmMBigRcRisVQTOrlczufzBQIBh8Nhs9mKb9wTLi8vZTIZg8EAcctgY7FYl5eXICqRSqW+e/ekUim4ITc3N2APlUplMpkqQRhIv2EymYpvzBpAjw3cSdXthf7J54ByiULMl3CFCp74hkfmXWyerpli9OyfYcIzniWWRMUUhoXlBkTkB0aUPfOtcvetd39W6x5e5ZVS+yy7MjA23sbTQSvO3yLc3jACo/8NVzWdDbbtdjevdbe96m5b6u1YH+nbHhtc7ukYKitqSktqTk1qSHqR6+v9zMzUS1fH38jQ5dEjkw/ft1H7g+3Dj+w0fuug8TuHh791vP+fjl/92vnzD2L01eN01V/o/hda/XmuyjExLLZGdIcErlYWv+1te9PfvtDXsTjU9ffmqkz9R5n6j7J1HmdpP87UepKh9SRFSyteVydER9PXUDvAxjI20j8hNzYkL8YnJ9ILH+yYhHFMMHdKRHikWz3DO4SWuoWVuYeUuAYVOX+7ggudQ/DOofmu35R7aL5naJ5XaJ5PZGGgb7JbbElEZEGod4Jn81QjDaJdiEnnTCaYslU2derCUP5hsUDbJIMgllgJ5oAWNs6peSV0gXzj4Lysvi0dX5aQicdX1Lf3j7X3j2UXV/mHxUYkpOeV1ZbVt80sb1B50pHZpZTc4rr2XhkE8eRQal7JEwOzgPC4svo2oHO6oPOqW7rqO/qqmglA4U7lSWUQ1Dk44RsSXVDZQOPLGMLrw0s6jS/7b3AVsEiQQdDeOcXreQTW2au9f+yUwgZDwLi0XFs33/zyurL6tpDY5JDY5IbO/i/UNV18gw4v6QOT8+Ev0ho6+/fOKSyxEvijAqcr4M8OmO87i0jmKCBoYmbZ0dUvMCS2sbV3cnYFpAHGJ2Xj7D2KyxvmlzYHRma7+ydeb+2fkxgJqZlp2fmnl5TDs8uSytriipqFlTdsgSQiNsHO2f3N9p4Cgrb3jwNDI00RlkQK41lIhG9gyOutt8UVNSbmqKz8ov6RiVZC79LrTTAElN1ANDa/tqmttLpSqGAJFLQL2uH82mzvcH/34GDP4Ghn7zChd4LQO0boHSP0DRH6Bgn9vYT+3vaBweLWgfzm4byGgZy6npzarrxaQmFtZ0ldR1VjV20joampu6W5q72ps72ho7WuraW2tbdtqKOpt4swSOjqyynEhydG1XXXE7lnVNEFTXTyDVcdCniH4n8qrvqhunXQleGJDlm8tzTWFp29zebvCSSnLN4hmPcx2Ads3jFgKQb7gC86B0opGnNPtZ/JORSIL3jCM8BboDj8E2BnAD5CJG2QqNsAtki0LY7gkMndpTI3KYwNKnOTyd3li4+A2OtHrmLxt/5WXKVq/NBotImJibS0NAcHBxMTE09Pz8jIyKmpqYuLi87OzqSkpJ6eHoAXSqVyaWkpOzs7ODjY09MzJCSkoqLi4uJCKBQKBILZ2dmoqChra2tPT8/09PTd3d3t7e3l5eWFhYWjoyMul0skEmdmZpaWlo6Pj4FlFPB2Pzg4GBsb09LScnZ2rq+v39vb29raqqys9Pb2xmAw1dXVm5ubHA7n4OBgYmLi5cuXYHkdOPLBwQGY6M3OziYkJDg4OIB84ouLC9Dourm5OT4+HhwcxGKxWCzW2traz8+PQCBQqVQikTg8PDwwMFBYWBgaGpqamrqwsMBgMF6+fBkbG+vl5eXs7JyQkLCysgJu1MXFxcrKChaLRaPRsbGx6+vrt7e3R0dHSUlJOjo6jo6Ozc3NbDabz+ePj49XVFQsLCxAENTY2Oeux+UAACAASURBVJicnOzs7Ozt7U0gEADzUanUvr6+2trajIyMhIQE4MUAVjX+83KV9Du5ysRa1y7AOiTNN64wJDzvWVCmV0i2T2iJr0sJ1qUa51Vl86zMLqbCLbXMKzYR5++p90dcVZR+1NNyPtCx29WyMdzzqp/wqp+wNT16uDCzPNDdkJES7+ESbouNtLfxNTO1Urtvff+eq462vYaGwUfvw+782vT++/D7vzK/9yvEV/8X+fl7Fr//ueVvfxZu+DBK/2Gc7sMEnYdJ2g9TNB+maT6M0tP+Pq7KNTUCXLVWVbLX174+0PGqv3NpuPvvzVWJT+4nPL6XrHE/6eG9RPX7L9TuxaiphWk89H+k7vT4gZ2xjruzlXuQMybY3vy5LTwMbeCjbuD9mbHfl6gwDecUY988lD8e7Zdv+azQ+tsViMeGFztGFDlHFDlHFLlGFLlFFHpEFHpFFPpEFfl7JzlEFgaG5wf6Jnt0zDczIeqF+PKMQSOxRRIIerm6ZefuZ+/h39w9NL20Pv96Z3x+lcjgD0zOw63tk7ILL5mChTe7TV2DQHvkHxbbSBiYfPW6prU7JDbZPyw2Na+ksKpxavENiS3qHpkOjklKzSvpGBhvJAwkZhXEpGRXNROqmgmZhRXFNc0ltS0xKdm1bT2VTZ127n7x6XnHJCZTpBiYnPcJjsorq2VLbgQKCFhMscTKH8pVZI74nMaVQRBHeltQ2RAUnVhc01zT2r26czQ8s/g8KsHew7+4prmuvTctv7SgsqFv/CXa3i27uOroipFTUu3gGVDX3vtm73T7+PKUwgaQB7pWwGsUrBD8drH51woI6h+e8fILLaloPDyl0NkSgQQi0wWdPaNZeWVNbX3zS5uvNw+Pz2lC2e0VjRMVn+QbGDI4NjWzsFxUXl1cUTM0Ps0RSitqG4PCo6sbWsZn5ivrmqLik6Lik06IZCd3b0c3r7dHZ8MTM89CIpo7umcWll+trh+dX8lvISZPJJQpyQxORW1jfkmRSMkWKulE+tHLlenOvq7Wrq727v5WQv/3zQGHlnZ6FvcIL7c7p990Tr7umno9MLMxPLM+MrU2Pr06M/365czruenX81Mrc+NLL8eWt1ZPFud2Xs1vTs4sltTWxKYnNvW1XgqvKOILqvhrruL/E3IVn7v37eLx9v4MV3GFB6qnbP4eg7NDZW5zBMdMzqFq5T/wfwK0BHgLdKq4glM275jO2getLDbvWAVVPOEZX3QOeIvO2idRtxnsA6GEKBBfMDj7Kq66pKwRyaugUyWWn/3IVX9brgKswGQyp6enk5KSzM3NP/vss1/96ldGRkbe3t7Dw8Onp6djY2MNDQ2vXr2iUqkikej09LSiosLe3t7IyOju3bsff/zx48ePDw4ONjY2+vv7Y2NjDQwMfvvb3/7+97+/f//+8PBwT09PXV1dfX39/Pz82dnZ/Pw8Ho+vra1dWVkBMiMajfb69euOjo68vLyf//znampqwcHBra2tlZWVdnZ2H3/88XvvvRcUFNTW1ra8vDw4OFhVVdXZ2bm2tnZ2dobH44uKinp7e3d2dpaXlzMyMuBw+N27d58/f97W1gaClkHE8vz8fH5+/r/+679+8MEHv/vd79TV1YODg/v7+7u6uuLj421tbWEwmIaGhomJSVJSEoFAyMnJsbCwUFdX/+CDD+7fv5+amrq1tXV6ejo9Pd3c3PzVV19paGh4e3t3d3cvLCwUFhbC4fCPPvpITU2toqJCLBaTSKT4+HgDA4O4uLiDgwM0Gm1qaqqhoaGnp5eYmLi+vs5kMs/Pzz09Pe3s7CwsLNBodGBgYG1t7ebmJo/H++flKoXyViG7lr4zB7zYPF2zcDJxC7OLwQclVUbGlQWHF/pGlQRE1z7zLrcNaHQMrncOq3FKrPXMqfVPzXGNDLeIemYR7GgYgjPMe+Y0WpK519d2PNi12dO2PTW6MNQ7P9i3PT999np5ZWSgKCHWE4XA6Tx1MNS1evLQ+LOPkXe/cjPUd9XXhd/9FGf8EGOqjjNVtzFRtzNSs9O9Z6d1x/7xl4HGmsFGmmEGmpH6mjG6mrG6mnE6mqEGOpvTkxw65epgr6+moiQyNN3VPgVrWezmmIg0ybZFt0QGL9SWbg0SVoYICwPtr0a6FwY6X/V/XYv9nYv9nct9nSu9nXPtTRsDPa97Ca/amraH+g4mRgg5mUFwowSEcZm9VY2rba4lLFb3UaSmWrT2w2jth8Du4U8qRu+R993Pve597nXnC8+vPvf48jP3Lz93+fIL+y+/hP32I80PP3j06Ud62ur6CB0Nc6075k/uoTU0He8+dfqDtuvH5kEPnJKN/PGWgUXoZ0UW4VW4/6pK2/BK2/BK+/BKh9AS+2/KMbTEMbTEObzYNbzILaUhJCjPNb4yOKYk+HmmT89yBxuin4uI50z60RVDDkFsyU15XdvzqISQ6CQbVx97Nz//sNjJ+bW+8ZdOns+Ka5rpPNnsymZuaU15Q3tFY8eLjHwHzwBLO1fvoMik7MKg6MTUvJLc0pqxuZUrlrBreApo2O3c/WxcfZIyC5a3Ds4pnLa+Ub/gaIyTp5PnM/+w2MGJ+ZHZpcDw+IyC8sML2tEVo2901s0/KKeoSqCA5BB0RmVR2GKmSE5hi0GO5F/4l86TbRycciW3Mgja2Dtr6RnMxJdb2jnDUDbPo+KjEjKKaxrf7J4MTc+HxaZ4PQ/Dl9UhcQ4V9e1bR+eeAWFfaWj6h8Sk5RdPzq9tHp7ReTKBAuKIbyhcEZ0nY0sUTME1Qyj7k79MgYzGEisgaHx6KSg8trq+4/iCwuBIRXKIyZW9Wt3MzC21d/GydfRKTMvpHZxa3Xg7t7SGwthqaOomZ+S0dfVV1jXVt3QMjU8LpIql15tF5dVB4dEunr7eAUE5BSWDY1NUFtfJ3QuNs1vd2G7v7kNhbAKCw0IiY2qbWqfnF1l8EYMrkChuyQx2cUV1Wk6GAhLKIOYl/XBybrimsaqksriorBRfXJJfVJpfVJpfVJxfVJhfjM8vzssvzs0pKUzEl8XkVkRmlISl4cNT8iNT8+LSCxIyC1+k4VPS8enp+VmZ+VmZ+ZlpuVmp2RnJWfjc0qzMgsKCsqKy8pjEuGeRgbWd1WQBEfSrmMJ354DHAt4hl3/IEfwDisXb/3axud/LGVz27reLw9n9M3NANn8P6JxEslOB5JjB2bmkvOGJTjmCY57oVCi94IlOmdwDFu9QIDmnMnfp7D0W75DNP2LxDhmcfTp7j8Z6yxef8USnoPjiM6H0Qiy/lFxfKSG6QHLO4OwzuQcCybnk+kosvxRIzkm0DTp7G6i7OIJ9BmeHytykMjf/llz1A/wODv+XcdXfbA4okUgYDMbGxkZnZ2d+fn5WVlZ1dXVvby8Gg4mLi3v9+rVMJiOTyaenp2DR3MXFxdbWVnNzc3Z2dnFxcWpqqpeXl6ur6+bmZkNDQ0hISGBgYG5ubnNzc01NTWZm5uDgYEdHR3l5eXV19dLSEplMnpubS01NTUpKmpmZAc4Ob9++bW9vT0tLCwkJoVAoy8vLfX19LS0teDw+ISGhrKzs5cuXwcHBzc3Nc3NzfX19TU1NY2Nje3t7l5eXjY2NmZmZCQkJOTk5+fn5eXl57e3tGxsbg4ODRCJRNbwTiURLS0tFRUXu7u54PL6+vj49PT0xMbGioqKsrCwmJkZNTc3S0tLNzc3NzS00NBSPxxcXFycmJk5MTMTExNjZ2SUlJQ0MDPT09KSlpXl7e+/t7a2vry8vLw8PD+fm5kZHR7e3tzOZzNHRURDPzOfze3t7o6KiYmJiKisrvby88vLympqaiouLi4qKBgcH9/b2iESinZ2ds7Ozv79/QkJCbW3t7Ozs2dkZl8v9Z+UqpQK6VkASqZwvFklv5DJITuJdrh4uIlxN3aId4spC01piExrCwyv9wyp8Imt8oqrdc/tDM9qeeSbC7QK1vCPNfIJg1jbq9rgnrjjtAEezeD/7wtjAxqyEroIsQlF+e3l5bXFRNb6wsbS0raK8NCM9zNPNztQYrfPUWk/LxkDbzkjXyUTPBWbgATd2tzBFGWu62lt4u2IcrGG2FkauVmY2JjoGdz7BaD9y1NNyN9TzNNDz0tXx1tEJMDT0g5te7KzRiPuU0935sR58UkSgo1WAHTLa0+65PSoxwLUyI3agsWR+qGNxsndhvHt2tGtxYmhhbGh+dPDlcP/L4f750cHF0aHl8ZHhtuah1qZxQvvy2PD6zORkV0dJWnKkh1O0Ky7OBRPtiA5Emzjpa6DUPoV9+ZHJ5x9aPPgEef9j+J3fwe/8DnHvD5bqn2Gf3MFqq9ka62OMDbCG+hgDPSs9HZSuroWODlJXx0xb21RX21hfx8hYzxBmoA831keY6KIMbEIwj23vf2z6wWP7Tz0yLJPbfBNb3YLLUOFV1t8U5muoqnAKrXSJavCIBNXoFtXgFtXgFl3vFl3vkdDkF18fkNIUEVUSEF7wvPNVG1FxQVEwjkjkcwqHTBcQaby9o6vpV286ukcq6ts7ukcIAxNDY3NTC69X3uxtHVwcnVFPrpiTr16Pz6+OzC4NTM53j0x3DIy39Aw3dw8NTi1MLb5Z3TkCVlWrO0dTi28GpxbwZXXtvaNvto6uGAIyXbC2fdTZM4ovq+vqG59+9WZ773xj72xxdWdhbefghEznyXYPz3dPzo/OyadkGpnBo/GEHKGcI5EzuGIaT/jtvyy+lM4XMXkSGk9I54goHD6VJSCzeRdkJpUrEMkhyS3EFV0fXFzNL6/3jU2WVNbXtxOGxmeXNrYPTq/2zohzS2/aegeGxmdHZuam5panXi1Pz6+MzMwNjE4TBkfml9evmBzxNUTlCmhsoUgJCWW3p2Sa/BZiCiXgCnliBVssY3DFVBaPzhFd0VjHF5S3R2dvjy6OL0hXNA6dI+CJFSdE8szCaltXX2Nbd8/g6MLKxu7h6QmR/Gp1vWdwtHdobG5pbWP3YG1zd/bVikQBnZNo0/NLzR3dDa2dQ+PTOwcnNDbv7fHx1Px8Z1/f4Pj42tbWxtu3w5OTFXV1b3Z23h4f8yQSBo8nvbmhstl1LS21TTUiGZ0rOqOyDk6Jmzv7i683Xy6tTb5amZic7f+m+r6pnsmZwaU3a+k5+c/DImubm+eWlwm9PamZGVHx0WMTw2OTQ+MTA+MTA+OTfeOTfRMTfRMTfdOzQ6PjPaPjXaOT3f3Drf3DzWvbsyzRufiGdnb1RiS/AivaWJyDo5MluYLME52y+Uds/hFffCaWX4rll2z+EYWxQ2XusniHfPGZQHLO4h3SWG8ZnH2u8ASQB+ASofSCzT+6om6eXKzcQkyx/JLJPaCz9ziCY/AqwBEW7xAwCpN7AM4FjgwQh8U7ZHIPAN9weEd8/uF3WoD+UF/Q76+/NzL+gIv54Vx19AM5eP87Ret/Rrf+9y3h964H/KG+oAqFgsVijY2N5eTkNDU1XV5e8ni87e3t2traqqqqsbEx1VgKfITNZtfW1iIQiEePHuFwuMTExJqaGgKB8OrVq9TUVDc3t6KiotPTUw6HMzc3V1BQUF1dXVtbW15e3tfXd3Z2trOzU1NTk5iYWFpaOj09zWQyZTLZ27dv8Xg8DAb79a9/XVNTc3R0dHx8XFhYGBkZOTg4yGAwuFzu3Nxcc3NzRkZGRkZGS0vL0tLS4eHh2dlZZmZmVlZWQ0NDe3t7YGDgw4cPXVxcJiYmGAyGSjsF1u6tr69XVlY6OztPT08LhcKlpaXU1NTQ0NDY2NiYmBhHR8eysrLV1dW5ubm0tDQ0Gm1mZmZjYxMaGpqcnNza2rq2tra6ulpeXo7BYD7//PPMzMyZmRmRSHR+fh4fH6+hoWFvb9/d3U0mk4GMTCQSdXZ2urq6Ojo6pqam5ubmHh8fQxC0sbFRVlZWU1OztLREJBI1NDRiYmKWl5dPTk6Gh4erqqomJyeB8Avcc7DCERh0fZtj/se2H8BVimtIIlXyxRKZUiGDrkk80vLhEtIN5h7nFF8Zmt4el9AcHl7tE1rtHV3nE1vpjieEp9f6uoQZoFzVnAP0nHwMEFb3kMj7lgg1LPKpG9Y41B0b7++aHOidFOiXFB4eHRQa8SwoLiQ0MSI8zMcHZ26me/8O1kQfZ6SHM9TGGmjiDDSx+k9xuo/Qeo+1Hn6FMDOwQsFghtrmRjo4JAxtYqD34K7Z00cobU2Mni5WTxerrW2jreOkZ+BoatTdVDnU0zjU01hdmhUR5OFkY+5kY+7jhrVG6rvaW4Q/d89OjSovTKspy64uzaosymyoLK4vL6ktLaopKawpKawtLaovL2moKK0pKSzH55bl59SVFbfWVlUXFyRGhfs42zlZwtys4e4Yc0cLYysjTTPNB8aP7hhpfGXy+C4o0yf3zDQfmGurW+g9Qhg+tUIj0dZW1lgM1gZna2/n4OTo5OLs7Ori5ePt5uHu4ORoa29n52Dv6u7m6+/nF+ZvH+qo7aj1OfwPTx3uuaagYus8omrtfPJMouowUXWYqFpcVK1NVI1DVI1zVLV7RLVnRJN3eLNneLN7eLNbRLNbVJNLdJNLdKPbixbvF43+qS3hkWXPwgueExbbiYpLqpJ9xebQ2RIWT87mXzM4UhKNf0pkHJyQQWbwFZVHpgtoLDGDI2VyZQy+nCVUMITXdIEcuKuTOWLgh3lB5wE1N0usZImVNL7siiW8oPNOiQwimUNhCBkcKYMjpTCERDLnlMg4OqNSmSKBBOIKlRSGkETjc4VKBQQRKaxLKpNEZ4OMPCZPxOKL2QIJgyv8zuIIpaDYAomqWHwxgytkCyR8ybVIfiOUKTlCKZ0jIDM4R+dXZ1dUCpPLEUrF17dCmZLC5B6eXYLoGAZXyOKLmTwRyN27pDLPSTS+5FqqhFh8MZ0j4InlHKEUWHSCYwK/KLZAQucIqCwekyf69kUyeSIFBInkNyQ6++CU+Pbo7PSSQucIBFIFcJw6IZJPLykMrlAoU/LEcjpHIL+FhDIlMKkiUhhkBofJE/HEMolSyRbyKSwGg8cRyCR8qZjMpB+cneyfHp+RLiXKa5aAJ71RkBi0yvraitoyvpjCE56BGROV8ZZC3wUFxlLfqnMuj9Hb211WXrS0PM9gknd217u6W+oaSvlCGl9I5gvJfNEVX0RUlUh6SaHvkmk7fNE5T3h2Sd6k0HfBQjYm5/AGYpJpO2fE1yzu0fHZCvAU4ApO6ax9GnOPyTnkCc8E4guB+ILO2ueLzsHiOCDx5gnPWNwjNu/rORSTc0hj7jHYBzzhmVh2xRedM9gHwHqALzpX7QFDNybnEEzcVE/BmjswXAN6JoH4QiS5+Ptz1f+i+u9w1Q88xf+rXAVBEBBFZWVlFRcXr62tkUikvb29lpaW9vb2paUlQAkga0WhUExMTERGRt69e/cXv/jFvXv3fHx82tradnd3+/v7MzIyYmNju7q6KBQKg8EYHx/Pzs6uqalpaGgoLi5ubW09OzsjkUjd3d0pKSl4PH5mZgaIzblcbmNjo4WFxfvvv4/BYDIzM2tqalJSUrKysl6+fEkikS4uLqqqqkpLSwsKCoqKihoaGiYmJvb39xkMRn5+PmhW1dXVxcTEPH369MGDB/b29rOzsxQKBfrGGlQmk21sbFRUVJiamk5NTUEQtL6+Hhoa6ujoGBsbW1ZWFhYWNjk5eXNzw+fza2trTUxMfvOb37z//vu6urqxsbGzs7M0Go3JZM7Oznp4ePzsZz/78MMP3d3dh4aGFhYWoqOjf//73//yl7/U0tIaGRk5OjqCIEgoFDY3N9va2tra2qakpDQ2Nl5eXiqVytXV1eLi4oqKiomJiY2NDT09vaysrMPDQxKJNDAwUFRUNDExARYqqmxRQeKyylv1H7L9tVxl6WnuleCaWBORRUhIbouKqvOPqPOLa3yWUOub3xmRUOpl7f1E3+pTlPMjjLOWMfxLOPwB3Pg+3FANbfzE3kzfBWHiBDeyh5k4WVtZI5GWcLiNBcoRY4VDmOtrqN/96Dc2MEMrQx0LbQ2EppqFpjri6T1Ttc/17n5y75P/1H2qbqjzWFP9jrbGPZSJPspIT+/hfSMNNbOnjyx1tCx1tFCaT1GaTzG6OjbGhu52Vp6uWC83nKMt0gKua6yvYWLwyNxUS+3u759qfGGsr4FGGthh4Y62SEdbpIONhY0VAodGYlDm1hZwaws4BmWOQyNtrCxcHWxsrCzQCBjWEuFki3HAWSFhRnpP1Mz1nlqb6NgjjR0sTGzNDTGmuhhTXZyZvh3CyB5p7GQJc7U2d8ciPXAWHjgLFxzKzhZj42hr52zv6Obk4unq7uPh6efl5e/t4evp5u3u4unq5O7s7OHi6uXm4evp/tzTJshOx0n7gdVXRl5P/XJtU9oCktu8IqqxcY32cY32cY0OcY1OcQ1ucfWecfXeMfW+0a1+UW0+0a1e0W2esa2esa3uca3ucS2eSe0BSS2B6W2R0RXPI4uCu151XinIdAX3is0h0wUkGp/CENLZEq5QKZJBMiUkuYbEckgohfjiW45AweLJGRwplSPhiG9AjDH/GgLBzOJbSAJBAgUE7J1A/AtbcsOTQwIFpIAgqQJi8eTALYnFk0sVkAKC+OJbkQySXENCKcQRKJhcGZt/zRMruKJrrkgGSIXFFwPK+U5YUSELYC+AX6A4QqlAquAIpQyukM4RsPhikfxGAUEKCJLdQOLrW4FUIZAq+JJrnljOFcl4YrlQphTKlCL5jfj6VqKAVMURSsH1gGsAfwE/gROxBRKwE3AVjc1n8cVCmVJ2A8luIKFMyeKLaWw+OJ2qhDIlOBG4JHB2YJFwDUFSJQS+gkQBXUPQNQRJFBBfcs0WiKU3X38RBQRdQ7dihVyivJZDN1d0KpXNVEAQVyyU3iguaZSymqriikKBhApskIBMByzRl16TRdLL7yqK/Fo0MTHW2FS7vbMulvDOzg9Hx/o6uxoUNwLFDVdxw1XcshW3TFXdQExASyAwDoLYfNG59JrMFZyCFLn9o1fbb2dvIRaQBNFZ+0DEzeQcqvRDAvGFSjNEZbwFLk0i6SWZtsPiHgklRLCGjkTdviRvsnnH1zc0KuOtisyAkQFYLkeh7wKrAiBmAsJwwFgA5sDTr9FKdPYjV/3IVX8JV4FFcCsrKyUlJfn5+WNjY6enpyQSKSUlpbS0dH5+HnCVygxzZ2cnJSVFV1cXDofn5eUtLy8fHh7u7e09f/7c29s7Jiamt7f34uKCQqGsrKx0dXUNDAy8fPmys7Ozqalpe3ubTCaPjIxkZGTg8fjJyUnVCkEqlbq4uDgwMBASEpKWlpaTk5OamlpUVDQ1NXV+fs5gMKKiosrLy0dGRsbGxggEQl9f387OjlgsrqyszM3NbW1tPTo6IhKJAwMDgL0KCwtXVlbe9YBYX18vKytzdXWdn59XKBSrq6vJyckRERF5eXnV1dUvXryYm5sD37S3t9fPzw+NRuNwuLGxsc3NzfX19eHh4enp6ZOTk7dv3/b09BQUFOTl5bW1te3t7dHp9LW1tbq6uoyMjNTU1OnpabDAsK6uDoPBODg45OTkEAiE3d3d09PToaGh0tLSpqYmoL5HIpF1dXXAImtgYCA7O3t4eBiYbKnUbzc3N2BNAIhW/Idsfy1XYXxRfimeqQ0xuT3JaZ2xcU3PY5oCE1uDM1pDS7ri44u84S7qj2G/g+HULO2eGsHuWqG1UAhNC5MnliZaWBN9rIk+xkAPqa2NNjM1MzYy1dc3NzFEI8xQpkb6j9XUP/udtYmeudZDw4dfmmp8idJRt9LTgD++o3f3D0/vfgbTfWyq8+Tx3U+f3PvCTO8JQl9bR+0rU63H5npP0YZ6aCMdlL6OpaE21sQQZ25qoPlQ96m6zhM1nSdquk/VwWPtxw/uf/mx2p1PNe5/8fThXe3HD1SvPnpwR+P+V+p3v1C787nanc/V736hcf+rRw/u6D7VeKx2V+3O548e3NHTfGSg/eSJ+r37n30M036CNjFwQiHccFaeOGvw19MO62WD8XawCXRxDPJ0DfNyD/ZyC3Z38Xd3cXaxd3C1t3dxsHO2tXO2t3WysXG0tXHE4Rxs7F3s3LzdPf083H08HFztrW0xZlgzPVu9e6iv7qI+NfF5+gzvmNUdljcQmt7lk9zultzultzukdzmldzmm9zqn9z6PLH1eXxHUFxnYHxnQHynX0Knb0Knd2Knd1KHb3rn87S24KzOmPjK4OiisJ6lLpKSwlDyKDw+hSG8ovIuSGwimUOmC0D76mvTSLqAROOTaPwrKu+KyiPSeEdE+tEV44TMOqNygGs5WE5I4UpIbNG7eX9fm2cyhN9ZgKWozK/dKcEFnBCpAumNCnc4Qun/L1eBNGIam09j8+kcgQq2uCIZkyeiMLkgd4/G5nNFMkA5qrhiIoVxekm5pDKZPBF4ekGmgyQZEp1NZfEAKoH9qmYV2Ll/cgFyY7gimersVBbvisZSnUv16hWNdU6iXVKZgLrA9wItMYB9HKEU7AQXz+KLKUwumcEh0dkgNJDG5jO4QhZfRGIwWAKeQCbhSUQ0DovMpDN4HL5UTGUzmXyuAoJ4EhHgqvLa6tKqYsk1E7gfAf8kQBgM9oGqcfXHdfB9/Soa45zGOKExTmjMIxrzQFV01j6RtMFgH9xCLOk1eWfv5cR0+9hk69Bo487eSxJ1u6m1oLO7XHFLhyA2T3h2cr5KZbwVSS/lSqpETgK9NFAi6SWAJzprH7xKpu1Q6LtCCVGupNJZ++tbk9MvCQtL/Zs704srg28P5omkjZPz1c2d6Y3tKSJpQyS9BFClEnqDHpXquwO0UvXtqPSdH7nqR676S7gKrP8/OTlpaGgICwt7/vx5fHx8WlqamZnZ8+fP+/r62Gw29Mfu5xMTExEREWFhYdXV1UA+VVZW9uLFi9jY2BcvXmRkZOTk5CQlJQUHB3t4eOTn5w8MxY8h8QAAIABJREFUDFRWVvr6+gYFBSUlJQUEBFhaWubl5U1OTrLZbLlcTiQSX716NTExMTMzk5CQkJ+fX1dXV1VVlZycHBwcHBMTk5eX5+fn19jYuLW1NT8/n52d7eXlFR4eXlpa6uTk5OvrW1xcvLS09ObNGwKBUFpaWl1dnZmZubCw8G5CztraWnFxMQwGCw8Pz87OTkxMzM7O7ujoaGhoiI2NjY2NHRwcZLPZYrH4zZs31dXVKSkpiYmJ/f393d3d4AtmZGQQCITZ2dnJycmmpqa0tDRg6zUzMzM7O9vW1lZYWBgVFTUxMQGAtbGx0c3NLTg4uKWlxcXFJSgoKCwsLDg4OCsra2Rk5PXr14uLixYWFo2NjaAj1dXVFRcXV19fDwBxe3tbZbsARpn/xFxl+8w6MMM3s+VF4WBGdm9iYlvoi7aQ1M6Iop7EmqGspLLn5q5PHpt+bIZ7bOWob4rQsLE1wVqbYJCGWISxnQXCAYmwhZmhjU2tLcwR5qZIMxNLhBnGEmmFNIMbaus9uoeG6ZtoqemrfwHXuu9oYehjA3dBGWCMHlkbaTtZwnDmxvqP7mjd/8JMV8NU59Hjux+jTHSt4fo4lKmNpQnWwgRrYWRjDXewscCgzJFmJjAjfbiJIcochkbCETBjEwNdC7gp0swEATM2NzUyNzVCwIyRZiYWcFO0hZklEmZhboKEGyPhxhbmJpZIGNrCDIUwBU8xaISjHcbB1toKBTcz0jPT1bGCmbpYW3s52Hvb23va23na2no52Duh0S5YjJedna+zU4CLi5+Ls6+jo7uTvbuni7OXk5Onk4O7vZ2rnY0zDueEwzpi3Hzd3Hxd3XzdXLydHT0cbV1ssI5YS0eLJ1YP71l+oY75wvyZ7jO8Y2p7cFZPUGqHX2Z3QGZ3QGZ3YGb388yu4Myu0Myu8PSu8JTusKSekJTuoJSewNTuZ6ndz9K6n6V1BWZ1h2V2ROR3JSRVh8WWRPQt9VIUNIaSx5HJeaIbrlD5dUeKKQIUpeIqCkNIZYqoTBGNJaawxRS2GFAUhSuh8qQqx4FLpgBEx7xbl0zB0Rn1gsSmsyU80Q1PdENnSy5I7KMzKl98C7iKxhKDKSSdLSHRuUyeBICUqgv15+eAqjf/yUdUgKIaC1JZPDKDw5dcA2QBbSrwmMUXgyQ+MoMDBoIq3AHTwCsai8UXS5WQVAkBqBqZnD06vwKtL8B2qn4VCEgGlwce09h88JLqCsGbyQzOFY1F5wi4IhlXJGNwhSDmj8EV0th8CpNLorOvaCyAXxyhlC+R07lcOpdN47DoXDaDx2HyuSwBjyXgkZl0GoelgCC2kC9RXpMYtOrG+uqGSrGcAYZrdNY+mbZzSd4kkjaIpI3vmwPy+My+vp6KypLllQUmi7L7dqO7p7WhqZwnoPIEJJ6AxBNe8oQXqlIN7w6OFweG6/MKYqNivUIjXGPifVrai0bGm/2e2cTE+1Dou9Jr8iV5k8E+EEkvlRBDrqSqHAeub2igYQZcyDn8E7HsCoT48kXnIukljbm3uDJYU5+dkx9dUZ3e01/d3Fb4cqFnZ+/l9EtCZU1GaUXKzFwXk3Moll2BvpdIegnMolRYyRWc8kXnfNE5uBtXlC3i1ZsfuepHrvoL54BADDQyMuLn53f//v1f/epX7733nqmpaWho6OjoqMpAHGxKpfLk5KS1tdXDw+OLL7744IMPDAwMQkNDWSzW4eFhd3d3aGiolpbW+++//9Of/vRf/uVf7OzsCgsLExMTNTQ0fvGLX/zmN7/55JNP7t+/X1lZubGxcXNzw+FwmpubMRjMp59++sEHH2hra4PzLi4uZmRkqKur//u///sHH3wAuOf09HRmZsbPz+8Pf/jDL3/5y88+++yjjz7S19f38fHx9/fX09P7j//4j/fee+/Bgwetra37+/vA8urm5kYkEi0vLxcUFPzkJz/55S9/+fnnnxsbG2dlZa2uro6NjcXGxhYWFs7Ozqp8s6anp6OiohAIxE9+8hMw8mttbSUQCEFBQV999dVPf/rTDz/8EIlERkdHh4SEaGpq/tu//dsvfvELdXX1ioqKra0tcEsHBgbS0tIqKyuXl5c/++yzjz/++JNPPjE2Ns7Jydna2iKRSLu7u87Ozq2traBfNTQ0lJKSUl5evrKyEhgYCA4lEolAOiH4Z/1P89Q321/LVY7BNiE5z3I7kktGsvMGUlIJkcmEiMyemIqhzMaxwvSqcLS7npb5l0h7HZwrDG6ljcHB0GhjNMIEi4TbW6Ic0FZ2SDTGDImxRFqiEZZohDXGAotBWaFgZsZaelr3bdGmcINH+o++sDDW8HNCRfjZBbpaOqEMnC1N/eytPTBIcx0Ng8d3EQZPYLoaj+59bInQx6JNbHFwHA6OwcCssTBbe6Sjs7Wri4M9zsYaZWmNsrSxxuCsrC0RSJiRsR0WZ4vB4qyssWgrLNoKZ2Vti8HaYTH2OGs7HNoGg8JZW+CsLWwwKDsc2t7GCm1hZoWC46wtnOyxbs52TvZYa0tzuImhqY4uGmbuhLHxsHdyt3N0xto6WuMcrXHOWFtXG3sPeycvRxcfZzdfF3dfF3cvN1dvP3d3f5dvl5ufs60rFm5lqm+mowfTNkOb4JytHf3tPBNdnRNs3FJsggo9kltCcvuic3oj0juf5w+G5w+G5w9E5g9E5g9E5w/E5vfH5w7EZ/TFZPRHZfRHZPSHZfaHZPWFZPWF5PSG5ffF5BFiCruTUmqjXpRG9y/3URQ0llJA4fAZHCmbf80RKIDEikwXXFK4XKGSK1Sy+deAt2gsMZUpIjGFTME10FcBiRVQWQELchJbROPLmCIFU6QAYS+XTMG7Ci1wHNCdAiQHxn988S0YOHJF1xQmH7AFQBMARhyh9Pu4SihTvjvR43wjtGLxxVyRTCBVgHEbkFLxJdcCqYJIYah8yYUyJcAd8JJqGqgqFl8skCq4IhmdIwDDRBKdPT2/VFBaufR6E7wZ9KuAKosvueYIpeAx2MkRSvmS/xpugt4bIC0Ac0AKBthR1XUjUhgUJpctkAikCpH8hi+5ZvHFNDZPolRyRALAVXypWKyQC+VSjkhwSaOQGDTpjYLOZQvl0is6tba5sa65hi+mAJIAq/rBDO5d4dEf16lAyB4Y6KusKl1dW2RzaHv7W7197Y3NFQIRXSCiCEQUgZgkEF+qCkwAmZzD3oGarNzIvILYssrUguIXNfXZ84t9y2vDgcEO4VHul+RNoYR4Rnx9fUNTQgyx7OqSvLmxPbW1O0Nn7UMQG8ATlfGWLzpncY/OL99Q6LugyyWWXe3uzzW1FrxICohP9K9vyptf7Bufajs6XWawD9bWxyqq0wuKX8y96pUrqSLpJZXx9vRiTRUFw+IeXZI3Ty/WSNRtruBUek2WKSjAaZNM3fqRq37kqr+Eq1T5LXQ6fWxsLCMjIzQ0NDw8vKCgoK+v7+TkBLx6e3sLAlikUimbzX779m1HR0dkZKSHh0dKSkpvby+grpOTk5aWlvj4+LCwsPj4+JSUlMrKyu3t7bW1tZycHB8fH19f3xcvXgCTBdAJk0qlExMTSUlJ/v7+AQEBoaGhXV1dPB7v5uZmfn4+JibG19c3Pj5+aGjo7OwMCOf7+/vj4uICAwMjIiLCw8Nra2unpqY6OjpCQ0MxGExAQEBRUdHGxgYgQoVCAXKUl5eX8/PzP/zwQywWm5SUVFpaOjMzw2az6XT6y5cvl5eXQUqPynhidHQUj8d7eHj4+vpWVlYeHx+fnJzU1tY+f/7cz88vIiKis7Nzd3cXLG90cnIKCAjIz89/8+YNUPpLpdLNzc3x8fHV1VUymVxYWJicnBwVFZWXl/fq1SvgfQrWM66vr4OTEonEiYmJ2dnZ4+PjsrKy0dFRYJQKfWNAD+DmH7L9tVzlEmYflvcc35VWPp5XMJye0ROT1hOd0x9fOZjdPFaSXR2L9YLpWaijnYzt3FEIa0M0xgxlCUMiYGgkAmdpZY/G2VhYWyEs0FZINAaJsbHE2VlisEiEhaGensaTR1/YYmBG+g8eP/i9sc4dVxtYgDvaxdrQXPcuxkTTHWPugoYhdDVMtB5YwrQRJk+fPPwMAddGovQtMcYonAkCawTHGlnYwTCOKFtbHMYKi0JaWiBQKKQl0twCZmJmZGCMgCNBIc0tLBAoSwu0laW1NdoKYW5qDjc2gxnCTA1gpgZmMENzuDHC3MTEWM/EWM/URN8MZgg3MzI10dfTfar9RMPEwBBtjnK2dfRy8fBwcnOxc3LA2tljbD2c3Dyc3NwdXT2c3LxcPHzdvQO8/Px9/Tz8XFz8HZ187R197Ow8cbYeWJybNdbVysYdY+WEQtrCETZmVk4oZz+HgEjf0ORnRT3Z+X2p+X2pxcMZFZOZ5RPp+MG4zK7wopH4opH4opGEr2s4qWg4qWAkKWcwPmcwNmcwNmcwOncwMncwMn8gEt8fWdQfV9AdV9ybllYbm1QaM7Q8SFcwOQoBkc4C4irQOqIyRRSGkEwXcIVKQFpMrozOloD9JKbwgso9p/1XXdB5oK5YQjD4A5gFxoJXLCE4pmqeSKYLvm59MYQqOTyTK2Px5ByBgidW0DkiVb/n3RbU93EVICqAMnSOQNXjkSggnlgOZnAkOhsQmPwWWlzb6B4Y6R0a2zs+50uumTwRGPy9K5MH/STQTCLR2SL5DZ0j2No7OruiAq7q6h9+FhIxND7NE8slCghcLVsgobH5AO9UFwzwjieWq4aVoEBv7IrGepexwHFAf+uCTCczOGyBBKDbN/NEplAuB1wFBn8ckYAjErAEPMBVYoWcwmJwxcJz8lVlfW1VfYVQShNKiMAVCQjAQROITNv5rtrncOk9PV2lZYWLS3N0Bml75w2hq7muoZTOvKAzT+nMUzrrmM46VBWLe3QDMXf2XianBUXFek3NdtJZ++eXb0jUbTC8i47z9ntm83KhZ3FlsKe/+vRi7YqydXG1vvpmtHegprO7fHa+e//o1cXV+tLq0Nr6GJm2AxKI5171CiXEg+PFtfWxnv7qnPzoqFiv9KywvsHa3f058E6u4HRzZ7q+Ka+4LGliup3G3Ds4Xpyd7+7oKuvuq1pY6t/anVlaHRoZb+4dqJmZ69o/esXiHgExFk94xmTv/8hVP3LVX8JVwLtclRIDYvUgCDo/P6fT6cBF/ebmBhAYsFaXy+Wq+RT0Tcoyi8UCGiwymUyhUFTe6CoFFQjd43K5wBJTxXMKhUIkEqmEUO/mvQiFwqurK8A6wLVc9RJI5bu+vn73/e9uVCoVvB9k7V1fX7958yY/P9/NzW18fFypVN7c3KimhGDKxmKxaDTau/051RlBHiKbzeZyue+eBcQUvhtZDdpL4C5xuVxgEApOpFAoOBzOuwHVfD6fxWKpLgOCIIFAwOVyZTIZh8N59yarUn3+p3nqm+2v5Sq3CMcIfHBBd3rlJL5oNDOrLy6jLzZ34EV5f1bTaHFO9Quct5k+SgPtArP1tDS3NrKyRVhaIyxQcEsUEofG2ljhMCgsCmlpYY20tEViHNE4Z7SVLcIMqaulc/+B+sdoKwMtzc+++PQ9tXu/RsIe4tDaRtqf3/n4Z0aPv8TBtG3h+mba90211ayRuihzXU2tLw2NHxmZP4Gh9UysdAwtdQzQWiZYA4QtHIPDWlvZWFliLVEYNAqDsrC2QKDN4ShTY7ipiTkchkSYW1paWFuhcVhrWyzWBmONsrJGoi3NUZZwSxTcEm1ubYUEvTS0FQJlYWaOMDGHG8PMDE2M9YyN9MxM4RgrG3dXLz+fZ77eAR5u3q7OHi5O7nY2jjZYe6y1LcbKBoexc7BzdnFyd3d3d/Gxt/PGYF1RSHuYqZW+LuKppsnDx8ZqnkHOgbG+iTkx+Jrs6rbSuq7K2o7y8s7CyhF82Vh22Vh2xUR2+XhW4VBSJiEqsSmodCy1dCy1dCztTypvMCF36EXu0Iu8wbi8oRj8YFTBQFRRf0xJf0JxT2Jpb0Zm7YvksvjhpUHGNZujEHGl16B1RGdL6GyJqnfF4snBeI4jUHCFSp7ohi++5UmhK4ZApakCQ0AgVAe+5DS+DIwIwX6WWAngic2/VjXAQNeKwhAyuTJAb2APm38tkN5whHLOOz2nPy+uUqnFgWQKWJbvn1y8PTpTQBBHKD04JS693lxYebP59vCKxuJLrovKqyNiE2ISUnoGR4/Or4gUxgmRfE6i7R2fH55dnl5Szkk0ECmzc3CyvrO/+faQyuIdnBIHx6aWXm9KlRCFyW0l9No6ubV397MFEqkSAgjIEUrflXmprhxwEkA31QJGgG4UJlckv+EIpQAlOUKpQKrgieVgJSN4oJqE8sRyvkTOFYu5YiFHJKBzvw5LZvA4XLGQzKRTWAyxQk5m0lkC3jHxvKSqoqy6RH7DAaFyYHmdSmL1nWEpQgn53Tkgi03dfbvR09v2Z+aAQgkRgthzr3pd3JE+/tjd/TkIYt9CLLmSCkHs88s3zm6IJ1qfRMd5h0a42jqYEHoqZua63mxOvFzoaWzB5+Jj8EXx1XVZy2vDrR3F3X1VO3svZ+e7c/ExdY25V5SttMzQtMzQxJTAiGiPsEi31IyQlvai2fnunv7qlws9r5YHOrvLk1Kfh0W65eRHE3oqRidayipTo+O8XyQFVNVmdvVWNjTn5+RHJ6cFVVSnT0y3H5+tgGy+H7nqR676QXNA8IOtQhlVwB9I8eNyuaoQvdvbW9D+UXGJKllZBRwKhQJYccrlciaTKRQKFQoFj8dTkRNY5gbIA6TcgJ9kkUgEzBGA6guEFcpkMnB8AHbvJha/CzcSiYTP54OvI5PJrq6uQJgMOCwQh21tbeHxeEtLy4GBARXEKBSK29tbFZxdX18DTpJKpSBsh0qlvpt4CN7D4XD4fL4qxQ8cX6lUqtpdfwJb4LCq+wNioVUfvL6+Vt1h6I9N8K+vr4H0Ctwl6H//HFBxDV3LIaFIzhWKpIprGXRNFVJfn645h9rFFIfXjBe1r9bWLZQUT6QXTaZXzuY0ThZ3TlZklMeY4J58dPcXnzz8jZruFw+efvFQ+94TnUfaBlpGJoYwGBwOR5jDUXCEORxjbojS10fomFoZWdqaIzDG2kbqd9V+i0Dp3Ff/SO3hfzrYG0dFuAY/t/H2RD7zQb8I98pKDM5PjYqP8HKyMTPSv6et+aW23lem5k+NkI+NLLWMrLWMcHrGdnomdoZwW1MzC7g5whKJQCMtrFAW1hYoa0sUBmWJMTUxNzE1N4Mh4eYo8KolCoOytLJEIyzQcAuUmbmFKdzc2BRuaAozMIbpoyzhCBQMgTRFWppZos0RKJiJqb6OnqaunoEpDIG2wtnYOtrZO9s7uDg5u7u5ezs6uTm7eLi5e7u6eTk6uWGwdggk2sjM2AStb4rTR9qbWLsjHf2wbsEOvhFu/jGe9d0V9b2Vjb1VTQM1LQO1rcP17cMNreM1NeP4yqmsyqmsysmcbyqvcjKvbCy7fDynfDynYiK3cjKnaiq3ejqvejqvfCqnfDqrfDqzcjq9cjq1aiq1aiq1ZjK9/VVx7Whu72JD3UBpXH5U73QX70bIlPCYQgmbf/3tAmO7PykaVwrmgH95fefBv7cEMhZfqtJIvVtAgfTtAkvqBsemAkMj03PwlXVNeUVl5TUNU3OLHKF09/C0tqmtsY3Q0tlD6BvaOTgpr2l4omNgbevY1T8MaCmvqGxtc/eKxioorewZHOUIpQOjkwHB4bmFpQsrb5g8UV5RWXVDy+LaRmhUXHFFjVCmLKuux9g5zb5akd1AQIYlu4E4QimFyf2+6/yh9a5txDslBlz17WIJeAweR3arZPA4gK4q62tVunWu4FQ1BwQ6blVMyh/XmVjC6+/vLSsvWl1bFIo4R8dvCV3NJWU5AhGdLyTzBCSugMjmnbK4J0zOMYN9BLhqaXXI3gkWGOzAYB9AEPuM+BpM92jMPS9fa0trHUJPRTuh9EVSQFik28uFHhJ1u6u30svXGmdn5OOPDQl3GRxpqKhOD4t0o7P2V9+Maul+nlcQe0XZcveyzMqNbGkvqqhOf5EUEBXrlZYZWlyWVFmTUVyWlJwWFBTq5B9o6/fMxtEFDkc+Hp1oSUh+hrMzqqzJIPRUBAY7ePthfANw9k4wrK1hdJz34sogmEVyBaf/I/5Vf9/6QbnF/w2uEvyv4qQfzlUs/hZLsMkWbHOEbzmCfa7whCc84wkvT842a+tLxsb7FUqJUnktk0nAz/z3cRWYLikUCqVSqVQqATYBmvnOTfXbL5FIwDDr3TYS+CygLoBNf8ef+j+7yWQyFcDd3t7S6fTFxcWOjg4bG5v29nbViFCFL/+o6/xn2f5arnIJs48rjaydKO58Xd+wWFYymVE8lVH7Mq9xrKBjojyv7gXG01RN/xMNoy+0zR4+MrivZ65thNA3RhibIGCm5nATuLkRzMwAZmKIMtREaD2FPdGz0DbFGBqhdB7pffXp/Q9glpp3/z/23vO7sew89/QfcH3H4ztrxp65sq079tjXvrKkluVWqyV1rJxjd1V15ZxzdeWcA1MxEzlnAgwgQASCAImcEwFmEiTyQc5pz4dTzVsmQC1y1C2pNfWu33oWeLj5Yp9TWAtP7f3uvd//4fsf/v3Js9uR6CdURi2B/JJEquIwWrhsDJvWWld9+8jhLZ98+pMfv/e3//zeDz5d8++frHv/s02/XL7tNyt2fLJ6z7J1+1du2Ldu9ca169ZvfJu16zbArFm7fvWadatWr125as2KlauXr1i1bMXybV9s3vrFxi3bN2zaum7D5jXrNq5au2HlmvUrtu94c337js1f7tq67ctN6zau+nzVZ5u2bf1i9+49hw7tO3Jk98GDO/ft27lv31cHDuw+ePDLPXs2ffHFmk2bVq5fv2rDhrWbN6/dvv7zTR+t2fXJjuMbTt08cLfmymv8MyynicpHk3uQc5C4CBhcTyNaWIXoe4YQv0CIXyJEVQhRDUJUhxC+bu2tbe2tbRPUIYSvkeLXqL46VF8dWlKLEFUhRFUI8UuE+AVS/AwteoYWPcMIX9AHm3G82o5BIraz5W71Tba4PVKMB1KxPzZfBcUqW4qF/MesP+QOhGsbW9dt3n7t9n0Mkfq8+vWNuw9J9PaJGa/FMUqitze2oW/df3zr/uP2Lp5cY9i4bcfuA0fEMoUnGGF19ly/84Ar6Bubdl+6dquxDe0cn376qnbluk13Hz3jifodY1OXr9++df8xrb1z/5ETtx88mXL7m5HY7bv29g0oU3kAj1HB40zwJOCfjK+KxaHRsSE2h4pE18P7V83zVYHQmx0W5KquXXtWHT62ZXhMCW+1ABusUHT0/KW9x099MTQ8OOMx9w+079y9kkxrsDlkLA7i4pX9u/et+Wrv6i92LuPyCa3Ip5evHhydUPdJmZ8t/2nN69tTM4ZPPv9xVe1N65DUOiQlUesfPb0I+yoE+vmLqmvnL+09cHjj8VNfwC/WrP+A3Yl6WX39yfPLzlGFRs/fs3/t5m0fnz636/S5XUeOb7338Ky4nwFvghWKjqYy0+981TtftUhflclkcrkcbK3g7054XAqePpsL+Ap8qvHcj/CcIDypBwd8BfY0cMI/SMAFSXODRqFQyGQy9fb23r9/XyqVwqNHc44wlUr9ofr5fYnf1VcdvrbvXutNnLiZZSAQVW0tfS+bJS+xslpafxNPSaD1Nj5uuHT29t4L9w5dfnDizM3Dhy/sO3J+/6EzBw+cOrjn2L4v93+1/audG3dt+8XKD99b9t5PP/3Jv6/4t1+v/eCDlT/70S//n//2r3/1yZqf/eNP/+pHP//B0dNbCJRXwn48X4zh9qJ7hSSBmNrJxTa2PTp1ftfy9e+/96u//9H7f/vZhvc/2/SL5dt/tXrnx+v2Ltt4aNWWo2u3H926Y9+XO/fs3rH7qy927dy248utX36x5Yvtm7dvW7NhPczq9etWr1+3at3aVevWrlq/etP2jRu3rd+wdd26zWvWbFy1av2KleuWr1i7bOW65cvXfL5s9Wcr1i5btX7FirXLPvr817/49fu//Ow3n61dteHLbTsO7N195OD+E0ePnjt98tL5rbt3rtu+5fN1qz9etfzzdas37fxi/4mjJ78+ffvV1Xv1V5+23XlNeo7iNFAEaLaM3KWgMyUERh+eLsZRhRhyL4rIQxB62nC8epykCi19jpa+RPdXoSWv0ZIGdF8zuq8VKWpGCltR4hZ0XzNG0oTpb8RKG3CyRrTkNUZSi5HUYiTVOEkVTlKF76siiKva5a0Efl2nnEToar1ffYsj4kQLiWAyBsX+uHwVPA9YzkL+I5krQbHUs6q65Ws2VNc3m4dGmB3c63cevG5GSBUarqDvZW3DucvX1m7atmvfIVp758jkzO4DR85eumofmQhEEnVNbXsPHevii0YmZ774at/TV7WwkVqxdiOZwZ7xQf1y9fotX3y8bNWFr2/8+tPlew4eVWiNjW3o3QeODKh0eQCgWModCMMjaukC+BPwVZ2dnJbWBpV6MBaHxiec/N4OGgMLzwOGo65QdDIUHYetVTA8CvsnraH3xOkvDx/bIpNzAIDSuVn4ejLj+vr64ctXD0KREQCgkXHVyTM7Hj650ND8AIV92cnF9oooL6quwX4IgX7++Nml6Vkj7Ifqm+6bbZJff/wvjS0PvQG7LzjU1YOD5w3xpNrmtscvq6/fvnfq7oMzKOxLiYyl0vb0SZk8Aamx5WFjy0OP36YzCvYdXH/u4h4WB6HW8SQyllrH8wbsyYwrGB72Bux/AvtXvfNVvx9fBZsneHRnnmeqeD2ZTM6bhoPN1tsX4VEr+PXv3wHMBWwH4bm2dDrtcrksFotAIHC5XHDf5lYLwmXy7+K3xO/qq47fOvQQeYckRXRYKFQdGimrQQzUEBUNVEm9QEMQ6Sjtfa1kbgNTiGT34Wg89Gvs89eYqlpI95++AAAgAElEQVTUq5etL57WP39Q/ejW07vXHt/cc27fznO7dpzduef8rv2X9uw9v+OLIxs27ll24Nz2jbs/2bb38xsPj+IZrzi9bRxeC6O7mcVDs3txlC5EDeLhmesHNuz67Ndr3nt/2f/4YMW//nLljz9c89PfrP+3jzf++2dbPvhs24fLt328atPyletWLF+z7LOVn3687KNff/qrDz/+5S8/+uDDj3/5q08+/Ojz33y64pPla5atWr9y7aY16zav3bR9w6btG+Z81eoNK1euW75y3XL4yrrNazZsXbdp+4b1W9YuX/P5b5b9+v1Pf/mbNZ+u3LJmzZcb1n6xYc2XG9bv2LRx99ZNX23dtGfbtn1f7j6x/9TXZ289v1fVUttEbBQZunsNrB41jSMnMiUYsrCN0NOE5TawZXiWDNcuxTH6MYw+NK0PRRMhyZJmwmAVXvEcL6/CD9bhB5rwsla8DIWXYrASDFaCwfVjcf1ovAxBGGgjytuI8haCrAmGJGsgyV6TZXUUaR2t/3WHAkXqbehR0IhdyAc1dzrEHbFCIphMQLHM99pXwTtkNrSitu7Y3cUX5QFwjk+/qmu8dvs+mcFmdnAxRGpdU9vBY6eOnDzbxRe5A+EzF79+UVMfS+fTBVDb2Hrk5Fmd2R5OZL7af7gZiQ3F07fuP9594IhjbCoPgEgq37R95+oNWxrb0HcePoWtW11T25yvSuZKc1Xqqfyfjq9SqgaiseC0a2xgUCQQdYSj7nDUFYpMw74KtlZQZMztswIATc0YXlZfP37qi5rXtzldaBqzmcluc4zIrUPSk2d2nLu4x+U2haKjCnX3xSv7L17Zf+7injv3T5NpDQIxteb17Y1bfiPuZ7Qin168sp9ErW9qffTFzmX1TfdtDtnufWsePrmAJVQ3tT66++DMrbsnX9XcQKCfN7Y8RGFfIjEvmlof4Yg1/QPtky59ODbW1YNrQTypqr1psfcbzKIHj8/D04hKDVej549NauCts6DIiDdgj8RG3/mqd75qMb4KHpqCN/WOx+PxeByu/oHnBOHCILhaCB7Qenvsat74Fvzj3BjYnGv5gwRsm+AvfvDNVgvBYHCuXgr+LfwQ4Cqxd/Fb4nf1VafvHXuGe0iTY7hDDKYJj1XUY5T1VE0zrvc5R9rIV2N4KjRfRRDpqEIdnaekd8oonVJ6p5TJ7me1i1h0Po3CpeK7CHQJk9pPp/bT6f00hpTOkJBJvVhcVytDiCVzW6jc5m4JRqgg9w7iewdwvUoyT0nnqlmcAQqSXX/39deHr361/ciajfuWLd/+4fLtH67Y9uHyrb9ctuWDZVs++HzzL5Zt+vCDT977xcc///mv33vvlz/+13//l3/52T/900/+4R9//Pc///V7//6bn/3i459/+NkvfrP8w09W/eazNR9/vvaTdVvXrt2yZs3m1as2rlyxfvmytZ9/vuazz1Z/uu2rrVt2bt68Y9PWXVu27962ZefmtVvWfLbu85XbV63euW79VxtWfLH64/Wf/Nvn7//0o/f+9Tc/PXH15MUHVx7XP2kktZC7KSwxp7O/q0PGFpk7e80svoHepaV0qogsOY4pQ9OkKNYAhjmIbR/EtivwHUoCR0XsUpM4WixFVUPWvCKra8iqRrKyjazAkOUEspxMlJGJMjJpgEKWkyhKPEWJparRVDWaokDS5Eiaoo2maKErmhjyJoa8iTXY1KXC0IXNvSoGuRv1sPpOp6grkUtBseQfm6+KJN9MqM3jt/iqTBHUNrZu37WXL5bmARidmq163bTn4NH6FiSrs0eq0GiM1oZW1OXrt/EURroALl69ef3Og7Fpdx6A9i7eha9vdPKELm9w175DrWi8F4p+ffPunoNHh0Yn8wDoLUNXb927cffh0Ojk8IRrZHImksw2tqHXbNzK7ubDG7VHkll4YwV44d733Vd1dXW0tDYolLJoLOj2TBmMSp1hAArPQOGpt31VODYRjk14A3YAoFzRK5LQHz+7dPHKfrhq6vipL1qRT7t5+EtfH3j09KI3YHf7rDI55/ylvfVN9zH4qjv3T+/cvXL7js+Pndx++erBWa+FSHm9e9+aXXtWbdn+yYbNv8YRa6KJiRbEkzv3T+/as2rthl8eOrr52cuvm9sev268R6E39kmZ4n5GfdP9Yye3Hzq6+cHj81hCNZ3VQmU0obAv7c6BUHRU3M+orb+zaetH+w9tuHbzKJHy2mgRe/y2QMgJRUb+BM6xeeerfj++CvZJ2W9izh69PTNYLBbnbNZc5XUkEolEInPL+uBCdbgEPpVKpdPpVCr1B6yvmnNOc+Xh8LrFOSuZSqXgMrJ8Pg+Xjb+L3xK/q686/+jUS+ITlprQO8Lm2MhETTNB28w0INjKRp66VaBFC3VYgRbXq8Z3y3EdMqxQ2y7Qd4gMPWJjr9ggFBqEAm0vT8OTjQzKRuUDowODY4ODo1LZsFhqF0isvEFHr3pEoB3pVdq7+3Q0gZwgVBDFOgZbSenUt/cYOzo0TLIY28qpr6e8fE163kB8Xk949hr7pA79qBpxv7rl7qum2y8bb99/cf3es+t3nly98eDS1bvnL986c/HGqfPXThw+vefQqd0HT361//jOvUe/3H14+66DW3ce2LZ684pVG1eu3LBi+bpln6/57NNVn3yy8uOPV3z03gc//ekvfvKT93/83gc//bcPf/bTX/zkn3/633/4L3/339//p39b9rNl2z/fdmTr/gv7Tt48ceXJ5VtVN5sojbhObOdAh9TSr3QqBu0DIr2Qq+pkK0lsFY6jxnPU+A4NoVNLhGlXYuHrnVpit57cY6TyTDSehcTQ19EN1XR9PV3XStei6RoCXU2jq5gUOYOqYNKULJqKRldTGFoiU0dg6fAsNY6lxrHU2HY1mq1GstVtHaq2TiWSryEyxQiBqp3SjX1Uc79T1JXIZf4EfBW8wq4NQzh2+jzsq0z24RYU7tzlazUNLY+eV917/LyxDX3v8fMLX99AYIn+cPyr/Yc/Wb66ur7ZPjLBE/XvO3z8q/2HkTjSR5+vvP/khdZku3rr3ukLV4w2ZzxTmPFB1fXNR06efd2MaMMQBJIBfzhOZrA/X7UOTaCMTs3Cu6vD+6f/yfiq1rZGhVIWiQb8gdnhEcv4pC0YcgVDk1B4CvZV4dgEvB5wbFITS04CAIVjY1pDL6O9tan10cvq640tD/lC8tikhssnwJODoeiozSETSeg2h8wxIu/oxryouvai6hqd1aLUcDN5t9bQSyDXITEvEOjneFKtRs/PFjyBkFMkoT9/dfXB4/MsDmJ4TDk8ppQOslXaHrfPGgwP9w+0V9fdgse0JDKWydpnc8j4QrJzVFEEgWTGZbZJ7tw//fzVVSyhekDR4XKb4BMJg+FhX8D2zle981WL8VWwvZgzH3CUSqVYLJZKpeYqkAqFArxGb668/e1ZwnQ6Xfom5sa04IS/fwcwF3M9gSu95m4Nnricu3G4SuwP2M/vRfyuvurS07PVlOccHVk03tnloFH0bWRDG9uClDqJUjNWbET1mbBiA65Xg+5WoLsVWJ6W2qtjCg2dIhNXZOIJTL0CfS9Pz+/QdHN0XV367i59d4eazVEzO1TMLiWDr2WJ9Cyhjs5TkLoHsT2DOJ4c1y3H4UStRAWBY2T1Orh9w3yJk9/v5A84e42uQfP0oGlSZhqXmkYkRqfY4BDp7WKjU65zKDT2QZVVJjdJBgxiqU7YrxUQ2WhCOwrLaENSmlqJ9Y3Ymnp0VR3y1YWb58/fuHDu+vkzV8+eunL6xKWTxy+eOHbh+Jpta1dtWb1qy+o129au+2L96q1rPl372YcrPvzVug/X7l1z5Nrh+w33WpktbFn7wJDM6DLwND0Cfa/E0iezS2V2aZ9Z3Kvjc9WcHgOdayBzDeQuHbFTS+jQ4DlqHEeN6zFS5uCZqG+wEtpN9SxLDcvcwDK1sQw4lp7K0rFY2g66isNQdzDUbKamnaVjthtobCOZYyRxdMQOLbFDR+jQ4Tp1mE4dpluL4WowvVoSqw8p0nBoXNzTmgfdwu4/Tl8VTRXePkdvjoX8B3yksVShaWhF6cz2eKZgGx4XyxRkBlsgGXhV13jw2Klrt+8/el5V19QmVWgcY1NXb907eOzU4xfVUoVGqTPdvPfo4LFTL2rqYXc1MjlDYXKwJNq0J5DMlaKpHIfbe/HqzbOXrh49da4NQ/BCUZFUfur85S6+aGLG6w6E4Q0R3IHwb+nn98hXdXd3trY1yhXSSDQQhDyumdEANB2ApgPQRDA0CUUmYFMFn7s86dJPzRhC0dESCBZBIBwbg6vCg+HhaGICAAje3AHeO9TtsxaAP5WdCYScHr8NNmQAQPBOEN6APZaczBY8JRDMl3xwV+FqLZfbND6lhdceAgClsjNunzWVncmXfKHoKLyRFfwr+NAb56jC47fFU1NwH0LR0XRuFt5lFACoAPzp3GwwPDw9o3/nq975qkWOV83N38E7HUxMTDgcDrfbHQqF5sqk4B2V3G63Xq8fHR2Fz2DOZDIej8doNEokEofD4ff74X0BXC7X5OQkvOnA790AvInyErE5EwCPz71dmP+H6uT3KBa9f1UO5LOFZDwVi8XShUwOZD1xj35Uc+XZ5Vpqdae+XTzO73J0UA0kigHPtpKEdipfi+5QtnapUFwNpkuF6VRiuzVkrobG07F4hg6+sYtn5PYYurl6bpe2q0vfzTX28Mz8HkN3l7ajU9verWX36DliS5fQwOGqqN1KSp+RrXT2KOzdAgODLicytYxua5fAwRc4+AJ7D8/U2avvUAyLVU6xyilWO8Qah1g9JNLaRVq7SDPUp7ZLVLY+hUU0aBLIDHypntev65HqefALiZbbp+nu03SL1V1iNZfbz+mWdHSJOztE7ezedhafzuxhMHqoHAG7vZfRzmdxhKxOUQdbwKR0kLFMNJGLZ/RRu5UdvboeGKGB32cWSm19YpOgR93VMdjOGWB1ytk8TbfA0NWto3frqFw9rcdA55uYvWaWwNIusLSL7R0iG0doZfeaWXwTs8dA5+ppXQYC24RoN7e2m1DtRmy7gdSuZ7Tr29t1nUxNJ1PTydJ2tOs4bAObY2RxTIxOE71Ty+h6A42roXG1lB4Nha+mCTQstpgoUnPpXNLjmkedou5ELuOPJQKxTCCWK8cbTpfjiaT98ZwvsVj88TfZoOhiNZYuRjL5WDo/T8OJDJTMlGssXcwCMO2BeH2Dk7OBSLo4OuUZmfbqzI4sAC5viC+Ra01DJse40Tbij6bdgahCb7U6J3TW4Sl3MJYFeotTabDJNaZ2rtATjMF/pbeNQLFMOFWIZ0r+aNo5PmMdmRJJlfYxVx4AjdmBIzOHxmeiqUIglomli4FYxuUNBWIZKJH7/0C4TKFYJhDLzNd4Ckqm35BKQinYZiXDyWQwFoN9VSAcSuWybr8PgUE3IRrSOd/SfFU62M1lt7a9liv6IjFPKDLr8Y3HEh5/cDwATQTD41BkbM5XxZLT2YJnetY4OqGGIiOp7Ax86DLsXaDISBEE4BlA2BtFExPjU1r4KJt0bjaVnUmkp4Ph4VmvJZ6amvGYQ9FRb8AeiY/nSz6P3+bx28am1NHkeBH44+lJH2QPRpzx9GQq54qnJwNhx4RLOzalhqLDBeCLpycnXFpPwApAsAB8AASjyfFBVYfbb8kW3YnMVCg2MuM1jU9rZrymcHw0np6Mxsf+f+irlsTSfZXzO+Y79FW5TFY1KP8//sv/dvzoMQBAoVRMZNIFADLFbAkUAciDYjYXDQbGHUPyPlk7pRuHmBl2+Genc7EIyOdALleIRCLT016Hs/nRk04MzjGoiI5PQsOjGoEQU1P76OJFemODkccLDNknjDpxJ6ebSbcYtKlUolAq5krFXAnkSqBQBIUiKBZAsQCKxe/WcsEzgLCvgkvH4AGqualA8B939fxOO/MnEIv1VaVUvJRN5pLRRDSYSoczpYQ/4bPPDN2uudvAaO3Q8/omlIJxeadT0umU8EYlvUM8kZ37H+EJh3jS0b5v6H8b2cgbBv4DfWIbX2J9G94bnMJ59DuE/Q6hakw6h3r0DdpRqcImUNj55RgnpBUYHxia1Q/NGIdmzPN02GMb9ljmqdNr0U9ptC5VObJhSUUGRvoGRsTlqCZl5Sin+vuGe0QjMHzRsEA0LBQNi0XD4l67qNcu6h0SfAO/d4gvtAv6rf0DZtk8Bk0yuXlA59RZJmydfd21iPoOUY8/HkqCUrwEopWIFCsTyi+NFAApANKlxWo0U4rmi/F8KVYoJQogUQKpEkgCkCiAeLFMC0vI/O1qNAMi2QoaW+C5QbkKhHMgXgDxAkjkF6uxIogV3/wVfDFRAKk8SOVLBQAyhWIilSwUCpOT41xuF51BKoFIAfhzRS+8yTh8iku24FkAXyLtnvHYHSPqSZc5nprNl6BQdHJ8Sp8t+L5hob9dFKnsTEXe7luu6M2XfPmSrwB82eJMRVK5qYos1L4APOUUgQeAWVBaNGA2V5zOfpcUwGxFvq08xSWyxP7MpHKubNGdB95cyZPKuZLZ6UxhNg+8BeCrSLboXiIzS3gOpcl0YTRdHMkUx7KlyVzJlSt58iVfAYS8/lE6EzcwKAIgl82mo9EwAKCUy2slA//1z//y5IGjpQJIFQpQJpEChWghkQFJAOKgCAG/00xtaj646fmaDxp2r+/DNvmHjCAbB+k48HszZtNAc8vzHV8927aDcfXmLKsTWBxpmaK/uq7l6InXu/Ywj5/QPXkyhkHqkc3c16/EZOyU3QhK2XQxmygV4yWQKIJkAaTzIJcFuSxsrd7F9yYW66tAKgoy8UIynIz40+lwrpgIxgN2l/PGy/t1FART0dvrVHcPqRhGKc3Yz7JIO8yiLnNvOVyrsJwei5BvFvZWQmyXVKTHwK+IwCIqR2gWCHSdIl1HOQINuxIcqUkoNYnLkRiE5YgNQp6+cn/6nbKKCK3iikiHB8rpHx7oMvI7TRXg2cXlCKz9vZp+kWqwHKlerbabTWPODnFvDaK5XdDjCgcC2exUJDkRyZQzHk7/7kyG0q5Idja8eDLeeNYbT/sSGX8yG0jlgul8MJ2HMgVfIlOJXDAFKjITyiwJTzRfEW+ssHjc8YI7UZxJVsCVKJQzGy94EkVfvAIVOzMby8/EijOx4mwsPxvLe6I5TzTnjWa80dSMLxxJZj2BkMvjD4WjNpuNyWTiCSgoPAWPVHn8NrfP6vZZPX6bN2Bf4HxAZyg6Oj1rHB5TTrr0oegofI7epEu/wDnNIwvlWWA8bHih9m/3DT7EMBByBsIOH2T1QeZyFhqnqdjYB5kDYWs5wbA1FLKGocUSCllDUTv0XRJJOCvybeX5tvCHLJWwRRJj8KcCioxEExOx5CR8NuVCnwd49//FEhryh2wLvHUlwiYvpPOGtL6Q3h82BcLWYMQZDA9DkYlBBb+m7kk3l5UvpPL5bDIZBwAUUhmDeOBv/9Nfnt73xlf5s4k4KIRKcX9sNhIeKwUdBadsCPuMsGdZ/af/3LThAzMdkR61gHQYBGaB1eTr4XZfv3n9Vx9VrVrffeZSlMYGZgcYVFvrGmnHTmG37+Tv3jN8/Ybj4X3BlfOCZ/fdMhGIBkAhlfnGV8H/Y0zmQOadr/oexqJ9VTIO0slCIpqIBtOpaK6Y8ieCdtfwsWvnb9U/b+6k4WU8tKSnnseq62mv721vFTLahPRyWgW0ctp6aUg+DVUJJI9aEUQPpSIVG6N7yGguAdONK6eF1VYJJKqTgOogldPMwJTTxMQ0s3GNnAqge+kVae0mLZ6WblILj9LMr0ATj1xOK5fSzKS00OnltDGZxJ4elkRSg8Odun37aWsrT62WmK0Cva1X7yyHpx2qiMAwvHiE+mGh1rkEdEN8tZmvNvVqzAKtRaizCnVWkd4m0tt4KmMlTCK9Q6QbLoentC2JHoW1Il0DporwVfaKcJXWblUFejT2cnhq+0L94cotFemSW7vk1u5Bc/eguWfQ2DNo5A3qeYO6DsFAn9LQIx7oFkplSi2zg/vsVc29x/f5AmZPL7Gbh+/kYju6MR3dmE4utqsHxxeSKyLso/EEpG4enicgiSR0iYwl7mf0iigiCb0iC+XpFVEq0tNLrMjbfevm4bl8ApdP6BEQunjoLh6yHJ4QW5GKjbt4SG4vupyeXnRvL0bAXyy9vRhOVwv7u6SzB1ERTndrRZaa59uCwW6oRFNnD4bFQdBZLSwOopuHh09mpNAbmey2ijDaW5cAu4XBblrgrSvBeU1lVdHYVbT2ajq7jsFuYHJaWRwEi4PBE5uuXD1NIqMz2XipVIDnAfPJtEE88IP/9Jen9r/xVcFMIgEKoVI8UQjHI1OFgBNM6SAutu/mAcZXn5H2rtKRmiIOPUgEQdANJkaBQe/AYInHTzZt29F3/U6KwwUmGxBLVU9fNn6568lHn3Zu/dJ46ozyzBnO4cOG13VgdgpkEumgN5/PpovFZAEkiiCZB+kcyGVAPvPOV33PYvG+KgEyqVwikYiE06lEppj1xyNW1+TGg3uP3rp+D9H0kk56TMJfR7VeQTZfRbfeISDu4itwj4CsyEM88hGuArdaGypyH926BDDNj9CNj9D1T1D18/QRou4Bsq5M659hWp9gEM/QiHn6sLXpfltTud5DtSyJB5i2itxsqS/nRmv9XWzr7UpcRzaWcxPRdLe17V4L8kEzcp7erG18hMTWkujnn71af/DY4Vv36qms5vbuWmp3NZVbS+HN0zoqv4bWU671dEEdg79IrafzG2iCBjq/adFaS2RXk1h1JE4thV1P6ayjchqoXa9pHTWE9ioic74S2uvJ3DoKt57Mm6d1RG4NqWvxWp4B1pdo9nMMq1xrCd3VxM5yfYHreIZnl2sVsfslqXOeVhE7q/BdVYSOmjKtnJ/Q/QrX+QY8pxrHqcGxa3DsWiyrCkFGUDvqsbRGDJXYznuNwJ+/fu/MpUtkOpJErceTarGEagy+CkuoxhFr8KRaIuV1RdC4VzhiDYFcRyDX4Um1cEsKvZHOaqnIQnnItIaKYPBVFcESquG+wd0jkOuIlNdEah2eXIUnvywHR3pRkYqN8eSXBMqrcoiUVxRKFZW8WCiUKhT2MfK7BI1/uiS+rTxLpQ39sBKPW1FPWpFP21DPEOjn8NLOVuTTFsSTNtSzbwH00zb04wXeuhKY+83IW82omy2o263oe23ohwjMMyTmBRJTPeer0plYqVTIZtMAgHw6o++b56tSCVCKFBN5kClk/SA2CSJjwNo3jXmqvH5Q8PUBNaEJGtKCRAgkIBCLgGgY6E2jWDz+8AnV05dZnhhYhoBSN4rBdV69SdxzQHfirPPMJeulq86HT3I8PoiEQSpRDPhAJpvPFzN5kM6DTA5ksiD/zld9D2PR9VXJDEjncolULBJPpTKZAvDHktZp19Yjx47fe/AAjatitj+lMW5j8dfQmBt4/F0KpSIPGYxyHtEZT2mVeUSm/u48IVGfkihPSaRnRNI8fUGmPKdQypT2ksJ4QWEsXp+SaY8pFXjJYlekmtNZkRfM9nKeM9vvU6j3qBV4zGKV84zBfknreEXrqKLO1yc4ei2L28btu96E3nr26okn1U0dgrYe2RNC1yMC9wmeN09fUkTPqYJyfU4SPCXzF6nPyfxqWl81TVRDXazWMQR1rN7XTOHrdkFDu7iBI2riSBo7xHUMQS2TX6aCemb/a1Z/PVM2T18Qep8TeYvXBtZAfbu0XGtpkhq6uFzr6P21jL5yfUUVv6AJy7WG0V/F7JunNcy+WkblPE1seSNnoEzlr1myOeqZsnpmfyOzr4khaqTy8N2yNqYAweAzhCoknXvrRePNJ8/MDrXF3m+y9hnMIr1JqDcJDWaR0SKGX5czqOxU63h6k1BnFKi0PUoNV2voNVn74JNkylkoj8naV5GF2r/dN5O1z2yTWOz9liGJ0SowWvnlmGy9FanYeCFMVr7dLhyyLRa7XegYkQx9lzjHpBUZHpdVZKl5vmMGbE7p6IR60qUfnVBbh6Rmm8Q5qpiaMThG5BVxjiqWwJjcOTawhP6MS4ZGhUNjAseYyDHW5xyTDo8rRsZVI+O6vv7Ol1UPOjrp+UKqWMyn00kAQDGb0/dJf/Dnf3Fq/+FSoZjOF6B0KvWNr0rF3MXgKIhOgFGln9Gke3RWdPOEvYuSmnaCdBzEIAAFQcBf0hrsKCzh+Fn1q7q8eBCMu4A3BCamgc4MBBLQig/feOy69iCNwAORFGgMYGwCJNMglQWZYiEL8lmQ+8ZUFd75qu9bLNpXJQqldCmbyMUiyWQqny4AXyxrmfadvP3ofgsW0SOhKky4AV2zSN4gGGjqUzRJNU39unKQCks5aIUFI7dgByvQ1qerCEpqrAhmwFwJI0aqxUi12P75ipFo0P2aSqpDSwwYiWGe4mVmnMxcrgiJviIL9MeMlpkqgpNby8EqrIgBY2sl2gZN5SAHTa1iLUKkRYrmK7pPT1LYmbrRZzT+/ns1V1soJLmNrh1rERqbheYWgXWeoiROZP9QubYKbS0iyyK1VWTBSUdwUie+f7GK67dhpRa81I4fsBEHHIRBO2nQSVI4CLIh/ICtTIfw/c6KedCiIZTYtnhFCmwIoaVcCdJRvGy4XHGSYWy/o1yRfQ6ExF6u6P5hlNQxT9FSB15WOT9VMUVRTpTpFGFgbA6ibIwoGyHLnBSZgyg2d6hGyGIjWajjakYpAvUzBP1ZMzKU8sFn4QVCTrhoCV4P6A3YKzLrtcxVX8HrB+Giq4XqYxbKs1D7SHy8InNVWVBkJBQdDUVHw7GxcHwUijoq1g8lMmMVWajeqGIxFhSxxePORGyxxOPOhdbHfVssdF/J7HhFlprn2yKVm6jEFFwYni144qmpUHQ0Eh/PFjwAQIn0dEUWWsdQmZwrlZta4K0rkR+LZxyJnCORdSZzo6ccMSkAACAASURBVKncRDo/k8m7M3m/Y1iLxjaK+3oAyBUKObi+qpjNaSXS//rnf3HywH/wVdFCqgByqZinCI2DxAyYMgU5aN2zS4K7Zxw8Zso1CjJxEAuBUBAEIaA3DeHJjMvXTc2ovFQJJmZAOA4icRAIgaFxQO70nbuj33d69OYT59Pa/ruPzVhiaWQCxLMgVQRpUMqAwlu881Xfr1j0PgvJYjED0ol8NJKJp0CyALyxgmUqeO1FUzW5k66w9AzNcGwuqn6crB+jWlxk8yzR7CmHYvOXQ7P66VY/01IBktZVEbrJWxGWNVARuslNN7kZxvlKN8zSjLPlStXNUvQVlGnyMcy+cqXoZyuyUP+JmumKVE5imKWYvSRLBbB6Vzl4nQsjH8HInVi5c56SNON00wzL4n7ClOx92HQF0U7SjDPMHrLBSzL6yPrAPCXp/ESD93dUkt5LN0J0Y4BhWKwSlJME9QRRNUXUTJI1LrJumqqbpehdNL2bapgpUzdB4cIrXQTF7Dyl64M0g3/xipZOomTj5UpSeYjq2XItf0dYcSo3VjNTrljlLEbtmqdYlYuqD1D1PppuvlK1forOW6Z+gsr9DTNE5QxJ6SIpXRTlFFUx0W3yUAdHSP32LsMMQWR6hOp40oL3xzxQZMQPObwBO7xzAVwYDr8u5+1mc+XGgZBzIf+0UJ6FfNVCwO/4dtF6MDwcjDgXqlNeyE8sVMLsCRjL8QaM4bAtElos4bDN7dPPfpd4g6aKLHRfS83zHWNJZqddbpPJ2qczChwj8hmP2eO3zXot8LqEchb6XFUmaPMGLUvoD2SY9avdQbU7oPEE9d6gyQfZ/ZDDD406R3RYfHO/tBeAXKlUgH1VPp3RSqT/53/+n74qlE6lAYjlMwWQz6dDIO4DGT+Ytfm6cNpXNwSPr2jaCdCoDSSjIB4ByTiIJ8DY5GwXj33rvgVDTA+ogHMMzHiA2wcczqywP/q00bnvvGTT/r7dJzr2Hkd9eYB24YYSTQaxNEjmQQrMs1bvfNX3Kxa9L2iqmM+AVLIYiWRiKZAoAG+sZJoKXX7a9JzQSR2wcW0ejtVDNUyTDC6qxYc3BXAmCG+EFqN4I0QyQCQDRNbPV6Y1zrDFy5Wg8eO1/nKlmSJUc6Rc8Vo/XustV7IxRDYGyzRE0AUqAv+2HPi3RO18Lb+j335fFEOIbAyVK0bnR+v95Vr5eZoCZJOfbPKVQ7UEmENhhj30qF2x8yHiIrKboHczhyJEU4hgipSD0vgrgtVDiweng/Da4FLwE3Q+gt5DhN2eyU8xByjmANUSZNjDFSHoAgQd9McD0VjhYRJMkYWeD8OWrAjJEK4IVhVEq4NYtR+r9uNUXpzKS1C5icoZthnijySYOjdFOcG1Bgkyx2Mc7wmSEspA8dQUPGQFr+ALx8bCsbGFxo2iiYlgeBje5iqWnExmXPCSLvivylkoTzLjqshC6wrfHqaCuxFLTsZSE5HESMX1aLHUSEWWtJ4uFLUnkyOpxGJJJkei3/E6u3h6tCILjVctNc+3xQLvOwJAcGxSI+yjCftoQ8OD8ErPoeHBhf7RF/r8VCYxttDnoTLJoVDcEkqYwwlrOGGPJJzR5HgsORlLzuiN0pa2GpGYC0AOgGIqlQAApOMxTb/kr/+X/3z84MFi8Y2vygCQyGUKpWwqGgBRL0gFwLh5jIEUP77MvndexSEHYF8VDgAIAuFQzmQzkanYS9eUbajogAqMjAFvEIRCpdGxuLDfdPbm0KHL+oMXlceuCI9dZh27QDh1GXP5NoimQSIPkgCk37JW79YDft9i0XXrRVDMg1QyH45l4zmQBGA6lJM73OcfN70g9TCUYz1DQZbZS1BPEbSzFCuEMUAoQxijD5dro8JTI56olkw2Dbpb1P6mQXdt32SDZBqrDZENMYwGIhtiLGeeYoy/Fk/i1BDFkmQ78hRLEq3wN8tm0Qo/yRR/872iCmI0EE4Nwa/R6iDZEMPrI2RDjGZL08xJrDaEVvjR6iDZnECpAk3S2dZBD8EQo1iSeH0UofDh9VGCIUo0xgmGKF4fxesjeH2UaIyhVIE2ubd10INSBQiGKMEQRauDzbJZnC7cJvc29ruaZbNodRCvj2A0UJvc2yb30mxplj2LVgdRch/JFKeZkxgN1CieapN7CdowyRQn6aPwb9vkXoY1jddHiLoIYyjLtGUwGgg56IXvHasNYZQBrDZEMcZJpjhGGWiQTGMNEYQOQutCOEscb4oh9SG0LoQ1x3DGKNoYwejDSH0Iow+jjRG8KUawRLH6AK4SWJ0fpfa0j2SqBY6td5HnEHz6UIJsjWL04SWB1AQrslB7hMqPUgUwGgirDWG1IYwGQqkCSKUfpwtXAsLpAzi9b9EEFsizIGh18LcA9xOnC+P1Efhff0nJsQs/n4XA6peWH2+IYXURjDaMgj/82hBBB5H1EFHtYRqDJOUMTevh2qIIoe0uiveKyIHSoWhiAp7Ie3uibanjSQsBm6HvitjIUreCXGj/hYXmAaPRxW4K+tv3BYW/yMNxB/zj3Mzjt7Kf5++Bhcb/Fmrv9hvgDs/69G6/Ab7lGa8hHB/t6MbcfXCmqvamUsNNZlyZvNsXHHK5TW6fFZ5TDsfG4qmpcGxsxmOem02GxzjhPRqC4eGpGUMqO+OHHFMzBngLWceIXK3vsQyJk9nxWGrE5dHGUiOZwpQ3aJp2a+CHP/fYoag9HHfAvgqKm4JRUyBiDkZsodhINDERT80OOTUoTMO8ecB8LqPoE/3dX/3vxw8fKhaLBQBimUwonsoUirlcBpRyIJ9KjtoUuBbUhcPVezY837eZXPNUzu8sBnwgmwKpTMRo6qqpf37wyIVVG14ePCqob4lo9SCaAMGgS67UIDGCg+dd11+M33zB2XG07vNNrV8eoF66SbvzFEBxEE6DaLYUz+cThVyilEmW0qn/eWbOu/hOo7BALDVPNBqFj+UGAAiFwh/+8Ie7du2CD1ic76sKhVIylQvH0rCvmgrnBh3uc0+aXpD4NNVYtyPEtPhxahde56ZYYRcVwegj8xRriGLNcZI1RRrKUIeypKEM0ZLEm+JIZQCjCTXL3K94I7XCCbQawmrDTdJZhMKPUgXRagilCiIU/ja5D77SMuBpHfTCPyKVgTlaBjwtA542uQ+lCqJUQaQygFZDBEOMZE6j1OEmmbdl0I/VxciWDMmcxunjKHUYoYRa5YE2RRClDqPUYaQq1KYIojUhhDLQMuhtGfS2yn1tCn+bwt8q92F1EZQaQqqCWF2EZE4STQmkKtjQP4NUBuj2LNORx+kiKFWQZEpQrWm8Pvp29+CeY7VhgiGG1YYRCj9C4Sca4zRbhmiMo9UQUhnAasNwtzGaENEYp1hSZHOSYIjRHDmMKYbUQEh9GG+KY81xjD6C0IVI1tTca4Q62KaF0LowRh/G6sNYPVSuGF0IqfaxRgpVguEtd7FnEQLaUIZkTaIMkSXRpoUqsmB7VQCpCqI1IYw2jNGG0ZoQUhVEKANYXaQCbzocWDQQVh+unGoBUGrotwD3E6uL4PRRvCEGm5jFg9Ev+HwWAqNfQn6sLoIzJjD6GFoXRWrCKDWE0YUI2jDJEMarfQxTiKicoWq9XfZoq3DoDpr3gtjxzle981Xfka+CovZQbMgbNPkgczju8EHm8WmVSsfFk2qfvfwajXulNwkj8XF4F374NCGP3+Zym0Yn1L7gUDLjCoScseQkfK6RN2BPZlzwfmmx5GQ4NpYresOxsUmX3uO3+YJDZpukV0xWajvh0bLhcZknYAzFhnyQGR63+1Z8lVTU+3/9l7/Ys3NHOBwulkA8ncmVQAGAUCiUS8ayAe/IgJj87M7dnRvOL/vFqeUf3ji2v63mpWWgPzs7kxof17DY1WcvHPlsxcUNWx7uP0x6/MzcxYUsVp/JpOjs6KqpG7jx2FONnKlBCs/dxHx1lHL2as/TGn5tC4hnQDIH0gWQLYEcKOZAIQ/yS/5afxd/RMHn8//hH/5h7kyk/+CrSqVCvpiLp1OhRCJWKMUBmIhkBp0z5540PCf3UNVjXY4Q3erHalxYnZtsjWL1EPztPk/xxijFnm4fLbLHQftokebIUu1pqj3NdOTolhRGGWgQTbb0z1BNCbYjz7RlcGoIowyg5D6MMkDQhom6CF4TwqqCODWE14RI+ijFGKeZkzRzkmpKUE0JuBlJHyXpo0RdhGyI0cxJuj1LteUIxiRGG0VrIjh9nGhKEU0pvCFBMqcx2ihsqgjGJNmSwenjCCWE1oTQWgithRAqf6vCi1QH8MYo1Z5mDucpthTeGMUZIgRTjGiO4wwRtBZCKv1UU4JhTRO0YYwyQNRFKMb4XG/RCj9K7sOqgmRDjGnLsB15lNyHU0MkfZRqSjBtmfahHN2SgtvDELRhuPM0c5JiSTKH8yRrEn6GZGuSYk8TTLE2lR9niKC0UJvS1yz3tMg9rUofShPEvvFV4Tce5S3FaMNIdYA1XKwSjG65gzuLENHsWZI1hTJEkEuhVQtVpGJjlCGCUAdRagg2K3MDLbA9/ZP0VQhdqG3RIHShd77qna/6Pvoq2NNEEk64z5GEc8arswyJL187cPLMjstXD6KwL5Ua7viUFh6mAgCCj7vO5N3h2Fgm74adFnzmY67ojSUnSyCYzLh8waFM3v328ZHwdvzjU1oGu4Xe3pjIjAHgjSScuZIrknBOzarT+clvy1cZNcp//ocfnj5+LJ1OlwCIJNLhWDqTLWbTOVAsgnwuPTM53McbxLfIkHUDhJZ+NtWqVmYDfpDLgUwuNTph7OzhNiFkBKqazh6WyJKjEyCRBKlU1DU9o9ZAXCGQG4DC4KF3GtuwQ7T2WbFsVq4BwQgIx/KRRCaWSsZT8UQmmsxEk5lkKpN6F999JBeIpeaJRCIQBE1PTxcKBTKZ/Dd/8zeHDh2q4KuKIJstpWPZWDAZixXycQAmoknZ8OSZZ/VPKd1kzUinM0i3+tFaF0bvJtvCOH0Ap4Mq0iZ31/dN1AhGaoWjdaKxOtFYjWCkQTze3DfZJnVhFF6qMcoeyrBsKYohQtaHyfow/IKoheZADboxCi9BE6QYIjRTjGqMUgwRki6EVfrgK0QthFX60HJPo2j8RZcVrYYw2jAB/o7UhhHKQOugt0nmptuzWF0EofCj1BDFkqIP5YjGOEIZaOyfalW4MZoAWhtAqXwojZ9ojNCGUkxHhmiOolS+5sGZ1sFZ+DrVmsCofGR9mGaKkXQhnMqPVweIWoisD7f2T7dJXahBN14dIOlCBE0QNehu7pus5TnJ+jB7KINXB5r7JtFyD3ybeHUArw4QNEGiFsKp/G1SVy3P+bzT0iCZxGgCJFOUYAjjdBBeH8JoAq2Ds2i1H6n0tsndrYOzrYOzKJUPqw0SDGGcLozVRXDwd/BbitWGkapg+3Cxqnds6x3c2TYx3Z4lW1IoQwRpDC9e27RQqy5YrhXbowxhlBpCayGcLoIzRPD6KFYfxmhCKE0Qp4tg9eEKqg9gDb7Fqj4Az44tmK1M0WoIpQkupBhNCKMLwb0lGGJ4Y3TxmWFF6sMIQ2iRitSHsEvKr4vgDTGMPoLRRmEjODcPOOeraFpPlz2KENruoHmvCO981Ttf9Z34Km/QFI474II2uLJtckal1nefubDr9LldT19cEfbRJqZ1E9M6m0NmsfcrNdw+KdPmkKWyM0UQSGZcE9O6/oF2tY7nhxyp7EwwPDw2qVFpexTq7tEJtdkmkau6RsZVQ8ODAjF1ZFwVCDk7uGgyvS5TmErnJ022XueYVGfiytXtqdzEt+WrRHzu3/3gr06eOJLL5UoAFIogky1lsqVUIgsKJZDPg0wKBNzAPQ6CLpAOg0IKFHOgkIPPBwSZHEhlQSwJ/BDw+EEAApkMyOdAIQeKOZBOgHgCRBMgmgChMJieAYEgSGVAJgcyOZDLgUIBFEvFEsgDkIMrv0DpXfweYqF6qaXmSSQSuVwumUwCAAQCwY9+9KPDhw8nEon5vioP4lkQj+XCgTQULaVjAIzH4rKRiTPP6p5SOskaJ2ckQLN5v/FVEEHvqQhe537aoTn+mrHrEWrfc/yJeuaZZs6ZRvahZ4Sz9e1PGAqcYpptizBMQZRs/DXPwrKEOh1x7kiKY49SdF6Caoas9TBMQUT/KHpggqCaoei8VL2PrPUQVDM4xTRWPkXReclaD3pgAtE/2tBru4ER7L6PruE7Wwc9VFOCMZSlmhJYbQiuzSIbYmh1EDHgQSr9RF2EZIrjNaE2uRsxOIXWzJBNfpI5QDR4UWoXUjHZpphEq6Yx2lmiwUs0+SnmANHkJ5v8ZJOfZvAzTEGWJdRuDdONAbLWQzP42bYIon8UMzhJ0rjhi3B/jr4kP6DIaAZ/93Cylmu61NJ1j9TfJhkhadwMU5BuDNCNAYYpSNZ6moRDt/HikzX0+7QBtGq6cyzFHIrgdW68zk00eHHaWZYjyhyK0G0hqiVINvmJBi9B7yHofAQdhNOFCdrwPMVrQihVgOMsVPeObr+NPdcmYtoyFEsSow+jDNDiFakJtmn95VqxPcYAYTQQVhsk6iIEQ5ikj+L1IbwmhNEECNowTgdVUJ0Pp/csWuH7rZRnAcWqgmi1fyHFqSGsNkjQhvH6EEkfJRjCi88M65KeJ8YAwVVli84fJhiiWH0Yq31TKIbXBonaAFUf+Ka+ysXQznLtYaTAchfFrSK8q69656u+E1/lD1nCcQfcJpkdT2TGJlzKQRUbS6xqaH5AZ7VMzRgKwO9ym4R9NDKt4dzFPbfunnxVc4MnIE3NGNQ6XnPb4+evrj59cYVMaxgaHjRaxPVN92/fO9WCeEJjNvcPtL+oulbz+vbVG0dWrP55fdP9qRkDq6ON1dESS40MKJm37x99WXP5Ve2VVtQDH2T+VnxVLpcZkIn/7//2g0MH97rdM7F4Mp0plAAAJZDPwmanABIJAPlBYAaEPSAdAYUMyGcKsWgWggpBCERiIJ0D6TzI5EEiBaBwKRIB2TQo5UEpV8omQS4FMimQSYFEFEBBEIuAbBbkc6CQB6U8AMUSKBYAyAKQBSAPwLsCq+9XwCVZqVQKAMDn8997773Tp09XqK/Kg0gGRCL5QCDti5YSMVAcj0Wko2Onn1c9pXaQtEOcER/N5kXpptCGWbItSNDPEPUzZN18pRrcj9sHv7rf8vHxO58cvb3+61f7HiOPVREPPkGfqiI/pvRTNTOCsVSPM8bQeyhql2AsJRxPC8fTvaNJriPaZQ932cPdQ5FOW6jHGROOpyXT+b6pnGAsxXVEO6wQ1xHlDcc5liBNO9tlD3Md0dfd+kNPcS2SMYopzJso9bpA92ie7UzzJkoSH6Aaw3NrBqnGMMUUphrDVHOoZyLTORbnDEc4I9GOkSjLESIZZpGKMYxqgmEPCmfzMgj0+0HPVLrdEaJZfGxrsN3k51iCcDdo2lmmwdvjjPU4Y91DkS57uNMWompmajo0p6spW69UV3PUvaNJ4Xj6EVly8BHqNoZPUk51D0X6pnI9zliHFeINx8WTWY4lWNOhudDIqu81dYxEBwOgZzLFsgY6R2O9k+nO0VinM9I5GusZS3SNxTudEbrVT9K6MMopojZA0IaJmvA8JahDGGWgw1Go5Y9+cQt7oVXEsmZoljhWD2EMgcUrSuNHar3lWrE9Vh/Aa4MEXYCsD5ONIYohQjJARC2E1/qJWoigC1RQnYeg9yxB36zBXCBbmeJUfqzau5Di1QG4b0R9kKwPw71dWn5DCGsMLlJxhiBBt6T8EAkektSG4CWBBI2frPXRdD6SapZlDFCUU0yNq8cGoQWm+6iuKkI7lA6+81XvfNW37quCEdvczSaz46ncxOSMalDF/vrGocPHtty4fVwgpo5NavqkzKram5evHrx282ht/Z3T53bduX/aYBZ1dGMufX2gofnBhcv7Ll89KB1ky1Vd+w6u37N/LZ5Ui8FXkWkNZ85/9brx3rOXX3/06Y9e1dwYnVA/eXHpedXl4XEZq6Pp/OWdtQ3XHz49fe7Sji4e8tvyVWaT9q//+n/9l//xjzduXDt67MSBg0dPnbx44ezVK+evXjl36drp89dPnLx57Ojd4wcfnTh47/SRs4cPnj5+5NKpE1+fPnXj9Ombp07fOn7y5rETTy9duXv67JVjx84fPXLh9IkL50+fu3D63PmTZ08dvnDy4Lnj+08f2XPy0J4Th/eePHLg5JEDp48fOXniyPGTx46eOnbo9ImDZ04cPHPi0OkTx0+eeBe/hzi1QCw1z969ew8fPrxnz5779+9v3rz5z/7sz/bs2VM+DPZnORDKgGCk4A1kPGEQi4DsWCIkHR05/eLVExqbpLVxRjwUuxulm0AbZsl2P1E/TdZNUnST85Rj97X1W68i2Vuuvfzs2I31l56crSc/Y/VfbWaefoU7X0t6ShG1CYyEASfbONs3kWDqptF91vouFUJoYuqmu21+umYSITSh+6x4mYOiHKNrJqmqcbzM0SYwNnI1ZMUott9ey5HXcuRs46zCU6Cqxi800InqGYY1xLFH8ZrZer61useElU9xnHHM4CRJ72VZQlRTAKeYRg5OENWzdEuw3eZHK4cbBPrGPhNFP8UZDnKG/BSTi2qYpppnqIZpjGqkVWJpkpjRgw6SdoKimSAMOEnykXbDDF0zie6z4qRDbONsh9lDko+08PV1HYoqluwBnneuhrjvbgO6z9o3kWAbZ89WE3Zcq3pKEXHtAdFYjK6ZbObpXjGlCKGp2+bnO0MoseUelouVO5kWN0U3+ZqvbejVUQ3TLIsbNTD0kjNQ36vDyp00o4tt88Jt8KpJstZH1EJkDTRPSeogVunrcuTq+MM7bqEvtgrY1hTdHF/avJvBh9Z4UVp3uVZsj9P7iNoASeen6UNUI0Q3hCmGIEUbJGp9ZE2gsmo9RJ2brHUvTj1kre+3ZStTgtKLU7kXUqLKR9B4yZoASeen6iCyPrD4zG/yGyG8KbBIJRgDRO3/y955h7dVnv2f39vf6KK8QCFltIVCSxdtactoKSsEkpBJCGQndpaTOPGME6947733XrIsWZKXvC3vqWXtYdmytfc5R3ue3x9PcENGL8JLe9HCc32vJ8fSOc8ZcqJPvvf93M99ja9rY5haaIZmqh4UWWhbUgOuwizISUwN4KpBrq5hmJlc11PwDVd9w1X/HK4CAjW0LA6Jw7MuU1HnqT17PvzrG2//5uiJHY0t+TPzPVh8eVzi5aDQ4wPDbQLxbETkGb8ze5nssXZc2dETO/DEqrzC2JP+uwdHMFTG0J79rweHnZDK6JTJzrLKlHMXPurqrR8dx/mf3dfaXqzW8UKunrh45eDMAqGhJfNa9CliT0VFTeK5i3srahK/LK4aHOp94H898L/+64G33nrjJz955tFHtjz+2I8fe+SpH3znvx/6Pw/+9//53o+++91nH3rwhUce/OXD33vuv7/z0P/73w8/+P0nH37kmce3PP/Yj372yGPPPPjw09958JkHH37qez94/Lvff+z7D/7wvx969NGHf/DoQ99/9Ps/+fmPf/TMY4//5NEnn3n8x8898eNntjz548efePKHj/zwoUd++NBDjz/04JaHvr/l4e/96OHv/ejh7295+JHHH/um/Qvalnu0+x3nqaeeev7555955pkPPvjg17/+9QMPPHDkyBGPx3MXv8qJQohLp7/pV7lXEWhKfNOvwizxe0SaDq6ynrreQFe0c/UY2kY7TXqnBiRQN19bRWGFlXccuJ51JK4wBTvSyVJcyqrfeyXpr0eC3vGLOBieEZhVn9c5SaTLUlsGL6TXHAzPOJdSmYUdqx5ipLcNX8qsO3w9+3hMvn9CyZmkMr/44iOROfuDkz+4eONSZu2J2IIdATF7LifcqCFhZkWFpOljMQW1FEE1RZjXTQ0tJR6MLNoblnM6rSGqtj+lfbKwj1FNEZYNcTLws0lt4zmkxcpRbmLrcGBB87GE4rOZNSnYkYYZAZa+jqGutSysFPTNh5ZhD1zPej8w7uPo3Os1xELyQtUQo7h7rqxvsYHCqRlm5hOmirpmG8e5me2jESXYkzeKPonIOhFbGJBWfTGjNiCtunKA1kldz+uc3B2Y8N7ZqJTmgS6mgkiXXS/DHY8p2B2YcDqxLLuDUj/GzuucDCvCFPbOZ3SOXyloOXA9yy+5PL6lP6l18EJuw9EbhQE59fFN5LJhOmZxFb8sxzNkWJoMQ9VglnSYJcNtfduivnlO1StwlQwIjtyoj6gcJHFsOBYMommfX/VLyrvqrju30DStVE0bTdvO0GOZBizT0M7Qt9G0rVTNvYShqjBU5efuVa20+9MtdTXvotZFFSCVdpoWS9dh6bp/cKl3VRtD18L8vGpj3Pf4GLqulappW9QCFgRXi6VrMLf4VUNcbeMQPaW2q7C503S/XAUJ70v35qFbJbxF4vvUP52r7kv3y1UmhH9XGSDuXfXP5qd7XQ9iFd1V9xzHLDDAPFB+02xfcXo3lFrGEoOcnn01MuZ8cVkiizuu0fOnZruqajMKiuPoyyN2lyIk/OS77780OUPKyY9+8Q9PVVSnYbAl+w+80UmsWqT2v/veHxKTg1DUIBDN1NZnHT2+vbo2o7Y+669/e6GkLNFslSYkXY66cZYy1REdd+7d7b/LK4oqKIkJjTjeN9gAWcQms8gAC/QQXw/xDbDAZBZBFuFNrkKYOoiph7hGRAhb1sw2GV+4VNdQfJOrvA6rDUZRr8vloNOpL/zyuX379pBIhM5OYl9f/zhlmjI6OTc5OzU6MTk4MjM8sjQ6sjQyONvbPULATY4OjY4MjA4OUPr7xsn9M4OD8yNjNAplkjwwNTgwPTwyMz46Mz05OU0ZnRwbmhganBoijXQThkh9FPLI1PDg+EDvYE93f9fgMLl/hEweGSCPDPSODvSMDfSMDfSODoyMjX7T/kEbGx0GAj+OspmgxgAAIABJREFUjFJu0x27bQo0ChCFMvGpQBsFut9GJpOHh4c7OjrGxsYSExOfffbZ8PBwFL0jb93tsXl9DofLCtsQ2OWEPT6pybIgVkTkVuZ3DHdSpQNimMgxNi8pWmgaHNtA4OgIHM2d6uLr+yUIgaPJ7po9n9N4Lrshp3uOLIIy2im7ApPePBlxOqnyo/CsF7af/Cg8q5ej2xWYtPNiwuHI/F9/4P+34+H5xNlLWY2Pv7Jn58W4lJbBqErC7/ed/fUHpwLSa/wSSn/02p5tZ6NOxhUH57e8sP34K58ENk8J0tqGf7b1UOOEKJc4/5Z/9AeXU/2Ta37/4aW3T8dE1/TtupJ2MqEyqWW0dU6aS5x//0Ligau5eLrKP7nm3fOx/ilV71+M//OhK4ktQx00WfvSer8IysRPPr/9xKtHQy7lNu8KSvnoWk5sfd+lrMZPruWGFGBITFXjhOAd/8itp6M6afKwIuw7/pHbA+KC89uC8lpPxpX6J1acSa4q76ffqO09caPkcGT+xxE5b/tdPxVfRmQo0zFjwfltx2KKXj0U9MaJq2VkWuOE4LXDwQHpdTi6/C9HQh78w/vx9eSszqkjUQW7g1O3B8S9czb61UNBh6ILmiaFY+t2Al3RMrvWxYGIHLhzGcYvG/FMqJNlIrLNJC5CYCHtNC1Z5CofEfqltNxoopBFrk4OfF8c8A+EYRvvqjaG7r6EoeuwdA328/UYhqaNqW5Z/rxqY6oxDHD47cIvG+9Ux7IRy7q77nX99/vccBwIx4E62CYsy9i+bMAw9WCcu560g6XvXNYRmLpOph6/bOxYhrAsBMtCsCwIxzD1i2ydDG3nkmyEr++YYGfV4jPKa/QWFaAorUEA1qUB1czB9u0y8D7LQH+XzsS7q4zwihFevQOnPoUhM9do5hrN7L8L4d/rFPfQ/XHD/fpA9+KMe8osANrkJ6C7mj2IVfRlcduX4m+ZkHue12IR3VX3uh5wgwaYB2rf21xrav0yizeamhlWUBw3M9+DogYPqh0cweQX3SguS6RMdppt65Ex5/cdeIPKGMorjH3+hUfSM68ODbbiceVyGYNBH/L3252cFGQxr6Gorqe77v33Xjp/7kM8rrwDWypdW9KoOZcDD0XFnMOTKq9Fn9m246Xk9BBiT00HoXxqjnRPKLewDGaGHqHrYIYeXjaaubB1xWyXrq7TWzBlE1NkFLV5vFarDUJRt8fjmp1Z/OGjP7pw4RL4LrTbrSjqdntsXo/d47a5XTav04G6PajLhzq9XofH53V7vHaP2+71gCQqp89ldzvMbrvFZUfQmwnobhR1OVxWh8vq8jg9qNeDen2fFYp6fajXi/rcXo/b63GjPs+nyVUgqxqUU/L5fLdl89xWYwns6Xa7vV7vbak/TqfTbDbbbLbNQcDG5ggulwts2O12h8Nx68gul8tut7vdbrvdDl6BYXhzG5RrAgPedoXgWKfTubkDGNbj8TidTpB4dOuet+5z2yC33Sb4021DUI/j09Q01OVD3SjqRFEHirpRFDxDj9vptlvcNsRtgxBE++kn4vV6UbcL9XlR1HdTTofXbne63SC3zeX1OcCC3CiK2my2zWswGAz3ynP/3OvYuJ0+r9vpdJotNrPDg7jRdaN9UaS6ll1TgB0lLq0Picwktql1UdVK1eFYJsJNtLqL+sQIblmdhp86lVpzKrUmu2t+UGJNxYx/HJF34kZZYddifP3AW6cij8WUDAjgradj9lxJu5jZ9LZf1Hvn4jKxk34JlY/8cWdYEZbEVDRO8PYGJe+8GJdPnM7BT7ztF/FReEY6ZqRujP3GibBXPglsnRHlE6d/tfNkSS8tHTO+40Lildy26mFOQHrD0ejia2XEd/yjPwrPiavrJzLUFQPLW0/HvHnyekkv7eOIvK2nY4LyMIcjC9/2i0ptHSMy1N0s3cS6K584/9vd5/ZcSSvuoV4rI17MbIqq7N4blP7BpeTQwo4+rrF1ZvVtv6iXPw4q7qFezGw6caMso31iQAC3TEvi6vojSgkRpYS4uv7A7JaDV3OPx5YGpDccCMv2S6isGeHWUwSZ2MnU1rEDYdm/33chpWW0dpT3q52nw4vx7fPr75+Pf/3Y1aZJcTZuem9Q+t6g9GMxJYcjC3cFppxNqW2eWhkWWwh0VQdVdZOrWCZABp0sE5EDk7gIgQ2107RksaN8ROiX2nSjiUIWO/4FXHVfg3zKVZ9XGIamZVndzFJ+TrUsfxGu+p/f1z8QlgthuVA7x4RhG9tYhtZl/T94nh0sPYGpITE1BKZuk6swLAuGhbQzoD6RHXDVKE+Ln2Bl1+Iyy6sM5i/AVZ//e53/KVfdhlbCz0CVhWW0MI0WptHCMpr/uZbMPzu+Bnji1qiTzsTRmTj/gKu+lDjjl8hVdz211Sy6U/+AqyCLELaK9BBXY2AZEb7ZvqLQ0Jmc4diEizFxF+sac1jccQ5/sh1XVlAcV12XSV8egS1rGdnXzl88yOFPdpKq93/0ZnZu5PQUkdzToJIv05cGzp/Zn5oUbNQJnDbZQF/T/j1/DQs+Pj7asTDb47TJIIPoQsBHhcVxC9T++qbci5cPFRTHEbpqunrr2byJe/imgKtoeoSug2mfcpXIbJeurlNbMGUTU30oavF4rVabEQQEZ2eWfvjoUxcCrqAo6vW67Q4ERR1uL+LxmX2o/eYUPRT1elCPG3W7UIfD5nRZXG6r02WxOxCbHbY7EIfTjKIup8sCI3oY0esNKpl8Va5YM5q0FgvicDjcbjegHJPJZDKZEAQxm81Wq9XpdAJUcjqdVqvVbDbr9XqTyWSxWBwOh9PptNvtFosFQRAIgkwmEwRBVqt1k1QcDofVar0VQWw2m16vVyqVgFdcLtcmsni9XrvdbrVaVSoVmLBmNBphGPb5fAChHA6H3W4Hh7jdbkB14HCfzwdBkEgkWl5elsvl4Eez2QxuDdyd1WpFEMTj8bhcLo1Gw+PxVlZWwEQ5t9uNIAgMwzAMg1vbjJSBwcGpAXjBMKzVal0uF+AzUBPBZrM5nU6vx+VE9G6L0W1DHHarxWqHbS7I7oWcqNHuM7s2E/+9qM+F+hyo1+p2wz7U7nJbzWYYQSwOu9fpQC2I16i3G/QWk9GCIBabzeJ0WVxus9OFIAgE7h18OpuQ91Xhqg6mqltgwtDk8a0jh26UHIkvyyLNja47I6t6DoRlhxRgBwRww7hw58WkjyPySEzN7/YGvHsmNqwId+h6waHrBdm46ZNx5Y+/sicHP0XVowMCw5GovINXM1tnRO3zkqPR+cdjCztpG0s6dFdgwm93+9dTOPnE6ee3HUlqGo6q7H7/fHx8/QBgo0tZzRczm3ZeTPowNCumupfMMzVPrWw7e+PVQyHZuOmtp2NeOxwaXoy/mNm0PyQzt3O2m6Xr50MzCl8OfuZXO08fiykZFCL1FMG1MuL5tHrAfzHVvYNCpH1+fceFxNcOh2ZiJw9ezT2XWkdkqJUoOqdC84nzkRVdIQXY82n1h64XbA9IOBpdHFFKCEhvOJ1Undo6Fl3VcymrOaN94nBk4WMv742q7CYxNX/Yf/FaGbFmhLvnSpp/YhVlzZHbObvt7I23/aIuZDReyW07m1IbUUponVnt50MEuqqbY/q6cVUbU92yrPyc+mJ+1b8FV2Hopl6hDU/X4Bc3AFfl1OGzKqq/EFfdRQZYcDeJPoWqf8hVN9GKZTSz/925yuKQmO0riE0MuEprZGsMLLV++evGVcZPi1ep9csGmIfYxCodkysczy2MvpEQmJ4VgcWXkwdbMB2lbdiS/qFWqYxuQiSYjtKC4rjVdSpfNFNcllhZnYZtL2lrLlgVz4sFMwW50bj2UrtlHTGttLcWfXzgrcsXPynKj70RHUDqrBILZkqK49s7Stc2aDPzPQXFcVW1GZiO0q7eepFk/l/AVSjqQFGX1+t2OFxWi8thRz1uFEW9oCSCD3WaLUYTpLU7EBR1gTgPeEujlY9PDDc111ZWlapUCqPRaLfbAaxsGksAX251kgCRAJwCX+3eW6b938vX2WwAj2w2Gxjf6/UCLnG73WAEp9NpsViA8wQOAah32zjgpJvbNpsNnNTtdk9OTpaUlHR1dUEQ5P1sSYJN2wwcyGKxKioq6uvrxWKx1+sFdLV5nQ6HA3DS5u243W7wQLxeL6A0cLO3+nBer9fltKM+B+pzoG671+PyfmpW2VFUZ3GbbB6b+xau8tpRtxlFbSjqcHtsCAI5nW5gU9mtqM2Cul03Kczn87g9NqcLcboQn+/vl2Sz2cDTA5fxleAqDE1O5OpblzbiWoY/iS0+mlCe070wLvdcymndcSExMLulj2usHua8dSpye0BC06T4uXeP//FA4MXMJv/EqsDslspB1vm0+mfePpTcPDS5Ye9YXNseEPvumcjKQXrjBO/g1cyj0fk9bDUTQt8/H/PsO5+UkZfS2oYfe/kDYBT99Wh4QHpD2+xaTHXvybhy/8Sqo9HF+4IzzqXWVQ6y8ghzb5y49rfjEWVkxuvHrv76gzMXM5uC89tPJ1XXjHDJPFMPWz+54U7HjD/7ztHDkYVTMk8nTRlejN8blL4rMOXjiLzQwo7KQVZWx9S7Z2Lf8Y/O7ZzdHpCwNyg9Gzc9se4i0FWJjUNnkmt2X04FXPXWqcg9V9LCinBhRbgLGY0x1b07LiT+6aPLFzIad1xIfODHr4QUYAeFyO/2BoQUYIu6l3ZfTj2TXDO2aq8aYu8NSv/NrrMn48pDCrDhxfiUllHckryPayTQVWSB+Ruu+npyVRvN2COw4mhq/OLGGF/XOcnOre/Mqaq9P67S8z+lott7AywCIPXZXmSEpZ/qNrq6Vyjw35urbK41q3MVlPwGbo1Kx1RqGV83rgJ1FgwwD/hVoILUhpI2MUPAESqbWgt6yI1glh+DNSqRLmn0fCO8wmSPjU8RZMplxCplccf7+ptamvMxLYXrq0t2yzqTNiQWzCCmFeoC+UZ0wBm/PblZ11OTgl/50zNHD22bpOA5bMoitR+2rG0omIMjmL6B5v6h1skZklzF+hdwFQgXqlQKsViyKpEZDVafF/V6b5aastog8QqPxaatb6xYrCajSQMAy+O1szn00rKCCxfPHDr8kUy2rtPpAJ3cFjUD6GO324FL5P1sgAz4NJuWCWiAvQB+IQhiMBiEQqFSqQTWEfB1NpkJuFNWqxWE+UBzu90ymQxBEBRFlUolk8lcWVlRKpUikUiv1wOeA4iz6YcBwlhaWkpPT7906VJtba1cLt+EDwBzm9fp8XgkEkltbe3FixdjYmLGx8ctFguguk06tNvtZrMZGFfgFcBSm2jl9XotFgvYZ9ONc7lcFjOM+hyoy+Iwm6wWxO5w2T2o2YWaHKjFiyJOFLG7bXan2+VA3XbUafbZTQ6H0eU2myCtVLqqUmm8nptcZbei3k8jrx6Py+myuD0WFHV4PK7NB4ggCIIgm5/OV4KrsAwlkatvo8pScZNnsxoDcluKB5kUmftaRdfBq7mB2S1ts2t5hLmtp2MOhGVj5qRvnYp87XDomeSa82n1MdW9bbNrIQXY3+4+E19P7uNq68bY2wNi3zsXXdwzXzOyfCQq73RSOWZuhbJm2R4Q++Ke09XDzLS24af/9mE+cT4TO/m2X9QHl5Kv5LbtvJj0waXk82n1gdktH4Zm7biQeD6t/lxq3csfB31wKRkzJ90blP7rD86cjCsPzm8PK8LhqYpBIdKxKJvccOcT53/9wZkjUUWjEht2YSOsCAdspJNx5Ueiis4k1xyPLf3LkbDdl1PL+5mn4ive9osCllhy88i1MiJ490YtOSgPsysw5f3z8RcyGq+Xk66VEdMx40eiiv700eUzyTV7g9K/86utIQVYIkP9s63HwopwlYOsg1dzD10v6FrW9nIMV0s6X9xzfs+VtEtZzVGV3fnE+R62vp8PddKUX0+uamMqP7f+Y7mqZUnfzbd0UFWAqwhTnPxGYm513X1zFaCiO3oTIjGZV27vEYkR2vi7bqWrv6er30pX//S87G+46l/DVaAuqMks0Jk4oPS5w7NuRIQWx7pcxeKLZoQrczLlsgESg5VqtAaBARLDljW1jidXsewuhd2l4AunV8RzbOaoSS9EfTrIIIKN4lXxfEtjXnjIiZTEoJlJ4vBA6+lTu69cOrQ032cyihDLGooarA6ZTLm8tkGTSJfkKpbNKf8XcJXVZtyQSWZnp3t7yZSx6XWpGvWhWq3a4TQ7XRaRmEvqwjU21fQPdHO4DIvVhJgNeoNKvMLrH+guKy8sKs6tq6+CYROAKo/HA3gCQRCLxQLCXpsEA7wl8BW+GQIDYAQIw2AwgCAgeEuv1wuFwsXFxbS0NCKRuAk6TqcTgiCj0biJboCNAF05nU4ajYbH44eHh/l8/sjISFVVVV1dHQ6HKy8vn5mZgSAIBARdLtfmBiCwpqam8PDwjIyM+fl5EJ6zf7YBEJTL5f39/Tk5ORkZGe3t7SwWC6CeTqeDIAgQGIj6AWcONOBgWSwWi8UCRnY4HOCu9Xo9DMMOh8Pn86Go12M1ORG9xaSDISOMWCCr02Bxac0uB4ravChid1ttDq/HdTMO6LM5nSazRc/lMbu6iL29ZJFwzWb12q0oArktZrfN6rZa7Var2e5APF4rijocDhu4sM2PAJhwXxWu6mRru/jGDqaqeJAZ2zQY3zpSOyUaXrOXDSxHVXYnN4+0z6+XkRlnU2qvl5OGROYbteSTceVXSzpDCztAklNCw+COC/ElvUsjKzBuSRqY3RCY3YCZW+mkbURXEePqeuopnH6+/nxa9eHIXDx1vYy8tOPCjZZpSSdNeTal9uOIvGMxJS99eOndM7EhBdisjqmwItyRqCK/hMqA9IaPI/LCinCUNUdsTd/75+MBssTV9fdxjcNiC3ZhY2Ld1Ta7tj8kM7SwY1Ria51ZTWgYvJzTmoOfia8fOJNcczS6+FR8xeHIwrAiXNeytriHejy2dFdgyrnUuuiqnrQ2SnRVzyfX8kv76EXdS0F5mEPXC4LyMMnNIzn4mXqKIKlp+OOIvOvlpLAi3LtnYot7qJQ1x67AlLQ2CompAQFEAl01o/A1jAsPXS84eDU3tLAjoWGwtI/ez4cGhQiequjlwV8rrsLSNRjGfXAVhqH+NO39P42rmhd1XTzzJlcRp7kFTaS8mvr756rVu8qErN1N60ZIZoQURkhhhGSfopX0FrQSf7H0868sV30TBwTSGFjgHnUmjgHm2VxrNteaySzyolofqne4lYhVanXIvKjOi+rsLoXOKNQaBG6fxuVVq7RcsGKgCV5BUb1RJ9CpuUadwKQXuuxyg5Y/ScF3dpTXVWf0ddf3kGpzMq+1NRfI1+kwtOLxacy2ddiyZrFvmBCJzig0IZJ/DVchZh2Pv0wiESoqqjBteAF/DfWhKpXC5ba6PTY2h15bV5GZldKObWYwFx1Os8drR1GXy22VK9Z4/GW1RgbSpdH7abfla2+aQMDaubUhCLK+vk4mk4VC4T8ex+PxAGqxWq1LS0sNDQ3d3d1SqZRGozU3N9fX1+NwuIaGBhaLdVsSutvt3gwarq6u0ul0jUYDfgQxsjuvE0VRiUQyPz+/trbmvSOV/rYGfKk7x7nrsOCIm3FAnwvkrW8mrTtQ1OJGzQ6P2+P7e36V24yiNqcLmV+YqqqqaG3FrEpkqA9FvSi6mb0OhkVdHq/V7oDu/LwA+X1VuKpHCPWKYBLP0LwgLR/lVIxxMTQ5WYRgl+SVg6x6iqCXY+hYlOV2zlYMLFPWHGSeKatjqqh7KbV1LI8wB1KaEhr6MXOr41Irmacr7Jot7pkfFBqHxRCIBjZN8ilrljLyUkb76LAYwi1J09qG22bXZpVoSS8trY0SXz/w7pnYHRcSg/IwLdOSpklxbudsOma8uIeaR5irGeEuaFAyz3S9nJRPnM8nzqe1UXrY+lGJrYetJ/NMIyvWuLr+kl7ajMLXOrNa0kurGFgmMTWYOWlG+0RcXX8+cb6oe6lujD8t9w6JzNm46Ru1ZHAXjROilmlJDn6mbozfw9bXjvLi6wcy2icqB1mtM6sDArhpUhxT3VvcQ60Z4SY1DfdyDCwEzeqYapwQTW64i3uo+cR5cA19XGNR99L1clI2bjqPMFc1xB4QwICrerjQ15CrMEzl59V/Llc1LWhJXAS7pMQtrAOuKmzuyq9tuE+uEt4S1/uMIPPGXYTIjZDCaFLd1E26kt3uXd2Wd/XvzFXf5K1vCvh2av2yXE3TGFgaA0umom8oGWbbutOjMiESI7xidykcbiVwqhRqthFecXpURnhFZxTanHKHS2G3bcBGsVbFUWwwtCqO26FAvVrEtCKVLJI6q+qqMxrrsjswJZzlMYd1w2gQmq3StQ0aWENQZxSuyxkaPR+UDvlnc5XZoucLWHh8R0FBUX1dC4ctRn2owaADccAVCb++oSo7J627p3NDJnE4zSC/ygRpGczFoeG+JeqsRqsAgTuLxaLVaqVS6crKyurqqkwmc7lcOp2Oz+fPz8/Pz8/z+XydTudyuQwGg0KhEIlEHA5HKBSq1epN7LBarevr6xwOh81mi0QimUymVqtXV1c3kUur1XI4HC6XK5VKZ2ZmBALBJhWBRGwEQcRicVtbW39/PwzDCoWip6enqampvb09NTW1vb19amqKSqVKpVIAWC6XC6x/J5VKl5eX6XS6WCzW6/UWiwWGYbVaLRaL2Ww2j8eTyWQgVUuj0bBYrNHR0bm5OZ1OB85uNBohCFpZWZmfn5+bmxOJRBAEgcDo5t15PB6dTicWi8GJqFSqWq3ehBuFQsFisZYW52mz46v8ZYNartdppOsy/opUtK5a18KQE4XsXovTezO/ymXTyiQ8xtzc3OjQcE9lVUlmZnp3d6/JaLFZvVz2KospZjL4PK5Yq9X7fB4UddkdkFqzzuNxFhYWaDTaJkECL+2rwlX9Egt5xdwjhDrZWixDiWUoO9naHr6pfVHWMi3BUxVDInMf19gyLWmdWe3jGpkQ2jy10j6/XtJLK+2jT8k8oxJbH1ePXZAOCo29HA0oEDoshoZEpuYpQT9fj5lbWdSiAwJD26wYsBeJqage5jBMaC/H0MPWYxc2TsaV77mSdia5BuR6Exnqttm1bpaOyFB3LMqGxZZVH1o3xicxNc1TK5nYSQJdNSqxja3a2+fXZxS+6mEObkm+pENbZ1YbJ0QgANfHNdaN8auG2N0sXS/HQKCrKGuOGYUPtyTvpCl7OQbswgaJqRlZsXazdLWjvGm5l7LmaJwQNU2K8VRFH9c4p0LHpc56iqCTpiTzTPUUAZlnmlej9RRB17J2Xo1i5qTdLN3Yqh0zJyXzTMNiS/Uwp3VmtWqIXTvK6+dDAwK4k6b8GvpVWLoaw1RiGcrP02Pp/7Fc1Tiv2eQqikAPuKqgrvG+uQra+JSNPiPYrLyb1EaTxmjSGk1ao0nzWbq6IzL4hep8ftW46gvUWfiP5CpQs8rikCg09BXpjGR9dkU6wxNNzC72bCiYJkSiULPX5QwjvIJYpSot1+lRrcsZaxs0xCq12DfAL6HDpTAahB6n0udWA7oy6gRmSGKGJFLJ4iQFP0nBC3lTOjUXLMCsUrIstnUwCIoaDJBYIl3SGYWIVfov4Cqb3SRZFfT0dJWUlDXUtwKuUqkUgKvEK7zqmrKMzOQ+MkmrU6CoS62RjY4NJKfE7dr9/mt/+dPRYx+nZyTr9VqpVLq4uIjD4XJycq5fvx4UFHTlyhU6nY7BYEJCQnbu3Llz586QkBAMBkOn06enpzEYTHx8fEBAQEhISFVVFYPBMJvNcrm8r68vPDz8vffee/vtt/38/PLz80kkUlZW1uDgoFar1ev1w8PDUVFRO3fufPnll9PS0jAYDIfD2SyOALLUp6en09LSSkpKWCzW3Nxcbm5uaGhoWFjYli1bXnzxxXfeeef48eMVFRVSqRRFUXDswMDAhQsXtm7d+sYbbxw+fLimpmZtbY3BYJBIpJSUlICAgMDAwPz8/PHxcZlMFhYWdunSpX379u3YsSMxMZHD4RiNRj6ff+XKlU8++eT9998/cuRIbm7u7Ows4EhwbTAMU6nU6urqS5cu7dix49VXX/3www/z8/NFIpHb7ZZKpU1NTWfPnn1369v7dmwN8Dt6I/LqjdjoK0EhfucunrscFhKVoDW7DBaX1eXzoajP61ZtrI4P9jRUFr7//t927Hxn5wfbzpzxx+E6N9ZVkxMLUdeT3nj9/e3v7w04f7muroHH4yBmg9GkWl3jHzx4YO/evefPn29paVlbW9vMG/ufcpXX43LYrWaz2WK1W5xevdUjVsNLYvW17JrCjrFuunxs1U4WWjtZJgLX0rfi7OJBXXzj51Q3z0hi6brvpj6u8W7S93H1fVztnern6++qIZF5ZMU6smIdEMB4qqJ6mJPVMRVfP9DPh+6qe5z3nurlGO6q+x3/S7meHi7UzYW7eOY7RWBDOKZhZN1XM7Hql9oU2zjWv+LsFtqwLGM7x9TBg3F8BMdHOngw+I4H3/f/YuE4EJ4NEe6mdpoWCGBQB0PfwdB3MLT4ZR2epcExVO10RTtV3rq00bqw3rK4TuLoiVz97T3H2LakxFA1QLcOeNeT4tlQ+7KhjfUl6H4fxb24Cvx9IbEMBDaEZyM4jgXLsWE5lnYGRBY7CEwdia6cWoF6F0SlmL6SplbIpr1rXVClhqPR80EtUJ1RqDMKDZAYMksRi0qlWV1b54klLBZnYW5hbGFpnMNburu4NL6AzeNxeDwOl8vmcJlsDoPFprHYS0IxU6mWGCGZVr+q1a9C5g3YItMZ7zsmqDWy7W6p3S3VGtlyNU1rZOtMHJmKaravWJ2rRoQvU1FlKqoR4cNWkdbIvtVD0pk4gDxMZoFKx9RDXFAdwADzNt9V65etzlWrc1VjYGmNbJtrze6W6kwcs30FtoqGqikUAAAgAElEQVSAKQWKd8NWkdm+8mVxzP1y1f3qXpxnsdyFn+4li0WE3KMOu8OzLlfTWLzhzq4ybGeRxsCSrM8GBn/S1JbvcCs3FEy5ioWihg0Fc22DBjZkymXIvApb1sy2dRQ1+FD9whLZYl6DjWLEtGIzS21mKWJaMUMSh3WDszzWRagW8adR1OCyy406gc+ttlqkSjUbRQ0mRAKGdfs0GwomZF5FrFLEKgXntbsUBki8LmeY7atmJ19jWlDq53UwTQcxlTqa1si2ONZX1hab20onp8koavGhdpvdhKIul8sxPbXwyMNPnDt7yetFXS6HxWryoXaHy+TywFabUSjiEAj4ysrqTnw3n7dqMTtBzMhsMQpFnPGJ4ZHRfubyklK17kOdOr2yrr7Sz//Yhwd2//bFF7b86JG/vfEag0GTy+VdXV3Hjx/funXrnj17Pvnkk1OnTiUlJQUHB+/evfuXv/zlT3/6061bt6ampg4NDWVmZu7Zs2f37t2HDh164403/P39JycnnU7n4ODg+fPnP/jgg927d7/66qs7d+68fPny2bNnX331VQKB4HA4qFRqcnLy6dOnd+zY8Ytf/OKJJ54ICgqamZnRaDQgsQmUYJicnIyNjc3JyeFwOJmZma+//vqlS5dCQkK+/e1v/+pXv3r55Zf/8pe/XL16lcVieTwegERFRUXnzp3bvn37E0888cwzz4SFhY2OjtbX1+/fv/+ll17atm3btm3bPvroo/z8/KmpKX9//48//vhnP/vZAw888O677w4ODsrl8pmZmePHj+/bt++555777ne/u2vXrrGxMavVqlarTSYTiqJut1soFF69evWRRx75+c9//tZbbz3xxBPBwcEcDgeCIDwef/DgwVdeeWXH9vfefPWll3/3yxd/+fzvf/fb1//25rs7dm/due+tHfu4qwotbHd4UbfH53TY1kS88oKs3e+9cfTo/hd/94snn3rswIH9HR14GpVVW9Ny/Og5v5MXf/z081sefzo6OlYg4AlFHEx7Q2pa3L59e958801/f//h4WEQfwTp8193rgLIMiCAwYy55qmV8n5mAWnhy+KqL4uTvuGqf8xVOKYBxzTcYSnpMUuKdqq8g67EM9UElpbI1pE4+nvLSGAbN8fsZJk2jb17cdW9/Kr71VeNq8CGARLfylUmZF2rX+cLWLNzE+MTw4NDvURSB4GI7SOTevuIdxNpYGBgYGCov3+QTCb39fX19nb39BJ7egkjo/18AdNgkptguVa/ZjCtm2CZEV69X64CzhBsFVkcEtgqAnniOhNHrqYBlwhAEmQRAjxak81vKJeUWgZYYkWlY8pUVKl8AbGJjQgfsBSgK8giNMA8pZaxCVhgahvIxTbbV8z2FYtDYnFIEJsYsgiBafQNVwGhqHqJ0dvYmpWaGVRVl2yAeeK16YOH3woOP+72aXyo3oRIUNSgMwo3FEyLfQNFDbBlTaPngyILkHlVo+eTumsHB1r4nAmbWYp6tVZkTa1gKTYYagWrm1hTVpxAXxpAUQNkEKkVLJddrlFz1tapKGrQ6Pk84TQwsYArJlMuA8xSablm27rLq4Yta4hNAtu5auO8QjcH/CqVnv7FuArk5YhXeERiZ21tfT95RKkwoD7U43EBvwpFXSBRHTEbPF47jOjHJ4bTM5Iys1K6ezpJXbjUtISg4EsTExSJRILD4fz9/UNDQ5ubm+vq6m7cuPHss88GBwePjY3Nzc1VVlZGRkZmZWURCITExMR9+/b5+/unpKRERETk5OTQ6XStVltZWXn58uXs7OyJiYmhoSE8Hl9SUnLy5MnDhw8PDg5qNJre3t6EhITS0lIKhUKlUnft2pWWlkalUjdnCAKOmZubS0lJKSsrk0qlFRUV+/btS0xMTE9PP336dH9///r6OpFIjI+Pr6ioYDKZJpOpqakJ7N/b21tXV5eenl5aWtra2lpaWnrgwIFdu3Zdv349ISEhMjIyOTk5Ly+vsLBwfHx8ZmamoKAgNDQ0Ozu7ra2tra0tLy9veHh4cnIyNzf38uXLBQUFTCYTZH2hKKpSqZaWljIyMvz8/EgkEgzDLS0tVVVV+fn5SUlJERERiYmJvb29Oq26ta4iwO/o73/9i1de/lPg5aCs/OLw6ITdHx8XybSIE3WjqMVq57CXyV2d1SV56QmRAgF9jNLf1FxbWlpcUVFVXdVQUlydlVGsUkBNjdiQ4IikpBQcDksgYnPz0kJCL1KpiwKBAHhpAJuAZfV15yowWg9b38PWk5iaTpoSu7CBmZN+WVxF5pnuqm+46svlKiIHJnLgW1/pZJk6WYa2RTl2SY6nq8Dq190cQzfH0MXW93CNd6qbB7XT1MCj6mDoQZz01vFvUycH7mCb2jlfgr5qXAWZV02IxACJAVR9+rpUpZYuLM6QuvA4PIZIwuE723F4TCcB24Fru4s62gkEUie+C48j4TqIHVgCFovDYrHt7W0VlSUzs+MmSGuzm3R6uVq7pjfKIPOGERHfFx9AFqHWyNZDXMA3II8HrFuH2MQOz7rLJ7M6VwEq2d3STRq7LVrn8skQm1gPcQ0wD6xnB44ywDyVjglmt4FClwaYZ7avgHRs4FEB7woA3DdctclVpN7K5PTL0XFnahpSHZ51qXxh247fXw45gqIGi32jh9xImezsG2genyJsKJgoauDwJ0coHYSumsaW/BFKR/9Q69Vr/sePbW9pzJOv01Xy5bnprr7u+oG+JsoIdmy4vaE2S8CdRL1a2mL/yGDbzCSxvi5rbqHX6pCxuOODIxjAT2zexOo6dXWd6kP1q+vUhua8xpb8BWq/WsfzoCqDeVmhm5FrZ3UwzYCw1AbGF+Yqs0VPpc2Vl5fGxSWUllTNTFPVKoNGcxOkNukKaE0qSktPfPOtv7z4u19uffeNqxHBDY3V2I5WpVLucrmwWOzu3bvj4+MVCoVQKMzOzn7ggQeefvrpnTt3hoaG5ufnt7e3UygUBoORnp5+6tSpjIyM2dnZqampmZkZoVBIp9NTU1NjY2MpFIrT6RQKhUQiMS8v79ixY2fOnOnt7V1cXIyKinrxxRdffvnl06dPR0VF4fF4MpnMZrM3I1kQBCmVyqmpqdTU1KqqKrlc3tjYeOrUqeLi4vLy8sjISDabjaLo0tJSZmZmbm7uyMiIRCK5fPnya6+99tprr50+fTo2Nra8vHxsbIzFYpWWlvr7+1+9enV0dJTFYnV2dkZGRu7atevPf/7z3r17g4ODy8rKKBTK7OxsUVHRhx9++Pvf/37Hjh0XL17Mysrq6uri8/kajUar1YJQo8FgYLPZRUVFV65cGRsbQ1GUTqcXFxcfOnRoz5494eHheDx+Y2MDRb3jgz1BAf6/ePbHr//1tZLSco5QsrjMb8J1r6qMdh/qRlGzxTY02F+Sn91aV7EwOeTxIEIRi9SFKy0tTk1Nv3I5bMf2fb/+5Z+OHj4TeT2+rrZ5dJRCoy2RunBHjh74v//vgWPHjjQ1NSmVSjB585s44E2BzKrNYXvY+i+RY77hqn8ZV90dtlhGAlNHXNaSWDogAlPTyVADzLqb9A1Taw0zG01z8pYFJYaq2aQrEhe5UwQu8p/KVSZEojeJQLqVARJD5lXIvGqEpTq9cn5+Ho/HE4lE8O/gzMzMzMzMxN3b1MT47MT47MT4/MT47DhlZpwyPT4+OT4+npycODzSj5iNXp/DYFTLFRKNdsMEy++Xq7RGNuAhoWSSKxxTaOggZxxF1XqIu65YBOuoaAwsmYqq1DLsbqnZvqKHuCodU6Vjao1syCK0OCQAmAwwb3NkEDE0mQUKDV2hoQOEAq6V1bkKNgDSAVADKwB+w1VAK9KZiprE/OLI4vLY6voU8Fns3v/qjcRLKGpgssdSM8Kr6zJz8qOr6zL5opmVtcXKmvS8wtjyqtTcghgsvryuMWfHBy//8aUflxbFi/jTY8PtackhN6IDKsuSSZ1Vy/RhbFuxiD9t1Ama6nOK8mNrq9L9/XY3txZIpEvE7tr8ohsra4t6k2hotH18ikBlDEmkS/1DrbHxl65eP11UmkCZ7DTAArWRuq6a2FBP62Ca0czWGJk6E+eLxQFNkHpxaaaqqiItLaOlGSsUSFEf6nI5HE6zzQ5brCaL1WSzw06Xxe2x8QWsy1cCXvjlzx794Q+efOqxCxfPjE8MszkMFotps9lwONyuXbvy8vJACnZQUNCjjz76rW9963vf+96OHTvq6+v5fL5AIJicnCwtLQ0NDW1tbQXFq/R6vUQiIZPJwCiSyWQoipLJ5Ojo6NDQ0FOnTgUEBJBIpImJiUuXLj3yyCMPPvjgK6+8sn//fpPJxGQyFxYWVCoVSL7W6/VarXZ8fDw9Pb2urk6hUDQ3N58/f76mpqampiYlJYVGo8EwPDU1lZ+fX1xcPDAwwGQyP/7446effvrJJ5/88MMPk5OTiUQijUZjMBg1NTUhISEFBQUgv1soFCYkJPzhD3/4/ve///TTT+/fv7+1tVWpVAoEgtjY2J///Of/9V//tWXLlj179tTU1KysrFgsFgiC1Go1yHY3m81isbisrOzcuXMdHR1yuXxkZCQtLe2jjz46ePBgenr61NSURqNx2K1dHS2RoYHbt7559MihNgxWazI7UdTiReUGC6i37vGiM9OTZYW5LbXl9DmKw2FkMOcbm2qysjLi4xPPnrn40h9e+7//+6EfP/WL8LDo6akFmUwBQUaZfLWisvCtt1/7yU+ePnbsWGtrK5/PNxqNt5aG/1pz1ZDIPCCAyTwTACxAMINC5MviqgEBfFd9w1VfLldtxgGBwwSS8bs4EFlgBk9pM7MNwG7XsvZOEZf1JLZp0/faDALimIa7PjQiz4znwh28L0FfNa7SGgQqLVehZmv0fJCeYoRXNDqJVqecn18kEEhk8sDSEo3N5jKZLCqVzmAs30V09uLC8tIii7rIpVE5dBqXyeAuM7nLy+zk5NTBwUGjUe9y2wxGjUIpVWtkeqPMCN9fitKGcglF1ZBFSB6qb8cX8kQUi0OiNbJ9qGqe2tVBKJ5dJGoMLBDRAzAEpNYvq3RMhYYuV9NADpYe4oIpbDoTR6llaAwsQEtgf4BNm9t2t9TikJjMApCtZfw0FvkNVwE1tGRejTxRUnGjtDIuKOxQ70Atmz/id3ZXZOw5rUGA6ShNSg0ZoXQUlSbEJ12Zme/p6q0PCT+Zkx89Oo4bGm3n8Ccpk50HDr515PC26QmCzSztIlSf9d8bGnSMiK/kcyb6uuuTE6709zZSF8ipScHlJYmD5OaQ4GMZWRFM9lhpRXJg0BEac1ihZrdhSzAdpU2tBThCZQumqKE5r7ouMyU9LLcghjLVIdPMSWSjUuWkDqaZLBytaVkPcb8AV9mdRgjWcLiMjo72qqqafvKIVgOjPhTUOgLV1d0em92BIGaDCdJK18XJKXFnzp5MTUvAd2LWpCKDUU0ZH46PvzE1NdXU1OTv74/D4VAUlcvl/v7+Dz300K5duxoaGqRSqdFoZDAYdXV1MTExgKva29vBRDmbzSaTyfr7+zMyMtLT02dnZ+VyeUtLS2RkZFRUVGBgYHBw8MDAAIfDqaysBE7V6OioVqudnp7G4/EEAoHP54NgFgRBEASNjo5mZGTU1dVJpdLa2tpz585VVVWVlZXl5+ezWCyz2Tw1NZWZmZmdnT04OCiRSK5cuXLs2LH09HQ2mw3D8MbGBolEioiIKC8vDw4OLigoALP2IAhqbGz86KOPwsLCOjs7dTqd2WweHR2NiYk5fvz48ePHL1++jMPhDAaDyWTq7e3Nz88fGhoCB4KZjCwWq6ioKDAwECQ29fT0lJWVhYaGnjlz5saNG11dXXK5HEW9deWF10MuHTm4/3LgRWwHfl2ptXpQxI1CTtRovVlBXbYhxWOac1Ljs1NiTSYFj8/o6SUUFxfGxydei4iJuBobER5Hp/KVCoOAL8HjCTgcVijimCD1mlRAJvfW19djMBgejwfKdIHstK87V41KbMNiy6AQIfNMtzpM33DVvxdXbUbuiBy4m2/pE9n7V5yDK47RNdew2NLLMZCYGhJT08PWDwoR8KHfqUGxjbLhG1n3Da15+lecPQIriYsAuurmW+4UiW/5T+UqjZ6v1HAUajaYTmVCJDLlskBEFYkEoyMTuA5iX+/g7Mzi3OzS6MgEuW9odGTibprs7xsf7J8cHpymjM5PTVBnZ2gL8/TFBXp+XjGZPLCysqLRqNRqpUar0OqUau3a/XKVTEVFUTVsFbXjC7Pzrw6ONim1DAPMszpXOwjFKRlXevprQJgPRPdgq8jqXHX5ZF5U6UEVILddrV+2u6Uun8yNyu1uKWITgxgiiqrtbinYEwT7QNlPMKDDsw7qfwK/CraKQJLWN1wFW0XXok/t3v9yQsrFpLTAt7f9KiMndGaBcPbCvryiGIl06XLw0fd2/Km6LjMi8szREzvacWUl5UmHjr5XWZNugMRag8CH6mXK5bPnP0xMuGzSC1HUQMRXHjv8XlzMhWX6sM+tbqjNOuO3p7IsuberLjLiNK69dG1lIS01ND7xMos7npUbeejoe0v0QZ1RWN+UW12XmZ4VERN3MSzCLzUjPL/oRkj4ybAIPwyuaFU+KVwbXJWP62AaZOXqINYX4yq3F4ER7cLidFZWxtGjxw98eOjM6UuhIddyc7Pbsc3M5SUIvllwwemyWKwmCNb19BIyMpMjo8KDQy5djwxLTIqNjrlWXl46NzdXU1Nz4sSJ6upqn8+n1WrLysqee+65/fv3JyYm5uXlxcbGBgcHR0dH5+bmFhcXh4SEtLS0gHWOYRg2mUxsNru4uPjAgQP79u07f/780aNHAwMDs7KyEhISzp8/TyaTFQrF8PBwXFxcaGhoenp6eXn55cuX4+Li2tvbV1dXb50P2N3dnZiYWF5ezuFwioqKTp48WVxcnJWV9ec//3nfvn1+fn7nz59PTEwkk8kSiUSlUvX09CQkJFy5ciUyMjI2NjY9PT0nJwfwX3h4eH5+vkAg8Hg8FotlaWmpoqIiMDDw+vXrSUlJSUlJiYmJmZmZlZWVbW1tQUFBUVFRycnJcXFx165dy8jImJqacrvdwK+yWq0cDic6Ovq3v/3twYMHY2Ji/Pz80tLS2tvbMRhMYWFhXFxcWFjYlcuXtr/915//5EdbHvnBju3vNTW3KrRGyO5dU5scKGq0uk0Whw9FbVbzzPhI3PXQ3e+9ER5+8cjRA7t2v+/ndzIjI6umujE3p+Rq2I3E+KyM9PzEhLSwsKvXr0fk5KYXFmWlpcfn5mZfvHjx+vXrs7Ozm3lpX0K99X93rhoUIkCAdTbp6sviqs3xb9M3XPWl+1WdLFMXz9wnsg+teShydFKFzqjReRVKkdiJNFUjRVg1wKoaYDWMCVqnJI0U4Z1qoIjrJiR1U1IQCmxdVLXTtB0MPY5p6BFY71SXwNrJQ8CT+R/qq8ZVwLLS6PkmRIJYpWodj8Udp0z0jI2N4XFdba24vt6hqcl5yth0F4mMbSfcQyRMazcW09uJG+jpGhnsn6SMzU5NLs7OLFVW1BIIpMnJSSaTvrYmMRr1JpNBpZbeL1eBWt46E2dgpDGnIKK4PHaB1u30bhgRfm1jWkTUyVZsHl88zhNRFuk9TM6gw7NugHmS9VkmZ5DO6ueJKDIV1QDzUFStNbJZvOElRi9PRFFo6GCW34ZyyendsLnWRKtTPBEFpLrTWf0M9gBXOLYmmwf2Fciy+oarNnU18sRf33zueoxfScWNU2d2YHAFbP7IwcNvVdamqbTcjz555wcPPxCXeDku8XJQ6PHBEUxmzvVde/9S15iDogYwH1Cl5fqd3nMtwh9wFa699MTR7TmZ19ZWFlCfDtdeevrU7rLiBFJn1bVwv4G+Jr2GFxsTEHPjgkA8m5Z59YM9r1EZQ5B5tbous7gsMS3zavg1/48Pv3vs5M6YuIuJKcE5+dHd5FqRdIy3QpbIKDqYBtt4ephtgHlfLL/K7oCYy0vZ2Zm7du357W9eev653zz/3K+OHz+ampYwOjagUm+43Favz+FDnYCuFEppS2v9wY/3Pf3jLd/93v959bU/JiTG6vVaQDPh4eFNTU0wDFutViaTGRkZeezYsT/+8Y9btmx57rnnjh8/jsVi19fXSSRSbm7u8PCw0+mEYdhgMKAoarFYZmZmAgICXn/99VdfffU3v/nNwYMHi4qKamtrQ0NDp6en3W43n8/PzMzct2/fiy++uGXLlnPnzlVUVLDZbLCMDChGhSDI5ORkWVlZZ2enRqNpb2+PjIwkEAjNzc3PPvvsE0888eSTT27btq22thZM0zOZTDqdrqysbPv27Y899th3vvOdHTt2tLW18fn83t7eyspKEokklUohCIJhGFSu2r9//y9+8Ytvfetbzz33XHp6+sbGBoIgHA7n8OHDzz///AMPPPDTn/40KSlpdXXV6/WChWIAvkgkkvDw8G9/+9uPPvroCy+8sG3btpKSEoVCYbFYZmdnExIS3nrrrccfe/Qvf/ztL376xC+f++mpk8fJ/YOI3e1EUZ3FbUNRyO41IDarzeFxO2WrotqygqMf7Xr11ReffOrRp55+/MSJY7295GUmr7am5diRsw9+7/EfP/38gQ8PlZdXkkiEjMzkHTvfeebZJ1544edvvvlmTEzMwsICsAw3F0D8n3KV/W5cFZldVdwx0kOXUSTWfqGFsGzo4kADYns3z9jN03/u/l+QX6Xr4+oHBPCgEBoUIgMCE5ln6uPq+/lQP994Z//pWT5vPyQyD4ngO/v7Hf9LuR6Qmt3Nhe8UkWXEM3SjUk/t+Ip/SsONhpEBsb1XaOlg6Ts4hk6uqZMPEXgQnmfCsQ1Yth7PMeK4xv9pzwGUgGC5yCY5/V1cI57zGRHYRhLL0L38Wd3yKzEoRChrthmFZ0mHMkwoG0F5JnR+DSbOiErxY6nVpPiy9sRyfGoNISStOiS98rY+KL06OLMhPL/1RmVXZutwWfdi0xgHN7dGom4M8YxDPP1t/QDP2MP9vP9JACLyIYIAJvLh2/r7fXodLD2Wrb+txy/rSGxNN0tDYhmILCOBheDZCJ5twbMtHXTjgMhGYui66fKpFah3UVCK6SlpaoVsasSyaoLFBpNIf5OrJEZ41WyTmZB1IyyFrXLIolhX8KbnB/HENgwOX9vQ2tSKHxgen1tcnpxZ7BugELv7m1rxTa0dd/T4tjYSFttHIAz09VFGR+emp6kLC8tUGqu2rrmlFdtJII2MUgQiIWxGzFaLUrNxv1zlQVVGRKjQMBnsocralKgbZ4k9VSiqlanohaWxAYEHcgsjOwilhaWx0XHnElICpfKlsUlsXlFUYPAnF68cTM8O6x2o5wgoSu3yMKUttzAyJSO4vjlrZBwzPU+kTHX0DzYKRJNcPgVPKMNgC2fnSZPT+Nr69MrqZCyueGqmU7I2ByEiu3Pd7ly32tdMCP++ZESEJliIQEKrSegw8J0GvtPAdxi5NhPXAnERmA1kgVlWiGWBWTDCNt0U9++L/9z/EkD/gKvuS/fiqtTMoL+9/fPk9MsTMx2t2DwQit36/ovh1/30kDA04uRLL/9kaAzDF09TpvCQRVJYGrf3wOst7YUoqjfAIodHIZXTDh/ddvLEjvW1RRTVE/Dl58/uqyxPkm/QnPYNYmeF/6kPSovjuknVMVFnpybwVvPq9Wv+16POCMSziSnB72z7/SJtALGslVem5ORFZmaE5+dfj79xNinxXHdXMXUJPz3VMjXVKJQM8MQ9kvURPURDbFwjzDLCPJtjQ7K22NJaOjXVj6I2FLXbbTCKut0ux/TU/CMPbzl39uKnXAX5UKfDCXt9NhR1uT12DodFJHY1N2EwbXhcB7GtrWVuftJo0gCzyu2x3bohk6+OTwyPjg00t9Q1NFZzuEyLBXG73SwWa2BgQKlUgu9piUQyPT09NTU1MjLS1dVFIBDGx8c3Nja8Xq9AIOjr61tZWQFOyeaKNCiKTk5O9vT0NDY2BgQEXLp0qbGxsbe3t7a2WqVSgAriPB5naGigq4vY0fH/2Xvz6LbKc//3rHvXuT3n/G7LaQttmaFQKKVAA+W0tFCmHAhDKWMgkIkkJI4zx07ixI7neR5l2ZYleZBnyZZkybI1WpZkW7Isa54na561NQ+W9/1jg5sLSX81Jz2l58e7vmuvLXnz+tXWIvvj5/m+zzOCRCI0GhX0figUDAb9kUgIAAI+n4/NZmu1WhAEVSrVxMSExWJRKpXDw8N4PJ5EIlEoFJFIBOHO5uZmJBKRyWQLCwsEAqGnpwePx1sslkQiYTAYlpaWNBpNLBYLhUKBQCASiUA1tDgczuzsLAaDmZ6eXl9fh9oLstlsGo02Pj7e19dHpVLdbvdWyVAQBEOhkEqlqq2tffPNN0tLS4lEIhaLNZvN0DVarZbBYIyNjaGQCOzI4Bimb3J8hMthW6z2eHozDYLRDdAfTUeSmWAkHgTCm5l0JhkT8Nj1VSWjo30odPcgBs3jcfz+4EYadNi9Ar5kkbeK7B0Y6B82Gs3pdFKuEE9ghwcxKDQaCfn3IddXKBSC+kP/V7kKat2cTKahuqDhFGjxxYQaS34dHD4+NycyLZoiLF2ILPPOyH00XXhG6SepvCTVl48ULUDRBr5yvGG+7Abyzyj9N/BRBa6rWbV/Vu2nqAIzSu+M0k9WeCAym9MAc5rAf//xi/V/+XiT5gdIKv91RZB7cGIHwxxHzisPVyJKBueY6wmGKQmhGFEe/NKRpAxNq0JfPX71yr9wPVEVximjE8o4ThnHKaM4ZXRSEZ38PH7mn5T6ILM5QeKCRBS7yCvWuVU7XexiybzzCg9L7qZLbNQ1s8yVYqvsOI5kmM4nLiuWjV5dKONKg7ZAQm2ycwRSHImKGsJ19w339I/1Do7VNMObYIiGdkR+afXh7PMf7j/yyaHsI6dyPz2e+8nh07kmsCcAACAASURBVO/vPf7+3mMHjuWev1JR1YTo6B1p6Ohvhg90oibQI8QhHHUIN9s3SoYPEdFkDl6g4Rr9y5YQQ+UgCnVEoY4iMU+v6udkFpbGxVQ7Z6Xr0PvENdPUmg0rdkxKnJNS15TUNSVzE+QevNxDVHgJCu9Xjv5t3X+SMkhUuIkKN1EBbXgEiLIwURYlycLEteC8LkmR+GbW7IsGP0mg6hgltA0MAFF7JKQNBlU+r9LjVrjcKpdb4/Lo161Ku8vgDdgjyVAaTDl9rkkSMa+keGyaPDnHIM8vUnl8+tIqY1nI5K/Nr6xNUefxNBaRwSHQ56eo85NzDDyNTaTNU5hcMn1hmjpPorFnWTzmIp+zIloUSRi8ZRx5FoZEtyOQM8x5q9cfiCctbosvZNgOH6jdfqXTK98AXfG0FTPauvfga62wIhD0VtXlVtdfoDJH6PNj6MGGcxf2//JXt//isZ8YzCujE12//f3PD332bkn5ubffe6Gy5uIYtpvKGG9ovrpn72u73vjt/k/fKig6Wdtwpa4hr7zsjGh11utRFOQfPXXyQ71ukYBHPPqL2yorzmInOmVShmVd6HRIggFNIr6eSloBQA0Ayr9S/pDaFdY6g1q/R5Vya0CvHgyYwKABDGrBlAlM6zIpZTIp3UhJwQ0ZuKkEQU0iIopE1kKhVX9A6PLxHb5lp3/FFVz1RaS+yOdoFQDUW9oWV0FotS3daH70YE0fphY1UI0jdKp0856AbJbef+7Cx6PY9qGxlj5MPXqwbmSijcockijo63bhNAXVh6lvaMlrhxfNMTAyFXOOgWlszjt69K2RoSalnLHIxQ32142NtKiVLBB0D/bXtTZfZrNGV/jEpoaLTQ0Xe7pKDx7clZt3gMnBsjjYwtITORcOtrZc7YaXtTXmkadgpImGSUzpBDpvcvAiHV8k5jXr5Ci7bcbqoDlc824v1+dfCQLicFgZiegMesFgf8c8gwRuxjcS0VgIADfBTDK1yF269dYfZWVlQ3u+4vEoCGbS6eQ1gkYmnc6k0+nMZjKeCIUj/lgcgAqsb2TikOPqeopfM8NfNaCWfFCEKZPJxOPxYDDo9XpVKtXS0tLw8DCUlSspKSGRSCaTIb0RT2/ENzKJzGYys5ncBFObYAoE05BS6VgyFU1vxDObyVQ6Fo0BmUz6unywrUV+AQlJqPPgVpuX7U6S/qLYeiKRkEgkTU1NOTk5OBwOqmh13bGRTkKCXqbSmS/pK5dd93vMZDLgF/p87ZDAL/pAQ00Mt1pW32g92+OqRDINRGOR+EY4BVp9EaHGcrUO1jU+SxMZlk0htjYwK3PNyj10HUC5oX/8+tzz38VVPugyssIDxbdudP3fWjf21/9t55+WuabWbCxTFM2Sf1bRXTZAmTfHWKbozcpLXv9iZWhSEZ1QJnHKOE4Z34IqghzAS/1EqXda4p6WuMkSJySK2DGzbKTyjQzhOlts5coci0rHksqxpLJNc0UD04yW/rEm9HA/cW5Bpl2PJKIgGE2moD+MrFarXq/XaDQqlUqlUhmNRolEMjc3h0QiKysrL126dO7cubNnz5/IPnPk8PGP9xx4/709H7z/8b69h45nnT539mLWsVPHjp48dvRk1rFTx7NOHzt68sjh4/sOZXVippAE+gSDP70kpfAVs0IVY003LzfNLMvnVtUsiWFBuc5VWrhq66LaxtW6iGvrU2s2vNhOkDgIEgdR6pyWuaZlrusGWUly9/bup8pPVLgJShfEVSRZkCQDyNIwWRomi/xsbZK65pkVWZf0fpJA0TZGaBvoD0WtsZAaCKj8XrnHrfB8zlUGu1Pv9tk9Qbcn4Hf6/QqtYXiScKW8cmFNwVyVUvmi2SXh7JKQyhfRV8T0FTFNsMYSyThSFVusoK+IqXwRc1XKkch5YjljiT8zv0Bhc+YFQt6ahLO6xuKv8NYkcxweZhLfOzxKZrF1dqcvnnSFfNvlKk9A5fapUhlnPGWjUIcu5B2urrsoXKNmndjd3FYoU7KXV2Zm5jDDYx0HD7/1hxd/qTOu9g22vfDykz3IBptTOTzW1d5ZmXvpaPapvVeunqyovlRYcvb0uYMnz+wvKj3XASuvqsxVydmJ6Hpp0clT2R9qVdxpPPLJJ+4iTvXKJcxQQBePmEMBHVSvMuhXh4Lqvz6vFwDUwQ1rIGGJB02g1wS6jaBNCxrWQO0y6F4DPSsJLy/qXUh62Zs+NhjggcASGFlNRUWxkDDoX3J5eE7vogcQ+mNiX0Tqi0iv5SoAQqttctV2daOvRiyfI8+h6ppy8wo+7UaWLa3gl1bwo9jWzp5i4gyCs4TFETqr68+VVp4YmWiRKmlWp5A+P1Rdfy7n0t7m9ssM9vCqZIa7hL1y5SBmoJa7MMakDxKmOpn0QYNuIRbR0ub6hjH1QgFBIaOiesth7fkNdedfffWxcxf2L6/OqPW8nt6qyopzXZ2lGFTNMLrSrKDIlzCMyfLB9k9hlW8gGt6cHtjPnrnkdZFdbobHy/b5ecHgSgiQRMLKaFhn1AkwfR1sBgnMJDPxeBwIgxkwk9hY5PJuvfXWrKysLY75Cw/1dDoJgmnIrp5MRaAM4E3nqnQ6fS1XQdnAAwcOvPnmm08//fSOHTv+9Kc/1dbWCoXCZDKe3ohf+xtT6SgkKIqW2UxAmcpNMJnZTGxkEjeLqyB0gBYJNU6Glv015tnc3Nyqa3rs2LGRkZG/+BXcnHGj+BN4zYDegRpj32ief1SuoqgCFJXvq/qWq76xXIX7PF4Vn1RE8YowQR4myIFpBUBWBGbkvhm5b1bumZV75uRuqsy9pAkuSBxzyzoiWz69oKCt6HgKm1DvroL3l7Ujy9oRzX0jY1T2stZoiSYjIBiMRGOxGNQHPp1Ob/27EwgExGIxFovt6enp7e0dGBhAo9Hd3YheRF8nDNFQ31peVlNUWF54taykuLKstLq4qKLwaln+leJLFwtycy7nnM/LOZ93Ljf/fGFtdkH1ifzq3MrWqs5B2Mg0apKGJjBYa3q6SEtbUdNF2nmxYV5qZK3pZ0X6fxSucnvNfsDt8ju1RoNQKmUs8NAj4xVNLcwVyQxPMEFl9ePJiPEpxPgUCkfsmyL1TuD7pkiDREo/nozEEnon8OjJ6UECaYrKxEziezDDiKGRoSnC2DR5EDfVgxlm8Veo3MVx0kwPZrh/AsdY4ivNFovXsV2u8gEaX1AbS1rjKZtMyUagaq8Wn8gvPL57z85+TLNxXTg60dndW82YnyitOPv8S49p9CvtnZXPPPvo9MwQCAJ6kwiBanzzT394/Y/P5lz8DNXfMo7r7e6tr2u82tJehu5ram0pMhsE4KanofZS3oVDdsvaAgv76s4d0jU65PsBQW8iuh4O6gNetcsh2S5XRTO2eNoKhsygVQGKF+MMkntq0DjWbZ1B6+cQamqXmtqpp3ZYaB1eGtzNRGw6FxJ+fhIQRgOCgHfZ41vyh0RAXApxlS/8TeEqf0ipN/MY7OGJqQ4WZxSqxSpRUOe5Y+t2QSxl1Jt5WDwMga6gsTB2tygU0+pMXPr80CQRzlwY0RgWLI4VvYk7N4de4mHFIrJkbUatZDjtQiCgAAIKu1UgEk67HKuRkFoknOawR0eGGj755OVLVz5TG/gboHd1jUomoZn0odUlnEY2DaYU6QDXphzizRRikfvGu9+nj38qYFwB/LP+wEIgyAsCywAgDIekkbAyEtLeLK7KbCZT6Wg8EYIaLWc2E9DLm8VVyWQSegRDj+pEIhEOh6HddjU1NTk5OXl5eQgEQiAQBAIBEMwkU9FkKvJVRWPBVDq6RX7pjdhGJr4Jpm4WV4XD4fQ10aZoNJpIJL7GPLFYDOIqgUBQUVFx8uTJiYmJbwhXQbGrvwBV6X9crppVByFU+pK+5apvOFdBUIVXAAQ5QJR/QckKP0XpnVN45xQeqsLDkLnmJXaO1L6scHFkVoZAh2MI+6fonSOEq3Ww6q6+fjxlbmVNYrYbghFrOOEIxVw+fyAQgHoLhEIhj8djtVoNBoNGoyEQCLW1tTU1NaOjozwej8/nz88vLPIEXA6fxeRS51hkEpVIoOCnyFOTpPGxKewEYRI3jZ0gjI1OjgxjR0dwI+OEo2evvH3w1Etv73v5vYN7juWeyK++UNacU9aMxlF7ximIsZl+AnOKIZhdVjBW1HNC3T8KVzndRl/QZXVZBKJVEpU6PkVEj4x3oPqILN70wtIUkzNAmGnrH67vQbf2DXWP4lrQmAZEX20Xsq4b1YwabO0bakIO1HUhujGjMHR/KwLZikDC0P2dfQPtSHRzN4LC5sxxeHgqvXd4tBWB7J/AcUVis9u2Xa4KhHXBsCEcM8eSVl9Qy1kkFBRlP//SY2fO72Mt4DT6pROn97y3+0VUf8OVq1mPPn67XLXY1Fryi8fuam4r9fj10zNDsK7qY9l7CkvOXi44UVhytgNeRSAN0lmT+OmBvv7m/CtZM9N90jV6ztl9p7I/1Cg5FFL/zhcfF69SXXbpRtKeilsjgCEc1AN+rdct3xZXAYASCGs3YibQrQouz0m6GmdyT4x/9sno0d0TZz4ePbd7OPeD8dwPpnLep+S8P3/+/dmLe1xcjFdNSXv4YFSaiUgjwGoguOoNrW5xlS/8Z64C/q5cBRWjB6KaZGYdBJ3RpMFkXY6ljKlNywZoi6WM/pDSE5AFwipoVyYQ1UQSemhjJrS9wGIXxOP6UFDpdYt9Hkk8qsuk12MRrdctzqTXHbaVMKACQXsipo9HdSoFva0t/2rxGZVOCIKA16+2rgu8TmHEvwqmFZthHpjggNG5qB2zLq7R8K/aZOX+dXg0RAdCvFB4ORQWhMOicEgaDiluIlfF4qFoLBiNBeOJUCod3cjEIWq5WVyVSqXSX3DVxsYGtNUfKkoOgiAUO9l65ANAIJ4IQ5CXSkcheIICVKGwL5mKgGBqE0wmU5FYHIgnQql07GZxVSgUglgqnU5D5JFKpSAo3NZIJpObm5upVEqtVg8PD8NgsIWFhb8jVyWTSeiPdsiuDn0F8Xj8L6z/H5KrvvAS/bX6lqv+vlyFV4QnFdEvoCpMkAPEL7iKovBDDnGq3EtVeGhyD0PmwrOkLKFBrPPLzCGOyNyHY+RXdRw8fRk9QcHRuDypVu302UIJWyRuDoSMbq83CAQCAb/f7/V6XS6XzWYzm81Go9HpdFKp1Obm5qamJgKBIBKJhEIhnc5kMTlMBodBX6DOsWbINAJ+Bocljo9N9aGHhocmJsbxoyO4PvRQdxcK3tkL60LXtPWeLaz56MjZP35ydPeh04fO5mdfLM3OK/v46Pl9Jy5m5Rbn17R3DkzimXyexLBi8E6L/jG4yubQuX12g0XP4iwMTUz0D49hsFNDUwTywvL8mnxZpWeJZBNUVt8UaYg0h2dxiezFsVlGP54MvSRxlrG0eQyRjJmaHifNTM5SJ2epE2TK2DQZOzOLp9LJLDZjiU9fXB6bJrcj0d2DQ+yVVW80uF2uCkb0QMQYCOmh4tomy2pjS8Hv//AIqr/BbBXZnNLDR995+ZUdbbCSywXHfv2bn4ok8z3Ihqf+42fncg/3DbblXPysC1E3MYlkc6ebWksOffZ+9qm9yL5m3jKFt0yZJg0cPPDHgstH25qvvvf2c5/uf4PLnhxAN7zw3C+E/Jl14wqUAQz6NBHAEA0Zt5sHjASVEb8MDKo3tEvKgY6+fe9efezBKw/cUfHET+t+93Dtsz+rf/5n7S881Pv8Q0PPPYz7/UN9Lz6y0JAjnobFdUwwoQYzhnRUGvAKbC6eP/yN46pgRA31aly3C9x+KURRwYja6RVDnRxjKWMatEYSek9Altq0bJUEc/ulUIH7RNqUyVhiEW3AJwMCikhIDQQUbqfIbhXEozqHbcVm4fu90mTcAIIOr1tMpw23tJaLpbxAcN3plkdC6nRCGQOWM/HFoGMq5sUlvUNBS4ddWWlXFIXXazcC6GiI+rfmqkQyDNWvgqJBW771m8JV6XR6yyUN8QqUZYvFYlu1v6GRSqXCYSAaA2JxAOIqyO8F6dqK8FBQLZWOpjfiN4urNjY2YrFYOBze6p0MYd9259n6DwOBgFarlUqlNpvta+QTtzv+Mlelv/gW/ref6B+Vq6jaEFUb/Kq+5apvMFeFr41UEeVBktx/bfpvTu6mypxUmZMhta+ovUy+boy0COsn1MKGqtr66joHmhAYvtK0qrVIjDap2So1WxVWh87tswUAm8ttt9utVqvFYllfX7dYLDabzW6363Q6CoUCg8HgcDiZTBYIBAsLC3g8kTrHnJtlUmboRAIFO0EYwoyjUZheRD8ahcEMjmEGx7q7ULU1TVBOML+won98uh05UlTTceJC0acnLh05nXfmckVeaf1bHx15f3/W/qzc4zlX80obG+H9Q1M0Alv8j8JVDpfB43fozFoaizkwOto/PDaKn8bOzA7iZ0Yp9EnGAo7OHpmh9ePJ6MnpfjwZMz07SKRAwkzPfi4iuR+Lh9J/E2TKOGlmnDQzNk0eJ80MYCdxlDkyiz02TW7p6W3uRsxxeJ5I4GtwVTBs8AW1gZA+kbZ7/OpJQu+Z8/sEq7NQ1zn0QGNFdc4sbbgXXZdz8VOZkjeGRbz6+jP5hadQ/S0XL2eRKMNmq9Tt0zHZ+KbWkpLynB5kA5s7rTOu2h3ylubCxro8TH9TRekZWFuxSc9fYGFLi04atEs+tzIeMUcAA+SyikfM2+WqaEAOAirQInTOjc1cPln21M+z/tf/febf/q+i279b9/CPGx/5cdtjP0Y8ccfw43dOPXrH7MN3jD92T/e7z+KrTru542BQBm4Ywag86ObbbAvXchW0x/Dvy1Uun8QblHuDcqgyBfQyEFaZrMsunyQU0wJRjdsvhdovhmJaqBIY1G7I5ZOYbXyHZy2WNASDCo9rzeNaCwWVQODP5xBj2Sz8ddMiEFCkkyafR6JWLXA4FIdD7/ObPG45uGEENxQhLy3sI4IJUszXb1NXyXinRazPtIKTQVNxBugFAuS/aR5wI/NndoGiQTeXqzJfGHq+NOx2u9frBQAAAAC/3x8KhTY2NkAwk0hGEskwlPv7Ap5iW7sUr/VagWDqJuYBt9hu6xwaX2+erWVsfd7tzrPdcSOugm4FFHuDAld/+XP9o3IVTRem6YCv6luu+mZyFVRPC/JUQZEqktxPlnkhu/qMxEER2yhi25zYMie2UNfM5AVZ/zitpLbn5IXyc1dqGuGDJKZArLWJtVaJ3rKmNQsUmkWJYkWpVlvttkBQYzDq9XrDVwaBQEChUG1tbWg0mkajCYXCpaWluTkaFK+iUeehYNXEOH5kGIsZHIOygcNDE+1tXcVFFXmXrhYVlldXN7d2DbT3DjXC+vJKaj89nrv/2Nlzl8srm+A5+ZV5JbV5xXWnLhYdzMo5dCI3t6CqrAX5j8JVwZAjGPYarQbmAnsYi8WMYUemiKNEEhwzXt4Gv1hRe7W+pQWN6RrB1veg82ubcsuqa+C9UELwSk3jueKKkuYO+NBoB3qwrqOztL6xpq2js2+ge3CoHgYvqKxuhHd3Dw6NEkmYSXwjvLu2HUakMx1Bz9fIA/oBncevdvtUUM0tmZJNZYxCZeJB0KfRL/GFFIN5ZZFPWhKQXV7tGBbx/Es76hqvylWLFOqYwbzm8mrDMZvNqZTIObxlypJgTqXl+wFTZtNrNq0KlkhOm0Sn5mlVXDDj9rmVStm8z61MxiybaWc8Yo6GjKm4NRFdBwKabXFVwi8HI7ogn8iqvtT22rP59/zo0vf+pfT7/9rwk1va7/sh/Ke39j/844mf3059+Hbeg7cL7/0J/cG7Cn/6w66Db2pH2kADFwSUICCNeYQ+93IgJPVFpJ7IN4Wr7G6RNyiPpYwg6ARBZ2LDDHWndnrFkYR+E3QkM+tQN6FAWJXatEAGrEhCD4LODGiH0MrlFYfDaoilYhFtIqYP+GRBvzyVMAb98s0NSxhQ2a0CIKCIRbR+rzTo0wR9VnAzHo86gYAKBPXg5mokSEzHcWBmIuhqUq2eETA/EXP22xRn0q4yMNrrd03+TX3rW1yVSkeDgMftsXm89kDQfRO5aitMAoVMIA/7tQPKTGUyGRDMbIKpjUwcMlQBIa/P73R7bE6XJb0R8/ocJrPWajNGooEv1nzT8oBbi4lGo3a73WKx+P1+CLO2NaBPB3HJ14azrzFuBFVQW0C/3+92uyGQ/cu+sW+56luu+m/iKkhbkSqyzEuRuUliB1lsn1mzzojXZ9c+F01k2nf8cnZO6dXy9lbEyPAkjczizy/LuCIVc0nEE8tFKr1Io1tVaVY1GoXJbHQ6TOtmi8Vit9uhqJXBYFCpVDKZDIPBoFAoNBqNx+OXlpZkMplIJOJweETCDAE/MzVJgqxUE+P48bGpsdHJIcx4H3qotaUz/0rx8azT2cfPFOSXNDbCikrrGlq62+EDxeUNR7JyDhw+eaWwBo7AVNZ2NLR01zZ2Xbhcuvfgid0fH846eelSWRNJZPqH4KpEKhBLhtYdZjaPOzY1NTwxOYTDD2AnsXOs0hbYwTO5J/OLOwZHx2YZ7QMjOaVV2ZcL2/qHiezFfjz5QnnNkZy8stZOHI3ZNzFV1dJ2vqCwsLq2awCDGh0vb2w+cvpsPQzeNYAZJ83gKHPdg0PtSDSNtxRMRr4GV0EVup0ehd0lc7jl3oAGiBhTGee6bS2WtLp9KrNVZHVI1LpFEPSBINA32PbAQ7fV1OeDIBCJ21MZr94kcno0To/G49cHw+vRhCMSt/uCRodTsZnxrBtXQNAHZtxelyIWNnmc8ghg8HtUyZhlI2mPhU3RkDGdsKXi1jCg2xZXJX1yMKQxTSFQ+/6Y99AdV269pe6OW2F3/bjzzh/Cfvy9nju/N3zvD4n337pw74+Ed9ymvPUHvDt+lPMv/9S86xlJWym4MgPaVkG3aMO3FgPEW1zliSh94b8/V/kAhdUpNKwvGtYXTdZlq1PoDymTmXW3X2p1Ck3WZYtjBTJXeQIym2sVyhjaXKv+kNLtlxrWF802fiiqSaVMHteaw7YSCipjES107vNIDLqFdNIUi2jtVkHAJ/N7pW6nKBFdjwBuMB0NBUwex0oyJohFqCE/BgTHHeYStSRbyP5ojbPbIs9KOgvASDUY63bbR232OaeL6fFy/H4+EBTfXK6KxgCoP6DX59AbVFLZqkQqlMlFN4uroCf0VsBmizYgM9NW+GRjYyMajQJAAATTUFVSIOR1ua3mdZ1Wp1CppS63VSYXcbhMwQrPajNCMS0g5LtZXAUAALQSr9e7vLxMp9OlUqnf79/uPIlEAnIyQUADpTu/hk9ru+NGXOX1eu12O2TY1Wq1FovF6/VCJv3rjr+WqyAnWjyRAqKxaCIT3QDtgZhIZ8uvaUfhmfMyC08fYCg9VIVnTuEly93060HPX9CN6pXTdNHrKXwjrmIaI9fVthbzP1izaj9Z4Vl0bAwv6k7W91WP0BcsCZYpOqcJ/01FkAWmFQBZFf686r3CT5Z5yRIncnaVtLoutKek7g2G1A7HMi7WIT67WHn6UmVRVXsXCouf5XH4qmWxbnlNwxMpmLxVtmBtWSxbVamlWr1Ur5PqtDKNymKzSiSSxcVFqVTqcrk8Hs/a2hqRSKypqRkcHORwOFKpdHV1dWFhgcViLSxwcVgCdoKAnSAQ8DMzZNoshUEmUfFTZGTvQElx5WdHsrOOnSovq0H2DvT3Dfd0ozs6ehuaO2vqO8qrGnMvFX+WdSbrRO7Fy8VllU3lVY0V1S1llQ2FJbUX8opOnsn79MSF09VdnTMrFJWPKHWOC0zTMtecJvAX6tbeiF+vezOhwm8zOj9FC1A04Tl1dE4do6oSVFViZi2woEsxpH6axME3Bqf58ubhyUZkbyhqTccN0bDO55H5fepoZD0QNK1blRqdeFXMXxIuDo4Mj+BwOCK5EdY1TppxxzPNqMHn33rv7QNHJqgsvRfATM++te/Qy+9+OEikOOMbVL7ok+wzL72zuwHRZwvHRBrDyYt5z7/2Rj0MbvUHlWZLcW3973a+cqW8cl4g1Fjtg7ipgsrqlp7esWny8NQ4kzO1Jpu1uVZDMS3Ubs/uFq3bBTfiKn/o8+rwX5LHr3Z5lYLVWbtLlso4oRLeHr8aBAECabC86uIsbdwXNDo9GoN5zRc0+gGT26dz+3TB8Hos6YwmHB6/3ry+5vNqAL8WMlGFg/pkzALt/ouGjNdR2HAjrvJ5JGFAlYjpo2FNwCfzusVBvxwMqkENd6nhavUfduTdc1vdvXf1PHgf8v67e+/6UdMt/w/2kbt5zzzBf/JhycP3mR78qevue9buuB3/myerfvVQ91svGlCNoFEAeiQbTmEcEAeCYk9I7ArJXSG5B1D6AsoApG1AqtIfUkLterYaSEOJOejNm+W7+usVCCkDAXnQ/1fLp0lGveGAPehRhgMriSg7GcNHAj0+V6VJc3Jt+YNlxi6l4IOQ5eymtwAwntMITvN5NaK1QYOR5HKz/X5+CJDEoupUwqzXLE9NoBeY5EwiAmYy6WgcTG2CGfBGXAVtxEskEtduDQPBzEYmAWXZ4okQl8dq72jqRcJ5i/Nujw2KCcUToa3MYCodi0RCUIWnawNOW/WQIFs6ZIuGLNIej+fayyDGCgaDUL+Xa0c8Hne5HKl0zOFcD4V90K8mkada2xp6EDDzug6J6rqUd74XCdfqFF9kA9MgmEkkEpFI5NqPBq1ki5MsFgt0H7ZGJBKBkG4reAbZquLxuM/nm56e7u3t1Wg0VqsVBMFYLBaNRjc2NqAK79f+omvH5uZmIBCAYDGdTn8RgQNBEIQKjULnEPNBJ1CPZ7/fv1UuFTKffXXyjY2NeDy+haHX3jSoT+JWaA3CuC2jOuSgHxsba2trIxAIUPfDv8x5W2DK5/Nvv/32AwcOfLWO6A25qqC240tcRVX6ZhSeoeUtOQAAIABJREFU7XLVjZ7H33LV/wyuuqZnYoCi8M/KPTNS14zEwTOGefoATWqbmJd0jFFLOwZzq2Bni5t6B6cHxyi4aTaFwWdyxexlKXtZPL+0yhGIeaviZbF0RS5bVSpEKrlIJRcr5WKpRK1Wm81mk8kkl8tZLNbY2BgCgRgeHqZSqSKRSKFQCIXChYWF+fl5DodHnWNOTZIGB0ZRyMGB/pHxsSn8FHmaOFtcVFGQX1KQX1JeVtPa0ono6etF9Hd3obq7+tpau5saYQ317cVFVadO5h47evrUydyS4uqy0tqK8vqK8vrSkpr8K6W5OflZZ/P3XaquHKJOrdlmlN6JFfMY3zgtc9H1oW8aV5FmJqaIE0QKAY7o6RseHp6YrGhoRo9N3CyuKqyuZfFXFKb1QdxUaX1j9+DQ1BxtlICdIvWxeeMaw4InIIMezy6fxOFZ2y5XWR2SUNTk8ipB0AeCPpdXCcWuYkmncI1JZWBVWn4q490Eg6Go1RswePx6X9AIRCyxpDORdseSzmB43evTRsLmUEAX8KqDPk0sbErFrbGwye9RbZerAj5ZGFDFItpISA3FVyIhNRjRR3hkVuHZ8l8/evHH36+78/bu++7tvvv2rjtu7fjRd+nPPal971XFS79de/g+1b13Oe++T33/A7NPPdn0yIO9L/9e31IOKrigWwa61xKBtW+5KuiXB/3qSNAa9hnDPmkMWEzH5xLRwaC3xmnL1co/kQreFHFe0Qrf9umPRM1nPYrjyqVTIkGjVDZiXqe4PQtQvCoaUSVixu1yVSwWg+q5ZDIZqLNePB4HwYzX54TIyeO1E6dxFZXFDY3Vk1NjVpsRwqlA0B0EPIGg2+d3ZjaTIJiBYkvQFmZoFzO08yb9FWcStNM5lUqFw2GHwxGNRqEfbRUlBwAAIptwOByNRkEwA4Jph3PdvK4LBN1qjWxkdKAXCZ+hEFxu69BwX1HxlZHRAYj5NjLxQNDj9bohJMpkMm6322Qy2e12AADMZrPL5frCtvU5srjdbqfTaTabtzhmY2PD7XY7HA6n0wmFl0AQdLlcYrEY2j0HgiDkAIOuTyQSUKFBt9sN1WSPRCLBYBA6h/gVYkco8AOhj81mg1bodDq1Wu3WbFsn8Xg8EAgEAoFoNLp1G/1+v8FgMJlMULH4jY2N8BcjGAx6PB6/378FYVurha70+Xw+ny+ZTPp8vpWVFSQSWVFRAYfDBQIBNP/fiquu1sHQBBZbbl00BJkqL03ppSp9FKV3u1x13f64VG3kW676n8FVVG2EpglR1cCcKkhVBuYUXsilrgiADLmjC8csaEKeKW25UNVR3Iqu7R6mcyUM9iqVKZilL83Sl6jMJQZbMM9b4Yuky6vi5VXxskjEX1sTSsUiuVSskHB4XL1eD/0vRCKRWltbq6qq6urquFyuUCiUSqUikYjL5dLpdAaDwWZz8FMkIoEyQ6ZR51izFMbEOL4Ljqyrbc46dqogv6Sjvbu/bxiNwkD7Abu7UMie/o7WrrbmTlhbd2Nd66Xc/M8OHT+w93DB5eKigrLSosrykurykuqSwoqrV0pyrpT/8cjF7FpUD3VtRumdWrP1s5VY4fqCJfFN4ypUH6wfgyRSCJjRkem5uVnGfEsXYoQwfbO4qqyhibksEGv1A9jJehh8lEiichexZDxqsJk4g1iVzEBt+wJhlQ9QeIM3atJyQ66yOaWR+LrDLY/E12VK9sg4TCxjBkL60YmeeQ5RpeVbHQo/YIrE7U6PRq5aDITMbp9u3SbTm0QG85rdpQIilmTKuZF2RUPGgFcdAQyZlCOTckRDRq9LsV2ugqzWkZAaYqxQUJmMG8DEum68F5/16dWf/yz3B9+v/MmP2++5p+3OO5p+8oPun90p3fdOsvCMbd87vEd+yv3JrYa77zM++jjjiR2dDzyA+PUOaUEOuDgLuhWgT57wiYKBb7lKHvQrg25NyKOKAqvJ2HwqgQuHOpz2S3rdfsnqLqnwZcXKK/q1P9oke+zi/ablA7KFE2pZt1Y3ZXfQvT6u388P+EUhQB4N67bLVVvxkkQisbS01NHRcfr06Y8//qi8ohjd1zOFH29ta9j94TuPP/HI0//xq7f+9NqV/AuCFZ7LbSWRp3JyT3+0573KqhKFUpJMxi0Wy8LCAgaDgf6xKikpKSwsLC0tpVAowWAQ+i0Gg2FoaOjixYv79+8/e/ZsR0fHysoK9COj0TgwMPDee+/t3r27urparVZvbm6GQqFIJAKCmUg0OE2avFqYdyzr0Lvv/fH1N/4zv+Aia55qd5hHRgcqq0pwk6Mer30jEzeZtRwui8ViWK3WdDptNBoxGAzU+Hl8fByqUIPFYqEEXyQSodFo3d3dH3zwwd69e0tLS2dmZpaXl7FYbENDQ2lpaVZW1sjICNSZh06nV1VVicViEATNZvPi4uLi4qLH40mn00qlEoFA5OXlTU1N9fT01NTUFBYW5ubmFhcXUygUKGy2xSUQYDmdzrW1tdzc3KNHj77//vsHDx5EoVAOhwMitrq6Oqh86L59+1pbW6EgGYPBoFKpY2NjLS0tdXV1ExMTEolEJBIRicRz584VFhYWFxcXFBS0tbUtLS1BRSuSySSXy21tbc3NzT148GBWVtbQ0JDf7+/u7s7NzX311Vcfe+yxp59++siRIxMTE3a7/W/IVX3E+QWFbckIsNQ+uspHU/lnVb5vueqbqb8XV9E0IZomRNeG6TqAqQWYmgBT5WWq3VOLatg47WIN/MilipOF9WUdA13js6MznOk53jRlgUCex5MY05T5WQaHyeGzFwWLKyKuQLCwvLywvMhb4fPXVtYUEplazl8RyGQyqVRKpVK7uroqKysbGhp6enpWV1chr/r8/DyVSp2dnaXRaEzmPHYCj8MSpyZJWy71gvyS7ONnzp+7VF3VgEZhoDoLnTAErKOnuxPZC0e1N8E6GmHILjSio7essOL4oexPdu/Lzy0ouFRYcqW0vKiyuqSmqrSmqri6sLThtYPn3z5bcaV7cnhRR5A4MFzNGN/INEa+aVwF724aGEIxOQwqk7EikQglcuTQ6OQs9WZxVXVrO3NZIFSqB7CTHag+MovNFYnxc6RuVN0kEc5fJZptfGgHWSCsuvGj94Zc5fQoogmLN6AJRU3k2cGci59OTHa7farde3a1dpRL5JxAyAxELJCC4XU/YNqKWoWi1mjCEU04IlFLZsMdDRnDQf1G0g5uetIJWwQwAH7tdrkqGtZAUBX0y4GAIhrWpJMmMGlbaChDvvf2xXvuzvn+D6ruuLv53vsb7r6r6o7b0L99zFWaAw7DAxeyyL/8Ke77/+/KPXdrdzw5/8sn0fc+0PPII9wj+zPEEdAuBQFNyvstV8mDfnnIL/faJEHPagxYTMVm4tF+r6fEqD+klL8pXPqtXPScUfaKSfKGfvkt9cJ7mvmPlQunrIZBq23W42UHgkt+P9/vWwWCskhIu12u2ioZJRKJamtr33333UceeeSWW777wovPZp/4rKKy+Hj2kR1P/vKWf/+3H//kB4/+8qEPP3oX3tU2Mjpw4eLZ3z7z1F13//jVXS91wFpEIiEejy8rK9uzZ89zzz33xBNP/OIXv/j5z3/+q1/9Ki8vb3V1NZ1Oh0IhFot16dKlF1544Re/+MV99923a9cuDAbjcDi0Wu3IyEhFRcUdd9zxm9/8pqCgQCQSQY/teDy+sZFizdNKy66+8eYrv376ifvuv/Pe++7Yt/8jLG7E4VynMyjDI/1cHsvrc3i8di6P1T+ARKORIpHI4XDMzMzs3bv3gQce2LFjx4cffvjqq6/+/ve/P336tFKpBEFQIBDk5+fv3r37oYceevDBB1966aXz589fvXr1wIEDr7zyyquvvvrUU0/l5eVxuVy3211XV/fCCy90d3d7PB4cDtfZ2TkwMCCTyYxGY39//1tvvXXnnXcePHhw165dv/3tb5966qkHHnjg0UcfPX/+PI/H2+IqKBMXj8e1Wi2NRvvOd77zwx/+8K677tqxY0d2djaBQFCr1TqdbufOnR988MGzzz77k5/8ZOfOnWg0mkgklpeXv/POO3v27Hn77bdfeeWVgwcPVlZWFhYW7t69+5577tmxY8dTTz316KOPvv766zAYTKPRQOlLDAZz4MCB3/3ud3fdddedd9556NAhGo1WXFz8/vvvP/DAA9/97ndvu+22559/vra2Fopa/U24qqgB3j/N5ijty6bQvMbPUPvp6sCc2r9drqLrY9fVt1z1P4Or5lRBhibI0oXYhghbF2ZqAjS5iya1XW7sO1Pecbyg7lxZSyUM0zNOGZ3l4enLg2Pk0fEZ3BSNSGZSqBw6a5G1wJ/nLLM4i8wFDnOBw+IscJa5gjW+WLEm1yhkCjmTyezv729qampubkahUEQikcVirays8Hg8JpNJo9FoNBrj88HCYQldcGRBfknWsVOHD2WdPHEu79LV4qKKjvbuLjiyF9GP6OmDd/bCOno6YYjuTmRnc2dTdVN7bSsKjurrRFWXVJ/57NTBPQev5uRfvXi1NK+4/Gp5bXF1bVltQ1ldRVXbBycLdx65/OGl+uoR+hjfiBWuT6yYp2WubxpXtbRVo/p7WFwmfZ61KpPxRZKOXnTfOPZmcVVtO4y5LFhRqDCT+O7BIcYSXyBXkhizfUOtpFmkSEqBnM4QVPkAxXa5yuNXRxMWyFZFY459euRPnd0Vdpfsg49erWu8qlAvgSCQAQPegCGecoEg4AsaAyFzJG5Pb/pAEEhv+oLhdadL6XIq3A5ZBDCAG65kzOJ2yLwuRTJm2S5XxSLaMKD6/PEfVMYi2mTcAIaM4+dONb3w8tkf33n+Bz+quueB+p8+VHHPvVfv+tHon3amBlpBPiVYmz/y5EPdt/6v2fvvEu54kvnzJ0bv+Rny/p+R33rD09MK6lfAkG7DtwZxlTMsd4Y/56qgXxn0/5/GVVKfQwh4FmNBWgQY83rrzeunlMp3JJI/CJYeU4h/Y1buNEp2qTivyel/MrAPmAR5Pvukx8sKAotAiB8ICL42V0GpIrlc3tzcfPr06dLSUhQKNTIydD7nNKK3c55Nm6EQ6uors098du78yarqUt7i/NBwX+6FM+dzTqH7esYnhppb6ioqS0ZGhlpbW3Nycj755JN33333/fff//jjjw8cOPD+++8XFRXRaLT19XWVSjU5OVlfX19UVDQ6Onr8+PGDBw8ikcjZ2dnW1tYrV67U19ezWCydTgcZraBEXiqVslrX4V3tdfWV8K42LG4E3tV25mx23uWcQQwqFgcsVoNOr/R47dA5jT7Ti+xCo5Fra2t2u318fHznzp3f+c537rjjjl27dl29enXv3r2XL18WCoV2u314ePjs2bPZ2dk4HK6lpaWysrKxsbGoqGj//v379+/Pz89Ho9EIBGJycnJ9fR2LxWZnZ4+MjBiNxp6ensbGxtHRUaPRaDAY6uvrH3/88X/6p3969tlnX3rppf3791+8ePHo0aN//OMfs7KyEAjEVmVRiKui0ahUKp2cnHz77bdLSkr6+/s7OzsrKioaGhqQSOTQ0FBBQQEOhxsbGztx4sT+/ftbWlqGh4fr6+vvu+++N99889ixYwcPHjxw4MDx48c//vjjZ555Jisr6/z581lZWe+8887HH3/c3t4uk8ni8fjy8vLAwEB7ezsSiayvrz9+/HhOTg4SidRqtVgs9vLly0eOHMnNzUWhUGq1+m+YByxqgA+QFrgqB98cZmsDTE2AoQlSNYFvueqbqb8TVwGzch9dHZjXh9mGMEPtnxaax9myQarwcF7NyaLGK/Xd9cixXuwchsQeJrGG8dQx3Owknk6izM/ReXTWImN+ic7iUplsGmuexmIy2PMs7jxneWFJuLgiFoilqzweZ2RkpKampqKiAolEMhgMiUSiUqkEAgGXy2WxWGw2m8fjcblcKpWKxxMb6luKiyrOnb2YffzMubMXiwrL6+ta2tu6sBOEwYFReGdvSzOsuamjva2rE4bogvW21bc1Vza217Yi2xHdzfDyK6Vnj57OPphVcqmoNK+47HJJZUF5TVFVXUlNY3l9dXXrsYKGXVlXXz6c91lFdweJPymy4sX2iRXzN42rOjrrB4ZQC0ts5gJ7VSZbXBE1dXZ3Dw7dLK6qaetg8VdEau0wntg9OERfXF5RqCjztBFsF5U5KFPRocqQ0H4xqKrktrgqueFQaXn4aRSVMVpQlP3k0/dV112Mp2yDwzDWAmHdJnN5tcsrVMxIJ2akc44+AUQsxnUxk43vRTc1t5UODHWsilmhsJlGHV0VUDxOeSxsMmiXuOxJhZS1kbR/jXgVEFBs1beMhjWhoDJtl7d//FHxE09n//vt5394Z/m9D1fe//CVu+46+5NbKScPgEwcaFnz99QMvvCrjvtvxT3yU+YTj1MffHT6/kcH7394/Lln1aX54CoTBLSgXxLyf8tV8pBfGvIJw35OyEd0O+BG/UWF4mOZ9GWZ7LeilUdUkidN8ucNqy8rF15Xz3/gXDkR0NRFfOQgwI1EBeHISjC4EvCLwiFFPGrYLlclk8lgMEij0fLz8/Pz8+fm5jweDwAE4F3t06RJvUHl8zuFq0sDg0jMEHqeTQuFfSTy1MVL59raG31+JwimVoSLA4Oorq7Opqam8vLy4uJiiA86OjrgcHh+fn5VVRWBQFAoFDMzM6dPn37rrbf27t3b09NTVVXV19en0WhkMllZWdkf/vCHxx9/nEgkWiwWKKIDGYPi8bhAsNzcUt+DgC3zOaGwT6tT9PUjOmDN06TJeCIUiQaisWAyFQlH/GqNjDiNg3W2olC9UqnU4/FgsdidO3fecsstTz311NmzZy0Wy+zs7PT09NraGp1Or6ysLC0txWKxm5ubIpFodHS0s7MzLy/v8OHDUPxGo9HMzMxMT0/b7fapqamjR4+OjIz4fL7e3t729nYymRwIBOx2e11d3eOPP/7P//zPx48fv3DhQktLy+DgYGdnZ1FRUXl5eW9vbyKRgJzjECzGYjGJRDIxMXH8+PG5ublIJKJUKpubm48ePXr48OETJ0588sknp0+fPn/+/MWLF/v7+6VS6dLSEgwGe+mllyorK5lMJoPBQKFQ1dXVly5dOnHixMDAQH9/PwwGKykpycvLa2lpWVxcDIfD1dXVhw4deu+9906dOlVdXd3R0YHH4+VyOQiCTqeTRCJ1d3fjcDiTybTlfvubcFVxY9cAaYGndgrWIwu6IEsbZGqBr8FVDEP8uvqWq/4ncRVbH2JqAtNCC3pW2DBILoKNnKvsLGrta+6f6sXODeAZ/VPUvsm5AewMgTxPJrMoFDaVyqXRODQah0qbp9JYrPkFNmdhgcvhLnK4i2zuIpuzyFrgshCIbjgc3tXVNTQ0NDc3t7KyIpVKZTIZn8/ncDhsNntxcZHP5zMYDAwG09zceuliflFheWNDGxqFmRjHT4zjB/pHuuDIkWHsQP8Ioqevo727taWztaWzo70b3oGAN8I6apvhDW09zbDGspq8UzmnDmWdOZJdVVC6peqrZbVFFfUlVZWVzbk13R9eqn/p0KU3ThRf6pwY4mnJCg9WuP5N4ypUH2wcN7wkXGTzuCK5fHlV3NrdixwZu1lcVdXSNi8QSvXGUSKps2+AwubwZYq5BcYorhviKsir7gMUUPXt7XIVEDFip3pOnvm4oCj73Q9euOPufymtOAuCPo9fn8p43T4dkYwpKj2XfWrvp0fe271nl0rLX5OysVOoszmHXvrPX+/es2toFB4EjOVl50aH2lRy9rpxhULqh7UVz5IHoNoK2/VXQXb1rdiV2ynyq5eKd+48d98jh//1tpO33FF490MFdz9w8ke3Hfzhd/nVV0AlFwxofKPtg+883/X0QyP/8cvpxx+due8RxoO/wj74S8yOJxdPZ4HzBNCnAgOya7nKFVJ6g/9ncpU4FVlLhhcC7jGjvlosPixYeV0s/r1K/bRc8qha9iud+Dca/vMqzhvr/IMx9VXQ1RsPzoUjS9HYSiQqBAAh5Fv/GvsBo9Gox+Mhk8kFBQU1NTXLy8tGo5HH48A6W3sQsAUOw+W2iiUrnfDWpuZaAhErlqzgJkdr6yqGR/pdbqvHa6fSyIMYdHNzY1NTU0tLS2dnZ29vb29vLxwOb2trq6iouHLlSn9/v0wmGxoaeuaZZ77//e8/9dRTn3zySUNDw/LystfrhR7w+/fvv+22215++eX8/HwqlQpZmiCbNp+/VFtX2QFrZjBnLVaDYIUH62yBXkZjwVDYB4S84YgfsrTjCRNNzXXd3XClUhmNRvF4/PPPP//v//7vb775JgqFgtxLPp/PbDYPDQ2dOXOmsbFRo9H4fD4mkwmHw8vKyg4dOvTRRx8hkciNjQ0ej4fBYMbGxsxmMwqFeu211+BweDQaxWAwbW1teDze5/O53e6Wlpann376lltuQSKRKBQKhUJ1dXU1NzfX19c3NzfDYLB4PB6Px6PRKHTnk8mkQqGYnJx88cUXEQiExWJZXV2tqqravXv366+//uabb95111233377r3/96/z8fD6fb7fbWSxWfX19Tk4OiUSCNhWurq6iUCgYDNbf3w9xXltbW2tra1lZWVlZGR6P93g8hw4d2rFjx/e+970HH3zw008/RSKRAoHAYrEEAgGz2Tw9PV1bW9vT06NSqaBtBP9VrkrGE+l0OpFIhSOxaCIT3wDtgZhYaytp6saQODy1c8X8OVexNABDE6TrgG2JZYgxjTGWIfGlI10bpenCXzpCNh26LvhVsYzh6+orV/ohMf8sLySW1svUeek6P02/DW1N+FeK+f/XF+9/vjya/hrpgK1z6Ef/leOc2kdWupcc6eEl7al6dPUojWOJs0xRqhqY0wBUdfivOVLVwLZEVwcYMteCyrOk9bLl9qkFSccQ+XJtd1ZeVTUc0zEwhZ6g9E9S0GPTyBHCII4yPk0nkBgEwhweT8XjZ4lE6gyFTqXN0xlsLm+Jt7i8xF9e4i9zFzksNpNKn5uZJUN/9JBIJKFQKBaLBQIBj8fjcDiLi4tsNnt+fp7H4/F4PAKB0NDQcPbs+caG1uam9k5Yz0D/MA5LIODJkzji2CiuE9aD7O0f6B9GowZhHd3NTe2tLTA4rKe7Hd7dAutugXU2tpXnF588nHVs/+HTn2XXlVbVFFdUF5VXFZZVFZZVF5XXFFeUl9fn1yOyymB/zMp/ce+Zz4rbULRVqspNEtvnFJ45hYeivFZeSFCfxC8dv/hevnTcKlQG3eEwVR2lq6J0VXRG7OXoYgyZlyZx8E3+La4CovZk3BSJ6Lwehd+nDkfWA8H1dasS0dsxPDbA4S3MMehLK6IFnqC5o6t38Otw1YmLeX947Y06GNziDyrMlqLa+md2vlLe1DK/sio3rY9Ok9tRfUQGa1Eio3FZmFE4hTYgltNsrjUfoPIGlS6fzOGR+EPq6+n6UOUHdGtSBqyr/PyFgyPjsKbWq6+89uu6xstA2ACCARAEIsB6D7zm7Kn9ZcXniq+e3rvn9fGRLpWcB/iNy7yZ0qKzJ7L2ILpqNcqlvR+/0VB/ZWmRtCaiI7qqL5z/tB9VH/CqIYq6Rrp4SBcN6z7v+vdlqQMBpc8n9/nkoZAmFjMAgNqyLjSL57Of+92+u3769r9+f98Pbj9578+O3/PTD390667v/9sKsgV0q8CI0UXoHdr3Zu/O/xh//mn8Y4/Q7ryf/+Djcz97dPiRXywc/GSDPAa61GBQG/LLXYDaHtLYwjp7yOAKGrwBg89v8APXSucHdP6Q9gtt3cabw1WhaxQI/RnpfGElVFjLE5G7o9K/Xp6o1BMS//XyhlbTm9JoYsHhHpYpyniLBxa4r6+t/qdO86pa+pxa/AfVyk459w0l5xOr6HxyvRUM46MhZjgqjMZF4ehqEBABIWkspkunbDrt8iQWzWaSN5IRcDOTiv3v84A+n294eDgrK6uiokKj0SQSCZ1OMzY+hO5DcLiseCK8bjEgeuF19VUEIs5qM02TpqpryscnhqMxAAj5JrAjpWWF5eWltbW1nZ2dQ0NDOBxufHwcjUZ3dHQMDg4WFRV1dnZC0aBdu3a9+OKLdXV1RCLRZDLp9XosFkskEm02m1qt7u7uLiwsbGtrYzKZPp8PiuvY7XaTyXC18HJrW6NgZTGRjBhN2r7+XlhnK2V2ehNMxRNhIOSLRIOpdMzjdbDmaZ3wNjQaCe22o1Kpzz333Pe+9709e/bQaLRAIACFwTKZDBaLPX36dEdHh9vt3tjYkEgkU1NTcDj83LlzR44cwePxIAjq9Xo4HF5bW6vVarlcbn5+Pg6H83q9eDweBoNNTEx4vd5gMIhAIF588cXbb78dg8FMTk4SCISxsTEMBoNGo+vr6y9cuBCPx6F+ONDWwo2NDbVaTSQSDx06RCAQAADQ6/UIBCI7O/u999577bXX3nnnnby8PBqN5vP5dDodBoOprq5ubGwsKyujUqlQ0EskEnV1dXV2dk5PT+NwOBQKNTAwgMViu7q6KioqxsfHvV5vdnb23r17Dx482NDQsLS0ZDQa5+fnOzs7HQ6H2+1ms9l1dXWdnZ06nQ7afflf5ap0PLGZSqeiyTAQiURTkfimxR0Syk3lzYhRMo+v9Ygt8SV9iKsN8XQRtia0YAhfVyxt8DrSAGxDhGWMsA2xLx05pgTbHPvSkWOKcU1hnvE6Wl6PfVVLlhjHDHDMwLzBS1M7WDr3oiWwtB5YMLg4OidX71jUO5eMjmW9dVG7zlOb5lWmBbOHte79/6h77+g2rjPvP3//9uzu+2azKU4cN9nqkmVbduw4cbyxd2M7iTdxEpfYklzUKVGNFEVS7L13gp1g7wQBkARBguggQIDovfcOTEFlE35/XAvLiFLOal9lk9zznHsGo5k7d2bO4Xz0fZ77PLuN5YRZTpjpgOi2AM3qp1p8y2bvstHD94R0cqzHAAAgAElEQVS5dphjDa7YIJ4DYVsCS2o7QaSj6lw0vZth9DJNPqbJxzB6aXo3TedkaJ0rJs+KycPQ2qkqG03npOpcS2on3einG4NUU5BqhJdNwNBlE0wzITQTwvh/7qn6IFnjW/Nuja/qr9b0Vo4tcR0xpjW8pA6SNcElNXxPv/uNMIxRhjFM08F0bXC3MfUwUw+zDAjLgDB0EE0ToCi9yzI7TaCWae1qk4fCEta1YtNuFWXmlFfVtXVhx7qwY93YsW7syE6bmCDipmcJeDKo3DcxPjM9RSTgSTO4WcoSnbsiYDG5uGlia0tHcVF5Tk7eyMgIWJkiFov5fD6LxaLT6QwGg0wmz8/PUygUMpmMwWAuX7584cKF/Pz88fHJsbGJkZGxwcFhLLa/u7u3s7O7vb1zZGSso6Orurq2oqKqvr6xra2js7O7o6NraGCwpan5dlb2+bPnPj956uzpM2nXb+TezsnPzdttt/OLsssbrhfXf3Qh/d9+d+qLGwXdM1Q8V4mdW5kXGhfEVrLcQVF6lzV+qjawrAkua/zUu7T93+mpOpimRWjaEE0bomtCdA3ytWnhJYWHrYNpKs+KMSjzxgl8VUXfRFV3Nxr3RmKWAKR1uhQ+vx4NO71+i04vx7Q1DQ0NsNkrC+RlJou3vMyprW3tHZgM3UnU9Qz87P3ffXzuEoGxovNCWNzs+ye+fPt3Hw8SFwBXfXrxytu/+7ixb9i3sb2q1p1NS3/tF++UNrcY/QGJyZxZVn78528V1jcwJVKZxYqdxjX0Yil8gdhoWuQwugdaiPMDYhnN6VFCqAlCTb6gzu1T/ykf7GKFXVZQfOVW9tm5hYGthJfLnzv5xa+ycs5HIxazipvYguxK3ucf/Pvv/+M10lgXa2409fPfKVbIzNmRqd5GCXNupr8l9fPfYRtLDLKVX/7iJ8XFt5TK1SBkIeIHMzPOY3trwiHT1ywV0sZC2lhIHQsp4yFlLKREUBmEKu6aCkJBtT5dENZ6/SpfQB2O2La2feGITW9Y47Pnr578fcYff5/18Yc5H32Y++FHOR9+dOuTD9M+/b1dyolYZQmPMiZYlNTmjv323/tfOjx3cJ/gez/QPbWH8dhjQ9/+V+qv370zNZjwmhKoC/Ya3bDDHvZaowF7BLKHgg4o6PR7kRAcCiHhCByJIpEoHIn5w1FPKOKCUEsoakPCJm9Q5YOUoZgRDmucXtHD6k+B0H9pSwhyt+ghrIKDimBQ7ofkXljuDilcUZV7XePaVDq2xOaNVRVC5ztmmYZJrhWvCTFdCYkxzr2vmR9g7oQYmCshcmyvWdZ5xihHF6KL7dNMVecMPW+KfJkjuGG153td2RbdxZAnU7F6gkP6UMW7GjQ3R7wjm9BsIsZBQ/wgKgogQj8sCsAyCNGgYWM4YtMbRH19LVTqfOLO+sZ6LBxCEncSm+sbHM4D49Z9Pp9cLsfj8fX19QUFBWVlZY2NjR999IcbN67Nz89CUECjUbW1tZaVlQwO9gcCPhaL0dBQl5Z2/caNazk52QUFefn5uSQSqbW1tbKysq+vb3Jysru7u6GhobW1dWxs7ObNm6WlpRqNxufzYbHY1NTUW7dukclkAoEwNjY2MDAwMDAwNjZGIBDIZPLly5eLi4txOFzSMxUKhUwmE5GIv3796ldffVFbW11dXXnq1IlLly5OTo5Ho+FIJBSPRxOJ7Tt3trxeN5fLmZgY+/TTT4uLi1tbW8+dO/f0009/5zvf+fTTT8fGxkCag+3t7UAgIBQKQaxFRkZGb29vaWnpqVOn3nzzzbfffjs9PZ1Op8fjcb/fD1S3lZUVCoVy/fr12trara0tMplcWFiYkpJSXl5eXV398ccf79mz51vf+hYWi52YmBgcHGxqasJgMENDQ83NzdeuXUMQBMRXgQSh29vbKpVqdHT0gw8+OHfuXHp6+q1btyoqKvr7+8G5WVlZtbW1wLtXX19fWFhYVFRUVVV148aN2dlZkCpsZWWlvb29ubl5cHBQLBZXVVUVFBQQicSJiYn09PSGhga/39/b21teXg5GHh0dBa+4tLQ0EAhYrVYymVxfX4/BYAQCAcgHsf2A9t/NC7oVjSfWv+aqSHgjHLvj8KBrCnNJXefoHIev80lssVU9ytGiHH2YpUVZhtB9ja6F72tMQ5hhvI+xzNHdxjZHOKYQ14TsNr41vNt4tvCiyrGodi6p7YsqG1XrYBjcTJ2Drjaz1BaW2sRSGdgqHUeh5SjUHIWapdIxzU6axb3byDorsAWtZUFrIWnMJI15QWVimz0coxsY2+Cia2yLMsO8SMPUOVh6J8foBhTFMbpZeidTb2OpLSs6K1dvY6lNywrDssKwrLQuKi1f45cJopkhmgmhmr82hgl6JEbV+5c0njXvxuSq9mpNd/UYmeuIsK1hiiZI0UC77b4vhWkM0bVBpta/2xgaH1PrZ+uDwJhaP13tZSpsCo1dqzFx2Pzurv7b2QW3MnIqymvb23p6ugfuaxPjM7jpWfzM/AxubnICPz6Gm5ok4GfmWUwejcqeJZIH+kcb6ltLiivzcovzcotwOPzCwgKLxVpdXeXxeCwWi0ajLS8vE4lEMplMJpOHh4eLioquXLmSn5/f29s7PDw8NDQ0MDDQ19fX09PT1dXV0dHR3t7e2tqKwWDa29u7uro6Ozubm5vLy8tzc3PBf32uX79+9uzZM2fOXLlyJScnp7y8PO9+7XZ+UX5FfUZxzRepGb85cfara7frsOPji6vjFD55TU8WGylSB1Xppqr9NE2AqvYva75WSf+bRtMF6RqEqQ4x1SGmBmFqEKYGZmqCTK1/WeFi6/00lWPF6Jf5YoCrKnt6kXVvOG7xQ3qHW+H1G9Gwy+u36PTK5pb6oaEhLneVTmOvCeQ8rrittW90YvZhuYqn1p1JT3/1nXdKWloMgYDYbL5VXv7SW28VNDQwpFKJxdI9NVXT3T2/ssJVq/HL5K7+VuL8kFjGcHrUEGqBUIsvaPD4dUHEfD97IFq1tBVdT/98aLRp845HKFn644l3rqd/Ho1YvEZxYgtyq/kXPvnVr396rKe2YGmipzLrsk3GGcFU3r50arqnoae24JN3f1J9+4qCR/n9b98pKbstEDD0ejG2r+na9S+HBhsTd7w7uEodDynjIUU8pIiFFRAqC4YUX1vSU4nqINQAoSawCBFG7b6Aye5Um8xSvVpgVgps8jWnTOSUShwyiVUuMSlFJp044NJs+XTIGkVQkz/0/ts9z++f37dH+fj3XU89yf/e98b/5f8svvWzSHdrQiNPOIzrqD8QRRzxqG09Zo+vO2Lr7tiWP7KBhDdRJAYFQ35/0Ov1erwOr8/h9Vu8fhMStsEhszeo8sOaUMyIRnVuv+R/wFWB0J9AVTSoikCqjbA+GtYhYY0fVTpDCltYbo7IjXGJIyEXRykETW8btaSakNm4kNfHrZ2Sd6yFyA9lLO8M24fn+AlsH57lnaG7ppbt48uW4SZCRvnQmaKODzFjp7jyAjTaEwth7MY8q+q2kJGySkk1SipR93gkSI4EaWGUh6DiQEjiRyQ+WOqHFUFUh4RNoahDZxBh+zHL1Pk7ifX19VgohIDQ7wdxFWAXCIKYTGZZWdkHH3zwwgsv7NmzZ+/eve+8805TU5NWq9VoNKOjox0dHQQCIZFIyGSyrKys48ePP/HEE6+//vqVK1cwGAyPxxsbG+vp6SESiVQqdWZmZmhoCNBSXV1df3+/y+VCEGR8fPzq1asXLlwAAU+nT58uLy8vLy8/ffr0iy+++M///M8ffPDBjRs3RkZGNBrNziRMDAbjwoUL+/bte+aZZ5566qlnn3329OnTi4uLoFRz8kgYhmUy2dLS0je+8Y3vfve7hw4d+v73v/+Nb3zjn/7pn371q19VVFREo9Gddw1yEKSmpoL1id/85jf/8R//cc+ePSdOnBgdHTUajS6XCwhvq6urNBqtuLi4q6srEomsrq6mpaUdPnz4iSee+OEPf/gv//Iv3//+948fPz4xMTE3N4fD4bBY7NDQEIFAGBgYKC4uDoVCgDwAV21tbalUqpGRkW984xuPP/7466+//sc//rG2tpbL5ZrNZp1O98knn7zxxhvPP//8u+++m5ubOzQ0NDIy0tHRUVxcTCaTg8EggiA8Hm9gYACLxU5NTYnFYvDnfWlpiUgkAsD1er0ajQaDwXzwwQfHjh07fPjwu+++W1NTI5FIwuGw3+9fXV0dGhqanJzUaDQga+hfhauQ3cbQQfe1B+lbbHPkvvawXEU3+JimAMca5DmQVQfMsfjZBhdbb1f5wkoPLLP7RBaH2GSXmG0Km1Pu9LKNDobJtdu4jgDXEeA5gzxncNUF8d0w3w0LXPCKySOwBkQOWGiHeCYvR+9i65xsnZOjd60Y3DyTd9XsWzX7eCbvisHN1TsEZo/Y5pU5A1JnYM3u51u9aw5E7IuyzH6W2c80w3QLTDejdDNKs6A0C/qX5qplLbSshXfbw3IVVemmq733oBVH7bS7Q3KZZqB/NPXyjVMnT2feysW0doFIpvva2Oj01CRhBjc3PUUEFWYmJ/CAtLC9QxXltbezC/LzSupqm/uww1OT+MVFyuLiIoVCodPpLBaLyWRSKJT5+XkcDre4uHjX/XclMzOzt7cXrBzs6+vDYrG9vb3d3d2Aojo7O4E4Pzg4ODo62tXVVVZWdv369TNnzqSlpV29evXixYsXLly4cuVKdnZ2RUVFY2Pjg7iqsKrxVkltyq2CU5fSP0/NvFnW0DFOnl1R/K1xVW1dZX9/P4/H57BXZVKtcE3R1TE0PjX/qLgqv76eLpGIzeauycmqzk4ii8WUySYXZjv7WghzgyIpPclVfsjoDegflqtmiD1Xrp/IL0rlCxfGJjG/eO/llNRPkJAx6FMnEgG7SZCZ9sX7776Sn31+bLAB21nusUtqytN/+R8vleRfLi1IfeetY7czTnPZxE8/+XV29rXxkR7cVF9+7rUzX/2+t6c6FrUCroqEtJGwOhZSxsKKWFgRCSsgdGeqrf9yVkbijlDU5gsaTBaZTMGVyDgandBmU1kMUrtO6tJKvWq5T6X0qtUOrdqmV4rXWDrFilfDczLwK+XZfe/9W9fh/aR9ew17nvY/96zwBz8Y++Y/4149birLj9OXAlK+VadQGDUCk4FnMqwaTQKjWWyyK4w2qUIvk6rFIrlQKF5bW1sT8kTiVbF0xeZQ+yEjhJoAV4XjpnDc4IcVj4qrorA6hKjhkDoYVnuiave6xrmptd5RGhPiOetgEe76iYpf/eb2zz4q+o+v6j642PrJ9Z4vHsoutX2a2nHiSufJq12nrnadSu04cant09TWj0/kv/mH689/fGVfTt1bDGFmbHtwPd5p0efJeFeErFTlao7P3L2BkOIwPeRnBP2cR8VVybp1LpeLRqO1tLRkZGRcuHAhJyentraWSqXCMIyiKKj9AHITeDweCoVSXV1948aNoqIiPB6v1WohCFIqlQKBwGAwuFwuvV4vlUoVCoXRaFxdXZXL5SDRuVwuHxkZwWAwX331VWFh4fT0tFAoFAqF09PThYWFX331VUNDw/T0tFKpRFEUCDxghm63e2ZmJi8v79q1ayBX0+TkpN1u39jYACHh4LB4PO50OpVKZUZGRl5eXklJCQg2am5uXlhYUCqVIHg8mU7d7XaTSCSwkvHatWtXrly5evVqQUHByMiIWq3e3NyMx+NCoZDL5bpcLpPJRCaT+Xw+cJ7i8fi8vLy0tLTr16+npKRkZGQ0NDTI5XKDwaDRaIRCoVQqNRqNMpmMTCYnE7sny/AplcqRkZGnnnrqrbfeOn/+fEVFBYlE8vv94HUMDw9nZ2d/9tlnN2/eJJFIDofDYrFwudyFhQWtVguEJbvdDtLuKJVKt9u9tra2uroKKp4xGAypVAo8nmKxuLm5+cqVK6dPn87NzWWz2eDVx2Ixs9nM4XD4fL7P57tz587/vl51H6ICBvxEu+1Bx9/X2fcgqHoQV/GtYa4VWbEhAndY6l8XuFC6xrEkNdAVRqbCtCxRz3NFOAZnisKYotDwNCaBsTJB443S+WM0/j39FEs0xRHjOBIcV0rgyQl8xSxfOSdQTVL5eJZ4fkU+uyKboQsnqfwZuhBszzBFRJaEyJHOsqUEtgTPEOEYghkWn7gipIhVbLWJqTIvKwwrBq/MF2Ob/Cyzn2WCmWaYaUbpd+3vhasocidV6WZofCxdgGOAOAaIrQ/ydB6LA2YxeaUlVR/89qPf/ubDrMy89rae3p7BNkz3fW10ZAr4/iYn8GOj0yPDk0CyGugfra9ruZ1dkHkrt6qyfmR4kkZlrwkkTCZ7aWlpbm5uYWGBSqXS6XQymYzH42dmZubn5/v6+jIzM1NTU+vq6ohEIp1Ox95tvXcbCJ+sr69vb2/HYrHt7e1lZWXp6ekpKSnnz5+/evUq+COSlpaWlZVVVFRUXV3d0NDwIK4qqm7KLK27nld+4WbeiZSbX6Xl1vZMLa7p/ta4qrqmvK+vj8fjr3D4cplOwJdhWrADw7hHxVW3q6upIpHYbO7F4Wp7euZXVlZUqunF+Q5sM352QCSlO9wqOGSFQ9YAbPIFDQ/LVWodp7ElPzv3QktbUX5R6oefvF1VmxnfdMIh452E3+6UdPVWpt38oqj0Wt9A7dgkxuNTYgdqT5x6L78otbT8xudfvd+CKRSsLebmXSspymisL25uLMnJvnTr5rmpyQ4E1v8XV4W0kbA6ElbGQspIWAn9CVElI8CM8U23L2hQqHg0xixxbnR2foJKn+PxqOT5KcrcFJU4xSDgWHg8A49fJhIW5/BzcxOUhUkxbUY1N0wrutX1zhsdRw4uHj5o3b8X2r9P8sQTY9/856GjB1evp1jHhwyMRTJhcmoeP7K4MExZHFmijJCXRkmUybnFGeLi/NwSeWGZQqFSKJTFpfl5En52fkJnELt9Wgg1+SA10KvCcQMUUj8qrnJZeG7nmi8ogyIaaMsIJcyBhMWV0C95cDWMgo+qfvnyhQPPf7Xn1UuHf3bjpTfTju/79AcPZfs/e/zgyScOf/7UkS+ePvrlM0e+ePrw5089f+LxX149+PaX3/v5if/75a29g4RP9Y4Kl7dWo8gUcC4r1rLt+saIb3IzTIsjbNTPDfpWEVT6SLgKJATf2NjY2NhI5l5PEkBS2kFRFEXRO3fugDSYyfzdkUgkeXwkEgE1icEVQeJ1ME6yzMvW1hYEQSDyCcg2yQZYx+v1gggk0NbX11EUTaYV3dnA8SCDOdBawP5oNLozDTqY+c4iMOvr66AKISjn4vf7TSZT8l93pkRPHp98XMFgMElIOwvIbGxsBAIBCIJARDlwsIKLbmxseL3enU8VFLRRqVRjY2Pp6eljY2NardbtdicrOiMIsrGxEYlEUBSNRqMAaOLxOIIgPp9vp4yXfGXJSkHg7lAUTV4RjAluJBAIgEpBoJoNgiCgCi14GmDy/6tcxdEj4LP6/2gP4qeH5SqWMUDTelhGH88GLyuto1RBH4k5QePV909WdQ0WNbZnVdSmF5bfKCi+WVBys6iirA1b2tZf1tZ/T3+zrOFmeeOtiqZblc1ZVS3ZNZic2rac2raCmvbi+q7yxp7Sxp7yxp6ypt4azEBtx3B9x3Bd50hT91hjz3hzz3hD91hD50htx3BRc1dJa0/jwEQvgdyLX2qfmh9c5C5IDCuWIMca5FhQthVlW8PMu/aX5iqaHqHp0d32qLiKK1CNjkzdTM/+6MPPPvv0i4ybt6sq6xvqWzGtXfe14aEJoFGNj+FGhieHBscBaS0t0qcmCT3dA50d2MGBMdz07CyRPEtcYDLZi4uLBAIBOP4AY01PTxMIhPHx8bq6uvT09MLCwpGRkbm5uYmJif7+fuCMB6pVkrF6enra29tramqysrJSUlIuXLiQnp5eUFCQk5OTm5ubn59fWFhYXFxcUlJSVlZWVlb2IK4qqGzIKqtPK6i8mJH/6YW0U1ezqjrH/wa5qrmlfnR0VCSSrPKECrmevyptaerBPnx81YO4KquyclkolFqtA0Ri8+DgslC4ZjDMMZbbehpniP1CCQ1wFRK2gYydD8tVsQ2HUsMizGF7+qobW/K7eivXxIt3EoFAxACtmx0BBVe6gCP1DuFax/Dtk/Pddr9cZmD1jTUMTDX3jTW09VesSsk68ypnZZ6IGxgZwIwPd0xPdC3MDWtVnMSWB3BVOKwNh7XhsDocVkfC6nBYDSGapO8PEFUQMQYRsz9oVqhWyUvT45N9U7jBuflp8iKBvEjA48dmcWOkqYnFycmlicnFycn5qWkibnKehFuYHxcsz+gWp1aqC3p++VbL4QOkQwet+/ZD+/dJn3xy4lv/t3f/s0unTyh72rVUEpWEJ1JIOCYdx2HNsDk4Bmt6mYlfpM0t0JYpTA57lcfjs1iseRJhdGygt69VoVp1etRwyBxAtH5Yg0T0oZj+EXKV3chxOQR+SA5Htb641haWqwMCQYBRvJh7svujVzNe2Hf2qaOX972a8cKrGS+8eO3Qw9qhi88eTnnu6OV9x64cOHblwPOp+49e3vfixT2/St/37vnv/fzkP/z2wrfym16bY54VKW+JxekcVqpeWYb6htdDC3GYHg2uhAJrSED8qLgKfGLBVxxEVSe1nMTdEnigrl/yW54sMBeNRsPhcCQSASQUi8VQFAW61NbWFjg3+fmHYTgJTMlLgOJ6GxsbOwEFLJ1L7tnc3EzmstpJCeB0MAIobJccFmxsb2+D0UBVmaS7MDn5nVfZKWLduXMHYApgGrATjJb8CUbbiV/JcQA2Jal0e3sblBHcSWNbW1tarXZqaurkyZM4HC45DpCREAQBJQKTY/p8PgiCQJoG0IC2lCxfjSAIYFPwUsA2mAOo8ZwcLRKJQBCUpKVwOByLxYBYlXRW/i9ylQHiGAIr+nt7rgFeMQbv6bmG4Io+wNP7dhvfGNhtPOMDeetBXMV3hJkGP9vkX7OjFJl5YJ7dQ1jGMQQjC8whIqVnarZtaKIJO9zU09/Y3dfYPYDpm2jpn8D0Td3TN3WPNfSMNHWPNfaOtvRONGHHWrGTrdhxTO9kc8dwA2aouWO4q3+mf3R2cHyhf3S2q3+mewDXO0TEDhOww7O9Q/juAXznwHT7MK55aAqLJ+PovLFFdsfk/NDCClVh5ZmDK5bgigXlWFCOJcy2fm1/L1z1ID/g4Cixorw27UZmelpWelpW6uUb169lFOSXPkivGhwYAxrV2Oj00OD4QP/o8NDE+BiOusxaWqST5inzc0vzc0uzRDJuenZ8bHpxkQLyphCJxLm5ubm5OQKBMD09PTU11dbWlpeXl5ub29HRAVaCYDAYAFVJlkq6AgFU3bp169y5c19++WVqaioI56ysrKysrKyqqqqsrARZsgoKCu4LVYCrcstqs8rqr+WWfX755ifnrqfcLm0aIBDYsr81rurqbpuenpZK5fxVEeCqR6tXZVdV0cRihcMxPD+PGRmhikRrBgORtoTpbsAR+tbEVMBVaMQOoZYHQNWf4yoINaxvuXxBDV+4wFrBGy0CNGKGIyYvqvWiWl9I50E0JpdIpKKyBEQaF2fzyTYTPoNjTa5nCeRLQuVyaNPmCaqjYYdOzVtlkUQCikm/5nUpw4jxzqY7EjKGQ8Zw+Gu0QiPqcFiLRrR/ukTRGETMQdgahK0SGYfGmMfNjBKIE0zWsljCF0sEvFUWi01ls6irDJqAxhBSWQIai8tgsVgMqVwkFLLMci4sXdH0tg588H79/n3Tzz6r37PHu+cZ6ZNPTn/nW737n50/9bGiu826QnNbdFqbUWyzCKzmNYtVbLUr7B6d3bO6JheLFDKpSiSSMBiMyalRTFtjRVW+VL7icKvQiBUK6X2QGgp9DU+PiqsQnwyFVeGYPhhWa108qhjXT2otn8z/Xd1vXyt49cC1/Qeu7X8l9+U3Sn/6WsGrR28e+Unx6w9lx2+/9HLO8R/lvfJq/o9+lPfKK7kvH7/90msZB99Ne+aXl7799pf/8P75f0qrOIzF/26ecWaechqHP6mQlUcQ/GaEHgmyUP9qOCBBgzIIlT3C+CqwE9QHDAaD4CsOWCSpSIFslkkBxm63ezwekMATSCAAJjY2NgB4geRYSaQA311wOhCQdgb0AJUIaDlgDslE8ICfAMDBMOx2uz0eTygUAsdvbm4CrroHrZKaUxKSkkJRclgwSbCdvB3AW0DyAfoTOCAejyeFIlCsGsCi3W63WCw+nw9oYMk8VWADMBCYG3gI0WgUQI/JZCISiS+++GJ9fT1Y/Li9vQ1Y7c6dO/DdBqovwzCcLGsNXhMIM0++uEAgACgHvA6gmYEiRfF4PBAIgKKB4JZBkNk9PAqG/d/mqhU9tGLw8fSBe3q+EeKZAvf0fGNgVe+9rwmM/t32Z9DqQVwl923yzDDfCss8MYbaMbLIG6fwmHKjxhvWuhGtC9I5/VqHT2tza21ujdUjVJiECpNYbr6nN1qDelvAYAnorH692a+1+HQmn87klcotHK6cQhWwOFKFym6xQUZzQKm2S+UWudKqUNlVGodK41SobHKlTaKwKM1egdYmNXvUHoSjsowtcWaYEr7Rz7dAqxaIaw2tWEMr1ggwji3yl+YqugGlG0K77VHFrZdVtV67ejPj5m1Ma1dNdePnp8588vHJWxk5He2997X+vhEgWY0MTw70j/b3jQwOjI2OTI2P4XDTs0TCwtzs4iyRPEskA/fH9PQMkUgkkUiArnA4HA6Hm5mZ6evrKykpycjIqKqqGh0dnZmZAQnokizV3t6OwWCam5tBOpOcnJz09PRLly6lpKSkpaUVFRXV1dW1trZW3W2VlZVlZWVFRUX5+fm5ubkP4qrMwoqssvqLGfkfnDr/8dlrObVtvTjqCJn7t8ZVTc11g4ODHA6Xusxc5UlYTH5TQ9cj5Kr8+nqWXH/BB38AACAASURBVK5yuYbn55sHBxd4PKZMNkLEtXbVT+OxO7kKDlkfjFYP5CqLXRRdt2/e8XgDaodbBoeMSNhkd0n9QTWEaMJRYzRuRkI6j0/mcImcbrE/qEwkvP6gMhIzISGdwyXaTrhgSLsdcwVcKodBHHCpYoglhprggDboU4cBV4WMaFiPhvVIRIuG9UhEv1OjAkQVhG1B2DE3Pz1Pwi1TFwRrKzq9ymY3WSwmg0HndDtcLofP4QrYXUGbJ2D3uJ0ep9tlcVo1eoXPqkk4DS78xOgfP6zev3/0qWcUjz/ueOKHkieeIHz/uwOH95M+/0Q/2AsrhKjPobObWCrF/BqfJFhjKdVKh9cRDGkNdr3OolLqhEIxlUqdnBrt6sY0NleIpWynRx2JO5CIESwJDKIqUOv6kXBVDNHEo4ZI3OAKSFgSQutI2fmcz946/5NXMl7el35gz7XnDt46/Erxq6+VvX4s98Xnbuw7lHnkoexw1tEj2c8fvX3s6O1jh7OOHsg4tDdt/5GrT/37jR+8e/H/vHPuHz6++Z1czGtd+A9aR36ZV/VyWe0bFNqtYBC/EV8Jw6uIX4j65ZBX/qi4CvDB5p+WRgan7EQuADd+vz8ejwNn086Dk2IM+O7uPHGnMzFx16cGxCGgzQAOAJLYTqkMiDpJ6tqpae1s63cbmBiAp3uOAcAH9KedPsfknSYLP9/TdoJXko0AqSSfAKATsL3TxQZuH6hK4PTE3QWYYIY2m41MJp89exaHw4ETAdIBfAEDIggCw3DyukmQuucVgHtP4lGSg8Gw921gZSK43M6n9L/KVWwNwnsY/Ulg9PN17jWdc7eJDO7dtmbwPixX8a0oTeFkqJ1rZmhZYhqYY40vcnkqq9IOaZyQyYPagmEnFHUjUTcSdUORSDwRi93HIpFEOHwnFEqg6BaCbEPQejC4EQzGnU5UoTBxuXKpVO/xRGKxBIrecTigeDyxvp7Y3ExsbSW2thKbm4n19UQ0nghEEiZ/xByImoMxltTQNUXqnqKQVtVCCyywwiDWHmSIAPaX5iqG8f4I9bBcBXAKeABZugBD46Mq3XSZJSO79Ksvz2dn5U9NEjo7sB/+4dP33v3Pm+nZD4pb78MOA9/f8NBEf99IH3YYKFijI1Mgnn1ifGZocHxocBw3PUteWB4eHp2ZmQFL//B4/OTk5NTUFIFAaG1tzcrKSktLa25unpqaGh0dBZnogDQFiKqhoaGmpgYw0xdffPHFF1+cP38+MzOzurq6paWlqamppqampKSkpKSktLS0tLS0pKSkuLi4sLAwPz//QVx1M680q6z+zPXsd/5w8qMzV6u6hkcXuFgC/W+Nq4pL8puammZn56cm8UuLzAUSrbqypadv/FFxVXFz84pKpfF4hubm6rHYGTp9gcfrGh1s6aybmukViJYdbhUStoWiDiRs+x9wlS+oQSPm9S1XbMOBRsxgZwg1ID7FJqxNRCxbiC7qU8X8ykTMlrjj3oB0G5DGpecmtl2JO16/hb8J60M+5QZiXodN22FbYtuX2PbFQ+agR+myS+5ClRGJGJGIEf7aTDtw6muiCkKuIOQaGe1fIM+KRGtms9HhcNjtdqvVbrZatEaD1mgw6k0WrcWmsVq0VoPeqjFatDarTC1123UJn92/MDtx6lTNwSOjTz8n/u5j5se+J3niidnHHxt+/tDiV59Zx4c2zRqtbG2RRW2bGCtqxxS3tbeNT86xV9eUOm8g7HYFTEabXK5cXV2l0ZfIi7NzpEmxlO3yamIbLjRq8gSU3qAC5LV/VFwVCijCqAYJa0wO3ixjILfuyi8+e/3xt75z8MrhJ9P2PJ22d2/2waMFLx0uOLbn5v7vXX78+cLjR4te/O/3x4pefr74pWNFLx8tevFI/ov7cw7vzTx0OO2pt9Iee+fSP7536Z/OlDxbPf5e19xHWbUv//LE/3fm2nND0ykOL259UxANC0NBCeJTeB2iR6hXAaECQZBIJHLPJzyRSAQCAY/HA0go6U0DCY2SoTxA3EqmaAISF/AxAXRDECQcDsMwDMgscTfMaPeXfqf7D0GQYDAIvIfr6+sIggBBBUQCgVsAhAFwLRKJgKimJEjt9GAm7voHQSpU4AtLMlPirpgUuttQFEUQBExpY2MD3DsAC+BYTNyV7naGcyV2ECHwNoLBAfeAccB1nU4nhULB4/HJjBLhcBjgSzL2C5AiiN8HTztxFwSTBAbirgD2gSh+gDvgtaIoCh4pOAxkqAKPAryv7R2Ozj/THoKrtmPr8VAMDiIhNB6O3XH7I1Kto7i2Azu1zJLbZY51kSXG1iAcfVho3RDbwlytm6W0r5kCKk9MbIXneaqeGeocV0kWaJeEerJAO7uiILBlsysK8qoKT+MTaLzdNscUzDL4yW3yipi2pmSIdVN08QhVgufpuCZE6tkU2CIsXYClC6zZo/c3a2jNjPD0Pp7WK7EhIlMQzxA19I4vceU8mYGvMDIFMipHyBZIV4Ry9qpYItFIJRqZRC+X6RQyo0KuV8pNKqVRITPKZTqZRC8Rq8VCjXBNscZXCvgy3NTC0ODkyNDMIpnB58mFawqxUCOX6cBZKoVZrTJpVFatxqLT2NU6O5kpwC9x8EscPJU7TKB2jc9NUgQ8nQdwlcAS5lvDfMu9+bd224o9fF970PEcW4hhgiTBO7g1w416bP3UstC3uebdehBXPWyeC7LExjFAi1I7Re6UejZpKk/tECmruuPMhbT8vJLKirrGBgymtetWRs7JE19dSrlWU91YU91YW9NUX9cCisa0t/V0dmBBhT6w0dszODgwBsKthocmgGoF0i4AvWqBROno6Oro6Ojo6Ojq6urr6xsdHcXhcEQisbm5ubi4uKioqKWlBYvFdnZ2dnR09PX1YTCY+vr6qqqq6urqmpqagoKCixcvfvjhh9nZ2Tk5Ofn5+cXFxRUVFTU1NfX19Y2NjQCnioqKwHqZoqIigFnJnyDoCoBXUVllTmnN7YrGL1Iz3vrNJ59eSMOMEnA0UTdumS630VUOlsbP1gfBMg6GDqLpgmzz/d/XfY1tDnGMUa4hzjXEucYo1xjlGiNcY4hrQhgan8gZXTH6OQaf1BslS42N47M1ff2xBBzbtKMRqx/Se3wGt9fg9po8XntLa8PIyEhHR1d1VX1P99Dw0NRg/9QkbgHZStR09b3x6w8+PneJyOQa/Eg/fv63n5958z9/34+fd8e2KALJZylXf/7bD6s7sVYkLNAZz968CbjKGAzKbLbc2tofv/deXl3dIp+v8XjmOJya7u7qrq6O8XHs5CieNEFlzAglNKNF7PJqvAG9x69zetTJGsl/ahYINcEhI5CjkLAJjZiBBWBdENEn90OoIYjo0YBmwy1POKUJx67erUp4FImgIRGxJDzqgJxm5c5bBAsRpyzsUcUDunXEuI4YI0Ed4lf7vQq/TwVDunDUEl23RzcdoU07umFD1u1QyA6jjlDEG9+AojHI4TTyVlkE4jSdTlUq5TabzWQyaTQ6vd5oMTuMJpvF6dGZbRq1UasyW3Qui9GjNdhlOqPe7ZZoVVaTdsNh9i0u4C9crH/h5cEnn139l391PvmE/sCBhad+2PnsU8P/+Y64rQlWCE1q6Qx59nZdzcm062ezsis6u+c5fLXFabZ57TaPXmfmcldJJBKNvmQ0aTa2kCBs+xpM/ytH6P8kJXp4w4jG9UhYgyAqUPk4ElACrgr4pEFE6fSL55iDN8vO/f7CO+9de/uVnB8dKDiyP+fwvrxDRwpfOFLywuGCY3tzDx4tevFw8bHd/aH85w8UHNndHy168VDR84cLju3PP7w/5/Czt/c/l3Xg8M0nXz77D7++9s1zVYdKRt5pJv6hoOfnn9x4/JVff+NS7vG+mSta2wSEsn2+lYBHEIFUG1GDLygKhqVIVAlHVH5Y4YPUQUSPhG0a3drEVD+VRlrfCCcS27HY1264B3EV4JKdIhP4oifuOpgAwSSPATiVjKxKhiUBjNipToFxdsITIIadlwMf4+T2xsaG2+0GVwdqyoPkFtBAmFEygB0oUjsnALQuQDlJEei+9wWGAkAWDodRFAUgBegwCUPJlnTzJRETgB2Am+QEwDi7Zw4mtlvPS9wN5wf8ujOiK4l0O8PCEn+qioEG5gzezk45CkBwkt4eqv1luMoWXzMGuVonV+1aM/nk9tCq3j3Llvfil+t6p+v6pup6p8vah3Jru2+WN98sbcksayypayuta91t+RX1eeV1uWW1eeV1hVWNpXWtVc2dVW19QwvcDjwLS1pdEFsFtojQEVu1hFYtoftCldAWFVrQNTOyqvOt6nxSKyI1QbNMcVPvRNcwYXRmaWJ2eWCc0Ds8PTyBH5ueHR6baWnuwjR3Y5q721p62lt7OzDYzra+zra+3q4hbPcwsL6ekaQ1NrSXl9VVlNe3t2EHByYG+sf7+8aGBiexvSPY3pE+7Gh/39hA//jgwMTgwET/0PQojtw3MTcwRRqcXugaJrT0TY3OcVhym8gMCy2w0BwWWMICS5RviQK6etB392+Nq5ZkDq4Joak8dLVX4t5YEFuLO6euFTWkXs8pK62urWlqae7oaO/Nzsr/8otzV1LTSoorK8pr62qbW5o7QGRVa0tnc1N7T/dAb88gtncI2zvU2zPY1dnX3taDae0CGtXgwNjgwBjwD/b3jfRhh4qKSkpLS6uqqpqamrq6uoaHh6enp4lEYnd3d11dXXV1dXt7e19fX0dHR1tbW3d3d2NjY1tbG4imyszMTElJuXjxYmpqamlpaVlZGUgNV1lZCairpqbmz3NVQUFBQUEBCGkvLS0tqajOLq66mlP6x3NX3//0dEpmcdcUaYYuHpxn/7W4Coq54bDBG9A6PUq7U213apxug9tjM1v0fr9fJlPMzZLn55Zx0/PYnrH+oelHxVUFDQ1LAoHK5ZqmUktbW2t7eiYpFJqAqzJIzDapN6APRR3rW771LV9swxOJu0DOhV1mglAThBqSFoB1fkjrh7QQakhCVRDRe/wqu0vqtghD6pUNBXu3balWohJ6WESFVska4sBCU9FQ/tXe/FTaVDuL1CfjEKwqJuqSbYUtiU13IuH3+1RBWAeHjMGQyQ3r7AG11ae2+rQB2BEIOgNBt9fnsFgNYolgcXFhYmJMKBQajWaH3WPQW9Qqg9Fgc9j9NrvH7PZpbA61zmrQOe3moMMGGyx+mdEuNJjpa3yxRAAbNN6lpYVr6S2vvjm4Z7/gX7/jeOKHuv37yU8/0fnsU0Pv/0KEaYQVQoNSvMSmtU2MlXV31vYPDC8s0sUKhdFmsnoAV/F4/IWFhUfOVcGwOhBS+SF5ICAL+KSwXxbyyUMBxVbUGAlpQ1GdOyidZQxcK/zyl5//7M1zr75y+/iB3EP7bh/Yn3PwcMHRo0XHDuUf2Xf7wJHC5+9rh/KP3NcOFxw9XHD0YN5hMNpzWfv23HruUPoTb1z51mcFT9/qfqNy6j9LRn91pfHV36c9+fbn3zqf9yMsIU3nxiPrqxAigIKiKKraiOo8/jUfIgqGZAFU7oPkfliDhE2xDc/DchVAn51+MeDGSlJFMgobyE7gJ8CI6I4Wu9vid1syNisej4MvOgjGSsY5JXkIhJaD+KTkNMDaN4ARCIKANWtgzi6Xy2q1AvEGwA2YD+AhFEWBTgPAAnBVUlpL7r9HctsZaQTIBqhE4FmBeCagh4ENsCcWi+1En0QiAR4LoBCgTgHYAvceiUTAIGAbnA7Gh2EYgiAg7AGZLdnADYKnmnSewjCMIAjwbCZ2LAVIvkSwAbS3nQScpLG/Ca7iqJ1cjW1N5xaZvWKjjyk3EujCfuIykSEiskVEhmh8idM/s9w2Rmwfme0cxfdPEAbGZ3bbOJ40NjM/ipsbxc2N40lTs4szpOWZRdYMS9ZJYGOm6VNsFdeESNwbImdc6Ij9Ga4SmhC+zsfX+RRWVGaG55kSTN/UzOIKhS2mc6Xk5ZU5MnOZzqUxV6nUlRncHH56joCbJ86QZvELcwTyHIE8T1ykkOkUMp26xKQvs5m0FTaDx2GurrD4A/2jXd392L5hPIG0RGEskKmg9Ap5kba4RF9coi9RGJRl5jKVRaWxKbQVOldKYYuXWKI52ur4LH2YQCVzlFITJDbDIvN/cRUwvuXvhqtoKs+aPcoxQCtGWOxan2Aq0qq6T98sTrtVVFlRV1Pd2NiAacN0Z2XmfX7qzKWUazm3C4sKy6urGpqb2jGtXc1N7XW1zVWV9ZjWrs4OLLZ3CCBUH3a4swPbhumuqqyvrKgrK60uKizPyy0GCRcybmbn5RUUFxdXVVU1Nzd3d3eDGlUTExMjIyNdXV1tbW29vb2Aq1pbW9vb2xsaGrq7u7u7u0tLS8+ePfvZZ59dvXq1oqKioaGhvr6+rq4u6RkEifgexFVFRUUggB0sGCwsLCwtLS2trEnLKT5x8cZvTpw9mZJWWN/ZR6DgaKJpuuivxVX+sCOAaD1+jcOtsDvVTrfO4zP7/E4Y8W9sbBgMpkUylTRPnRgntGP627uGHhVX5dfXLwkECodjhETKra2t6+2licWWgMeHOCDUgkbs4ZgzHHMm46v8kPF+pkcjVjRiDkUtaMQMh4zAA+jxqwBXgZ2+oMbmlGgNXL2cPlSaNlV4/b42lps6lps6cvtSy8U/Zr7/Rsqbx879/MVrn/5H5sXfNRalTvdXC+jjNh0nHNBuxG0BvzoAab2QzuJWKk0CgZrFV7KFyhW5SqhSS5UqqUjMZ7EYCwvzBAJhZoag15kddo/T4dPrLGqVyWxyOWxBk9VnckMqq1updWj1HpsVtthghcHNUxpXNAYig0lj0B0KhZfGoN7Ob//ZO/17DvK/85jt8R9o9u5dfObJruee7v/l2/ymWlgh9NmNa0rJFJ3aO0ccXlwiC4QSs8PihYwWt83q1uvMq6sCMplMZ1CMJs36JvxouSqIKCFIgUDKCKJeR7TrIV0M0SCQEo1oPZBsnjWUVnLm/a9+/vbF11++9cL+rL17bz27L/O5QzkHjuQdOnh7/95bzx7OPXhfO5J36L52KOfAoZwDB7L3gdGevfnMM2lPHbr2g5+mfutU8b7M7rcyet76vOzoO6mP/ez0v7515rHThT/pJWXqA/PoHWEwwvcHeZCfDweEnoDACwt9sNgLSdx+iQ9Sh6KWjW3/w3JV8mOZpIfdsVaJu+JT0rl2T5B44k/jscDPnUFI4KObHApoJ0mHFBgW/AQQgCCI3+9HEGT7bnBSknIA8SSvngSde6a9vUOgSl53+65KdM+R9whaibsiUHL+4FxwDKC0ewDlnnMBCW3fjUsDfJk8BnDqzoCt7btqH9CoknFUYA6g7dwPOHKn23Qn4O4U0nbfL3jgfytcxZLb+Bq72OiRmn0CrWNZoJqmcAcJy3JrQOWAte6Q2onILH6JySuz+LX2gEJvVelNap35nt4bQN0B2O2DHd6A3eW3uX02p8/khrha9xhd1klgT7FVPDMq921L3BsPcgIKbVGRGRUZEb7OJ9D7lbaQ0oousmTtAzi1OeDwxbzBdYsjaLL6nB7Y4w+5XBACR1EkFoJjITQeQdcj4Y1YeDMa2dyMJzbWE1vria3NxJ3NxJ3tRGI7kbiTYDC5NCZXIJJb7J4AHPEFQ34ojEY2QtHNUHQzHNuKxLej63diG4nYRiK+mQggWx5o0+oOS7UOGlexxJEKFE6DZ11qgsVmWGQOC81hofnvj6uYWr/YtS6wRYB1ETlfZVV/kpKZmVNeWVFXXlZTXdXQ1NiWcfP2ic++vHA+tay0urKirr6uJalXYVq7gKbV3tbThukGpFVRXltcVFGQX3ozPTs9LSvtRub1axlXUtMuX7p+KeVaysUrra1t7e3toOTTwMBAf38/Fovt6ekZGRkBOXbBz46ODgwGg8FgQOBURUVFenr62bNnQXGb1tZWwFW1oPpDZWWSqB7EVWBhYE5OTnZ2dnZ2NqjHXlRWefFG1q8++fK9jz6/crukZWB6cI42scQncuR/La5C1r1o1AShJj+k9wVMXr/JF7D6Ay67wwzDsFyuJBJIBDx5dATX1trX1jn4qLjqdnX1Ip8P1gNmVlRUdXYypFJPBAmtByJxF1gGGIBNfsjoCxp8QcOD/IBwyIxGzOGYNRK3haIWOGQMwDpvQO0NqIFqBaEGb0BtsYvUOo5WSq259GnzhU9az3+yu2889xHmwh/bU0/Wf/m7rP/8Wdp//Oj6r1+//Ps30k7/uvr2mdH2QhapTyMhe2xrUEANBbUB2ODyaVXmNZZomcQmkNgECpdMnMeRyaSlJTKJRMLj8UTi3PIyjcddAwKVw+436l0GndNi8us0zjWRTqSxcmQ69ppaJLVo9T6tIciX2xZW5XX9o7cqqytqapdxOOXkzEJGTusb7/U8fUD42OOW7z+mevZZyrNPd+99pucXb67UVcIKocuspXDodf3Ym9WVt+sb2iemqEKZ1uY2mF02q9ugt/D5a0tLS3QGxWBUx9aDj4qrfIjChyj8kDwYlAOu2kB1mxGD3yl0O9cCsMIdlJJXRrOqUj5Mee9X19/66e2XX8o9dCz7wIs5B1/OP/qjwueP5x154faBVwqef6Xg6O7+teIXXyt+YXf/SsHzL+cfOZ535MWcg8eyDxzN3Hvk1t6X0p76Te7e89XHb7T//ELD6+/fevb1M9/68Vfffvvi0yfyf9JBytBC82hiLRjjegMMn4fh8zD98JofFftgsTsgcnpFbr8CDhn/B3oVkHOi0ajb7TYajRaLZWewM1BHQCYF8MlPikPJ0B9wZHLdXyQScTqdYIkcuMo9fBOLxYLBIGC45LBJzeyeIPpQKKTX60FhOwRBAKa4XC6lUimTyVQqFVgxB0FQMlQICGDg9KQXbychgUAuQCEATZIzTMIN0IeAuzMcDkMQ5Pf7URTdvhvSlAQsIFAlWRM8NL/fb7VaQTCZz+eTSqUwDCfnAFbkAVnrHldpkl+BGxQoW0lxC1zuHoK8h/OSDeTxstvt4LklbxDoiH8rXMVWWNe0NqnJLTN7BBrrMl8+vcQemCErrD6NEzJ4QwZvSOdGdG7E5I84oHgwFINCYQSN3tPH17fD8fVwZB0Khf0BxOn12R0eg927onGN0qQdeBbgKoX/jtSz+ef0KhMiMSJrWp9IH9A4Imp7eHlF2TWIV+g8FlfI5YuabX6TyeN0Br1e1OWC/AHUH0CCATQIhWAoDCMRBI4gaHQ9vh2Lb8Wim5HoRiS8HgrHQ2gMDcVIFNoSnbUmVdg9/mAo6oVQL4Qi0fVgKBoMRaFwDArH4Egcia6jsQ00tgmF7gTDCbs3uqYwkxmiBaZoVWZX2UKAq8SmsMgcFpqjwAR/P1zF0gXErnWhIyZ0xDgGqGZw/sPLeb8/m1ZQUl9b01ReVlNVWd/S3HE7u+CrL8+nXr5RX9dSW9MEoqwAXXV2YIEHENPaVV5WcysjJ+Xi1S+/OHfyxFcnPvuyIL+0sKCsqLC8pLiyvKymsqKuqrK+uqp+cHAY1C4YGRkZGhoCoVQYDAbIVMmfra2tzc3NjY2NLS0t+fn5Fy9ePHfuXEZGRmVlZVNTEyCt8rutrKysdEe7L1eBDMW5ubnZ2dlZWVkgPCs7r/CLi9fe/fDUb0+ey61qxk6TB+doowvcOa7yr8hVkXVrKGqDQ2ZfwGR3akwWpd6gcrltoVBIrdYukCikeSpuer6na6S3f+JRcVVGWdkCj6d2u8cXF7MqK0taWogsltJqDIRcAdjkDeidHrXDrXK4VU6P2uXVOD3q+5nSYF6z2EUur8IPaYOIPgDrfEGN26d0uGVun9IX1IA9To/cbBPa9DwDY9pOnXBQJ+7pnbRJ8+KImTxsIA0KR5pn625PlFwfr0ynDtcycBgRdcgoInmN3LBHFkf18agFRQwQanL4tVIdd5EzO700PkOdWmAv4GanSSTS0tISmbxEJi8x6ByZVGUxO9Uqk8ngtpp9ZqPPag6aDD4+T4XDUwdmyD2Tc0O4JTJNLFW41QaYr3It8FWnbmS9d+KLL85e7Gls5fQMEG5kt7756749RyWPP2n63nflTz+9/NwzPfv2dLz1E2ZVKSRfU4lXxwhT6eWlH11OOXHtem594yiJwpUodUaH1eIyGqxrayIKhcJgLusNqmg88Ki4ygPJPJDMG5D6/VIoIA9ByjisWQ/porAagZThmN6PKhc4I2klZ375+c/ePP3Km5nHX8ne/9Ktfccz976ac/jHeYd/dPvQS7eeey33yGu5h3b3Pyk49pOCo7v713KPvJpz8Ee3D72cte+lW/teuLnnWPqzx68/ebrupykNb1yo/+mJspffzzz41pVn/u3yM29f3ve7rB81EdMUQSKcEIS2eUicHYty49G1ACIIhqXBkMwLSRweodMr8wU1cMj6sFwFPtV+v1+pVLLZbD6f73a7AR4lvXsgmhtBELBuP3E30QCCICBeB3zso9Go1Wql0+mjo6N4PF6n04GvO/DKgYWHyYV7ibtJO5NABiLTkxrMxsaGWq3u7e09ffr0m2++efLkSVDwWCAQXLly5cc//vHHH3/c0NAAXHLAwQcoJBkdn0x5kFwwCK4IMAWQTfL0xN3VkckUXEkQ8Xq9AoGARCKtrKyAEH4AZOBGAF8mFTUURT0ez9raGolE4nA4Op2OxWJhMJjl5WWJROJ2u5OuQCAagTnszLCVFBFBvHwyHj+pzIGnDTgmmUVse3sb+FvBZPx+v0wmW15enpmZEYlE4AZBslbgTv2b4CqxNS7Ue0R6h8Tokpk9YoOTKdbgKJy+adI8a428Il7kSkhsIZ7KnVpkTS+xZ5fZbJ5ghbu629gcLpvDZbFXGEz2MpW+QF4izs5PEBamaELMNL15YnmSpeSZUZl3S+bdkno2H6hXGRGxAQZcpXVGdfYInavuHZkVKWwGS8Bqh7UGp1Zrt1q9HjK5cwAAIABJREFUTmfQZvcYjFaD0Wo02Uxmu9nisFidFqvTanMFoVAQCvkDiNcHuT0Bp8vncHqtTs/MwuIcjb4qlRvdHpsvoLbalEazzuG0ev1Wf8DmC9gCQUcAckCwC0JcEGq2Q05vVGcJMLhyPIlDZogECqfGGpIZYakJFpvCYlNYZPq75CqhIyawRdbsUarSnY8Ze/9Mxofnb1bUtDU1tlWU11ZXNbS39RQVll9KuXYzPTvzVm56WhZQnq5eSb+VkVOQX1pWWl1aUpWbU5R2IzPl4tUL51MvX7qenpaVlZlXV9vcUN8KnIaAwPr7RgYHRru6esBCv2TydJCPqqWlBfj7GhoaQAKqqqoqoDOlpqaePHkyJSWlqqqqt7e3s7OzuroahJ8nI9DL7rY/w1VgbSBAq4yMjLS0tCs3bp46f+XjM6kXbubVdg4OEalD8/SJJT5pVf3X4qpg1BWOW8IxO4Sa7E61QrXK4VKWKPML5Fkejzc7O9/bMzA2OjM+hu/rHR8eIzwqrsqsqCCvrmo8nmkqNbe2tqipaXB2lsJjU9kLdBaBypih0KaXqFMU2vQyHUdlzCzTcfezKRoTt7I6K1XQDGY+YKmkefwqX1ADwq38kNYbUMM+RQLVJSDt/c2rSHjkCY98Q8dxruBNtHErBxc2cqJW3rpLtOWXbQWU8YAqFFAF/apI2ByK2jywUWoQLHLnccuTcyvzbAlbIFkTi8VisVQkkohFcqVCZzY53C5IKTfptS6j3mMy+GxmRK/xLi8K2rsmsiuab1U0VTb1j80whTKXybkut6Aspb2TsFja3tvc2celMM2LDEZxdc97H40cekX2w2cM3/m29MknqXv39Ozb0/qzV6llhZB8LeiycCWC7pnpks72yp7ewfkFtlyjd3i1BrvF7DQarCKRhEqlMllUvUEVjvoeFVchMR0c1cIhNYqqQ4g6FtJuhvRbUWNiw7q5bt68Y4OjWhJ7ODXv1Jt/OH78D/uPX9hz8ML39p/59oHz3z2a8oOjlx8/cvH7+89952jKD45c+sHu/tjlHz6f+sPdPfjXwxceO3D+u/vPfHvvmX997sv/n733jmr7ThN+s/e8d/fuvjsz787sJruTnUl1EmeSTGYmPXGcuMd2YjvGvWKM6b13kFAX6kh0EEU0CURHIDoIAUISkhAS6r2hgiS6se4fvww3N7bn2nMym33Pud/zOc8RQiAh7PP78H2e7/P86nd3/uV89jtnU14/HvPi5+H/+cm9598P+fW7t55759qzQTmf4rqThSsdKwGua2fCszG2uTm5sz1rWZm0e/gun3hlVWxziiwOiW1lyenRPK1XARdjk8k0PT3NZDJZLNb3m48/vPaqgn6wCwUso9HY3d1NJBLr6up+8H0Ah3vkV+09ACh1Al7b9va2RCIpKyuLiIg4f/48AoGYmJhYWVmZm5vLycm5cOECMEbwkVnLv2IB5+OAjg8/+JTP5xsaGqqpqRkYGHhk5/fAn7tkAa/fbDaPjo5SqdSenh6xWNzd3Z2SktLa2srlcoExNY9cuw8lLh9+iu+f1tzrK/F9x9r9XtvS+fl5YKz19PT03sveS87+d/EqqXFVrLIIl40StXVJ55hf0vWMzNS0dFc2dlQ3d1U1dZbU0rGldQhiJZxQgSKVE8ilxY9aJBKpuLgYGIVbWlpKoVBIJFIRgUztGiMzRiq7OX187bxxHaivElq2/rJXCZZXFpQulXlDZd4Yn5FTm3sly1a92WuxrWkNK1qt3Wb1uJxrdofHZndZHCvWFafN6bK73A63x+H2rHhW17a2AfybW/7NLd/Gpm9j07u52TXEHpyeEquUFt+qY82vcdiUZpPeteLcWHdubbg2N1zbm57tLc/9be/9He/9Bzqrd8VzX2/2Tswsdg9wR6YlYqVTZd74gVcB/G/kVeNyx5zeP6P1zup8/QJdOpZ6OiTlemw2FFlchCbk50EKwQgSsRRUAIuKjE9NyboTHBZ8+96tm3dv3bwbfPte2L3omOjEhPjUO8Fhd4LD7oZEREbEpSRnFoIReBwZKF0H0oVlpdXlZTV/7stQU1ZWAfwLKS0tBU4FVldXU6lUPB4PCBYCgcjOzs7JycnOzk5OTg4PDw8PD4+LiysoKCguLq6srCSTyUVFRcg/L8T/e/0Fr/ruDGBhYW5ubkpKSnR09N3wqNDYlIRcGIJcXdXa3dQ71srmdE2I2HzlT+VV3m3H1q5554FjbdNkNMvm5kc7upqotRWUEmJzc3N5eSUahausqG+op1OrW5rpPT963Xrb8DCYSISSyTVMJpPd39RW29pW2cKoaGFUNNPLG1tKac0ltOYSBrP6UVTS2yt6WfWcmW6ZgmOyil2rSuBUoG9dB1SsOz0Kp0fh9qq8a9rNdc2GTbBj4T3Mfev8tnku4BAGvEsBl3jDwN0wcAMrC5sG7rZ5bscuvL8i3nZI/Daxy7xgMwo31vUb2xbXmmFJvzA6z2ZN90+IOYt6mcagV6u1SoVWpdTptGajwWbQ23Uau0ZlVSttCrlFLrVolE651MbqnSEU16cWYpMgWAi+upk5LpDatNbdRf3amMQwoTC1jc8MTHCNco1rTsRBkqhfX6e/++nii/uUz/6b8Le/HX1jX83+faQDHwwW5rkl8/fX3HK9qoszWdXdWdvbx5qblxis1tV1mUKv05o1aoNQKBodHZ2YHFEopb41+4/lVRrTjMowrdJOqVQTKsW4VjlhUEwa1RyDakqvnV5xS1a80hFeWx4u/krs1+fij3yV/t4XGW8eTHn987Q3jmS+dSTnncMZvzuQ+vrRrLcPZ7/9cDyS+dahrLcejkez3j6U9dbhjN8dTN9/MOX1T5P3fZb46oH4V86kv3Umaf+phDeOxb9xKP6NL+L2H4h780D0G6HYM6WjBQJnu2qNJTE0CZYqROIykahqWdOns0zZ3QK3X+ryLjlXl12rSrdX97ReBWT6DAbDyMhIfX19W1ubUqkErsFer1etVi8sLIjFYoPBAFyPHQ6Hz+fbq+/2eDwajUYsFkulUqPRqNfrx8fHy8rKSCRSf3+/TqfT6XR73aGADS2ZTLa0tKRUKq1WK7DP5HA4gL6age+VsVutVi6X29jYSKVS29vbnU6nXq8XCAQsFqutra2vr08gEADzAYFv7vF41Gq1XC43Go3AFBePx6PT6ZaWlpaWlnQ6ncfjAR68vr6u0+lEIpFIJNLpdEAfByCbtvfddnZ2TCaTSCSSyWQjIyOlpaUEAmF0dBTYw1taWpLL5Vqt1m63A1OAgL0lwHJcLtfY2FhlZWVfX59GoxkcHIyLixsZGVEqlbt/PntoNBqlUikwQtFgMOx1one73XK5fGZmRiQSAT+Lx+MBRBbYWbTb7UBKEVAcoGeE0WhUqVRarfb7G4rj4+PFxcX5+fkVFRVTU1N2u33v2YH9rb+JV+1sbN7f3Fr3b7hdPq/vz16lMEKw5bVt7EmJQWLaEOjWpuXuaeWqUL+usK2LNFaezCjSWOVmt0hp7hubq2rqnJWo5qWaeamGu7A8OiMamOANTPCGJmfHxifHH7XYbPbIyMjU1NTs7Oz8/DwwN3GaJ2wa4Nay5tqmljgqt9h+X2jZmtX55vT+x3nVvMY3r/bwFC6+2rVs2VRYNsbnlLXNLJ5Iu6y2q/Uu2bJZLjfotQ6LyWM0OKw2p8WxYrO7rCtOx4rH7nI7XV6H2+N0eVc8q26P3+3z+/yb3vWNtfVt/+YWrb2tkz3IX5JaVj2ujXWjy2l0rqysr1lXPZZVj827avN5HX6fY82/suZ3rm04vNvr2wGbc3Nqbqmjb2JwQjgvNYnULrHGLdJ4hBqvQOsVaP0APJ2fq1md0rk52h/GGYOfa/Q+HB9+JBC5et+Exil2PuiYV6TiqIQ2ttC+w7dt/1hzr8dk9hmtd1rtmVZ7uudUyajKU3eSgxNBGfnI/AJoYlJ6alo2HIFJS8+5ExIeE5t0Lyw6PCI2KjohLj4lMSk9OSUzJTUrJTXr4oVrly9dv3H9TsidsKjI+MSE1PS0nKzMvPq65rraxprqhsoKallpNYVcTiKWEgmU+to6anVNVUVleWlZeWlZZXkFtbqmjlqLx+KqK6sqysoh4MLkxKSkhMT42Liw0HtnzpwLD4+EQGBkcklxMQWLxWMwOByOgMcTcTgC8CEajUEi0QgECg5H7nkVCAwBgSHgQigECofCEBAoHIJAQ5FFhXBUdj44PjntbnjUldv3wlNyCwgVVXQWrXeisW+ybZTPmpOPiHRjEsOY1AI0+trzqrFl15R29WnwcdVrM6q1GdX6jGptRu2bUftm1Ksz6tUJmU1oWueqV6ZVDrFtfXBBTWrpw1IbNgMbDwKrDwK+3YDP6tDO8Caa6Q3FFMLQyDBvXtDPGqqta2pt7Wpt7aFSGbSWp/Wq9e+86sQpKJmsdnrEBkMeBv/pqVPI0ooRgUBiMNPZ7EIiGVlWRmV2MVisqdnJmdnxmdlx7swYZ3pkYpI9Mto/NNw7Mcl+BFMDtJaKzt6mqZlBhWZhxaPfvO/aDfgeBPw7gdWNHefqmsW5aljx6N0+k3/TvrVtf7BhDGzoA+v6H8Ztc2DTENixBAL2wAP7fb8m4NcGdm1b9qVdpyrg1Qc2rYEdR2DXGbjverDt2tpwbO14fOtOlWmZI5we400KlGK906LUGuTLGumSUqnSG002i3VFqzPJ5CqrzaE3mGTLcvGiRK5YlsoWWYP9hPKSwlJSLoWErqqiDw7zFTqF1cVTaPuneeiyShAUUYYl8tu7dU0dYwm5DV+c7frdx/IXX1P/67+Kn3+e+9orLfterP7gXW5uygP+uEvEmRpsJ5eg0sEpWbAsUm1x91jfrJS3rBJp9YsanUQomhyb7JrgdCg0XO+6yuVbdPnELr/I5Re6/HzXGu//wc9/UtZ4vUPEnkFsZx+moxvR0Yns6oB3d6K6OxEdnciBIcKCrE3nHJmT0cvo2QWUcFB1aE7D9fSGb1OpZ1LrzmbRgrKbL2Y2nE+pPZPdeCGr6cIPYnbjhYz6bzPqv818KOY0XsiiBWU1nE+vO5dGPZNc/XVy1emUilM5VWfAtUGwpivgpqu59Zcy6y5l064WNN/OqbvayoOIXY0LZmr/NIjGjKpuuFVefYcvocnUAxbnjGdd4ttc9q6rfBta/4ZRrpint1Gf3KuAgh6j0Tg0NFRdXd3a2qpSqQKBgFKp7O3tLSgouHHjxu3btxEIxPj4uN1u38uRbWxsyGSylpaWrKysGzduhIWFkUik4eFhFouFwWAiIiJCQ0OTkpKIROLw8LDT6dzc3FxcXKysrIyPj7969SoajW5paZmenp6dnR0eHh4fH1er1cB0l7Gxserq6tTU1GPHjr355puffvrpzZs38/JyIiPDjx8/un//6/v2vXL8+NG8vJzm5sa1NZ/Pt6rVqnt6usDggrt379y5czsmJkooFDKZzIKCguDg4ODg4IKCAiaTKRQKDQYDm82GQCA3b968efMmBAJhs9kGg+EHO0NGo3FgYKC8vPzatWuXL1++ePFifHx8e3u7QqFgs9l5eXnXr1+Pi4vD4/F9fX0KhWLPHQH1GRgYIJFI3d3dOp1ucHAwIiJiampKqVQCA2omJiZIJFJCQsKdO3fi4uJIJBKQYTQYDH19fdnZ2efPn8/OykDAoTXVlX19fXNzc9IluVKlUam1nV09M7M8m/278cwWs3FqcpxBb7l27VpISEhmZmZFRQWdTicSiZcvX37ttdfeeuutw4cPJycnd3V1ORwO4EX+DeurNje3d3Z2Nzbv+/yba5u7G/cDFpdfpNAjSZWN3UOzMoPMuiY2eGeW7bMKx4JhVaR3L2jsC5oVqdEtt3hFGus4T9o1xBHKtUtqs8a8orO6dGa72mDR6C06k9Vqc9jtdofDAYxjBFLRvscst3+TKzMNCLSd07KeWcWY1MLTeQXGNb7BL7ZuAUhs2xLb9qJ9Z9G+I3HsarcDS6sBoWWLb1gX6tdnllfYPGXnMF8gs0kUDoXaqVQ7lAqbUmnVaVZMBpfFvGK2OGxWl93hXnGsOl1ej3vN7fGv+bf9a1t+35bXt+Hzbq5611c9657VtUH2cFdfr0S66PKuWu02o9Xi8a5aVxwe76rLu7rq83r8Pq/ft7rm96+vedc3HJ51++qW1b0xzZfW0XtYE/Mam09h8Un0bpF+VaRfXdB7F/R+ocEvNPj5Bv8j+9TPaJxCg59v9D55FJnW53RupTvQz1fm4KgUxqDUti2ybM7p/UCvrCfkcXOERpdsPMOazB0Q2+/3C3SYhr6wXNy3ocmZYHRUfOql63e+OX/l/OWbV2+F3rgTfj04LD4lKzMPAi8i4skVuOJyKAqflg2KTUhNS89OSU2PT0iJjokLj4gJC4+8FxZ1LywiO6egEAJDF+ExWDwKjSvC4EjFpRUVVUQsroRAqKRQaisqGqqrG6qr6yoraysqykgkEgaDQyIJaDQZhyMWFUHy8tKTU0D5ECgEWYTGEwmUYlIpAU8uQuORCAwMioJCkIVgOBgEA4NghWA4FIKEQVEFoEKAPDAUIBcMywXDUIQSJLEsH0mMTs27dDcmKDjyTlx6Qh6ypnO0umeioX+meVjQwVkaEGjHl6wcxcrj+tnOGPxPzpzez9f6+Trvd/F7TMksQoOXq7DPKB3ylZ3xRSO5uR9ZXmdyOdUG1ZJSKpZJpnncgeEh9ujY9BxfrTPbVnwCkaKje6irZ6y9Y6i2voNG73c/xquOBl2p7+q3rO+wuPNXwmMOnbuIqaw1r23zFNrwtMxPT56BU8q0br9Yb8pG4T44egJMoIzwF+RWZ+vAUA4aD6eUdY1Pi1Q6jd6m1z0Co8HxMAajze1bH+dyaXR639CQUCpdVChEMtmiQrGs1T6MQqPW6NQanVKrU/4gqjXLKs3yD6Jas2zQqI1qLYBBozVotDqNXqfRy6RyrcYoEct6egcYbZ0TnDmF2qDR20QSrXhRJ1s2aw12nckqXpKyhvvqW6pGp3tGucyBifquobKe0ZL+iZKWXjihIb2gOienBgShIYq7KLXDDU3DjbUdFZVU3PXzR6589l74+38knjg9fPXu3Lchk5+e4e77QPzz54y/elb/2xekr7ww+8Yr0wf+KL51VpYTKcGk1CVfjj3z7pkvf3vh3FuJGWfJ1Aw6C8OeKhnmFI9Mk0e5xWOzxRM8yuQ8eXKexBGSOEIiR4jnLGA5C1jOQhEAV0TkioofhiMkcoTE6QUSV1Q8IybPSiizEgpvkVxRdwOKPlREPEWpDkJgj8NxR0kV53ElX0Nxx/NQB6vowez5vG5OJn0ssWUsqazrds1AcNXgrZqBW08SawZuNbDvNLDvNA4+YQyuZd0EoA7cpA7c2qOWdatjKrpl6G5R5dFc5HsI4mfY0kNw3GEwMghfEjs4XmLzTK/fl1md8xaHcH3boNbx62klYxP9gcD2/fvbf94EejA5OfnLX/4yNDR098/n//cO4hkMBp1ONzAwAIFAWlpa7Ha7xWLRarURERHvv//+Sy+99Mwzz7z//vtMJlOn09lstr1+Bw0NDcHBwQcPHnz55ZePHDlSUFDQ29vb09Nz8eLF119//csvv/zVr3718ccfl5aW2mw2hUKBw+G++eabd95555VXXtm/f398fHx/f39XV1dRURGNRpPJZDqdrq6uLiIiIikpKS8v79NPP/3FL37x2muvffjh+9euX0pMij1+4vD/9Y//419++bNDhz+/E3IzKTlufcPr9bmmuRMZmSmfH/zkd2+9vu+1l379/LP5+bmRkZEnT5783e9+9/zzz7/33nvp6el9fX1isRiHw509e/aNN974+7//+5///OeJiYlWqxUYdbyXkltcXIRAIAcOHNi/f/+zzz77wgsv3Lp1i06nDw8PQ6HQI0eOvP322//0T//06quvYjAYs9kMFEIBb4tGo2ltbUWhUDQaTSKRzM/PNzQ08Pl8YFiN1Wqtr6+/cePGn/70p3379j3zzDPnzp0bGBiw2+2jo6ORkZHvvPPOC7/9z8Off/LHt/d/8MffR0dF9PT2L6t1nDkBtantTkRcI5254vE9CAQCgV2VXEohYC6e+/qzTz/+2c9+9utf/zohIaGhoSEnJ+fzzz9/+eWXn3nmmTfffDMmJqajo8NgMOw+WRfQv96rNja3t3d217bur65t+rf2vEqLIlU2drPnlgwKm19s8MwprDylTaR3i/RugWZFoFmRGFflFu8C4FXDk8IlzZLaqDXZDNYVncmqMZh1eqPBaLbZbN/3Ko/H85e9qpnFaRkR9swqJuV2oWld6rgvsW0LTesAAuPa9+Gb1maMG1zTBs+yLXEG5J7AgnGNPa9hDMzNSs0iuU2ucSs1LrXKoVGvGPUeq9lnMbss5hWb1eWwe1Ycqy6nz+Ne87jX1vzba/5tv2/L5930eTe9qxurnvVVz9rQ0Ehvb+/i4iKg2BaLZXV11W63r66uft8Rv+vqsbbh8PjtqxtW9xpHIKmj97AmeCq7b9m6KtG7RXr3gmF1wbAqNHiFBi/f4Ocb/DyV85Es6L1Phdjo52vcKteDQZ4yF1td1jq4ZN2UWNa/60T6xDzOqyaWV+b0foljV2TbGZKYyzomEhHl1+NyY9MLYlOyIhPS7kYl3LoXfTM06k5EXGh0IgJH3gOGIUHQBDASB4aj4WhsEQZHIBYTSWQcnghHoPLyQZlZORcvXYmMigEXQsmU0vKKqtKyCkpJGYVSWkIgVRBJ1WRKXVl5Q0UlrbLq+zRUVNaWllUVkytJxVXF5KqSMgKuGI8j47DFWAwJjcIj4BgoBFUIRsCgaOAGGATfK5CHQVEFICgIDMkvhBVA4PkQRD4EkVOIzIYgUaTK/KLi+Gz49ciUc8Gx16LSE0FYCKWhqmuypm+GNiRgTEp7eOpBkXF0yTaxvPLUcy0fBU/n5eu8Aq3nYThLlgX9d3/eLDt2JiRGSlM/uqyBzeEye7vrmpsr6+ooFdWUiupGOpM9NqXQms12H0+oaOsc6ugZozPZNXWd9S29f5VXZX968gycUqF1+8V6SzYK98HRk2ACZYQvlludrQMjOWg8nFLRNT4tUppUmhWtyvUwBu3qw+h1bpnS0szsRxHKSqobWzsHmpn91bS2qgYGubLhUdQVV9Y8EnIV9WFKKqlVVbTqyqaHoVa3tNH7mhs7SYRKMqm6v3dMKtGoVBbZslm6bJKpDAqtQaqUTcyNNrSVF1FyMwrvZCNuZiEuZsDP5GHPFhafSYN/eTvtTzcLTl0HB4UgryWXRYEbM1BN2fCyRCgyrCA+KOPsZ9mfvEP57OPewycmDpyY+sOXC699oH3+Vct//Ebz/H8u/vbXMy/+x/Abv+7900utn79ecXQ/+vQbBRffyr33ESTrJBp7FVtxj1gbBsKcBmO+KsSdKMSdgOC/guCPQwnHoIRjhfhDhfgvC/EHC/EHCwkHCgkHCgmfFhIOoEtPoktOPwyi+Csk+SSSfBJFOYUuOV1U+jWm7Bts2Sk4/qN82Jvl9cdZ46GdQ7c62De7x0Oa+i4jSj5Ohb0OpnxAbvkKWfM5suZzYutX6PpDRXVfFtV9WVR7+EkipvZLYu1RUu1hEvWJIrH2MKb2S0ztQSDiqF/iag/iqF/iqQdB+D/iqQeJ1EOFhD8giz+sa/umc+hWa19Iau7hfPiVxjbQsq7Psy60e/grq+LtB6an9SogCajX60dGRtBoNIPB0Ov1UqkU6AzMZrNnZmZyc3NDQkKoVOri4iIwicXn8wmFQiKRiMFg+vv7hUIhj8ezWCzAZszt27dPnz6NxWJzc3Nv3bpVWlo6MDBQVVWVn5+PRqNbW1vZbDYUCi0tLW1tbQVyVW1tbYDcVFVVAXtLfD6/oKDgwoULGAxmZmZaJpcYTZpWOi34zvXomLDGptpFqdDtsQcC2yOjA9k5aUnJsXX1VVOc0VY6LTMr9ciRQzdu3EAgEJ2dnWw2u7m5mUwm43C47u7u6urq+vr6/v7+urq69PT0/Px8Op2+dyjP6/UuLCw0NjYWFhYmJCSYTKbu7m4wGJyTk1NaWtrW1lZbW4tCoRYXF0tKSuLj41Eo1OTkpNVqBQrzA4GAwWBgMplEIrG3txfI4i0tLblcLqDGXCwW02g0CoXS3t4uEAiOHz8OAoE6Ozvr6+uTk5Ojo6Nra2u1GhUsP/PerSuXz58Bg/J58wKHxz8nklU00GE4CmuU4/D4N7d29DrN6GBfOQlTkJms06pLSkoiIiIQCMTo6OjMzExjYyPQcweFQo2OjtpsNiDtC4xZ/K/2KnRxVVPPEE9mVNj8EuMqT2mbV9nFBs/jvIq/qFpU6jVGq97i+L5XAeMh7Xb7ysoKMDfxL2xZuf2bdV2j7ZOLU8sOiW17aWVXaFrnKFZGF830MVHr6ELLiLB5WNDInqcN8hoG5uoH5+qGF5qmlvrF5jnj5pIrIDKtD/G1jIG5uSWLeNmu0K1qDV69zq3XuS0mn8O2/rReNTw82tfXJ5VKvV6v1Wo1m80ej8dms/1YXjWvdj2Sn8qrZrTexzGr8/FNGwLzJkflbh2XQCvbYwtwF25FhEYnp2QXZhYg0vNgGflwEAKPIpSl5ULjUnPvRiVdD4m6dicyODw+KjEzKT03DwSDo7GkkvJKan11Ha20sgZLJMPR2IiY+PDouNCI6Dv3IoJDw8Oj45LTs/ILwC20xkYqtbq0lILHY+BwOAgEzskpyMrKTU8H5+RA8vJy09OTY2NT4uIKsrKKEMhSSsVeBwcoBAUGwQvyofl5kL/sVSAoAgxDgmCoAigyF4LKhiALkMT4HMjNyNTzwdGXwpJjc1Go8qYq5jC1d7qBzd+TqhGpdXTJNrpk+6m8amia29nf3choraHVl1RVkUorahqaO/sG5Wqj0bo6y5fTmYNtncPNDFYllUFt7Ppbe5VCZVcrH4FWvfJTcf+DAAAgAElEQVQwGo1jQaKitXag8ZSquuZu1khHL7uR3lnf3M7sGXwkjM5eRmfPwzB7+h+mo5vV3z/KehRNje093ew2Rg+FXEUuruztGRItyOVynVJrkGs0co1CrpWJFbwhTkdlIxqCj4GRwtFloZjKO5iqG6SGm+Sm67CyUzGQTy9nHriUe/w27Gxi6Z3C5iQMPb2IGo8i3INmBmVe+STp01cL/vgK5d39DW+/1f37P/L+8L7qtTc1v31B+pvn+S89z3njhd43f1O171+hL/9T3Iv/R8IH/5oZ9DYk/jCyMAiJv4EuC8XU3C2l3SxrvFxKu1RKu1jScKGk4Tyl4Syl4Syl4RtKw9cU2ikK7RSF9hWF9hWFdpxC+6qacbGacflhKlsvVrZerKJfqqJfqmZcrmm7Qm2/Wtt+CUH8E6TozYb209MLsROCqHF+5KQ4tn8mBFP9cQZqH7jkD6TmQ/DqD5HUj8ntxwmtRzG0IxjaMQztxJNEXMOxYtpJcsMJcsMTxWLaCVzDMRztCBDxDcfwDUfwDceI9UeQ5QdIDUcJ1CMw8ofEmiPM4VtD3OiOoaiMgmNZ4KCKujThEsPl57v8IpdvcWvX+LRetbu7C0wOHh0dxeFwDAZDJpONj49fvnz5+PHjQUFBaWlpMBiMQqFwudzd3d3NzU2bzaZUKplMJjAaa2lpaS+Dptfrm5qaTp48GRQUNDQ0NDU1lZycTCQSCQRCQkJCSkoKnU4HKpOAwqmGhobKysqSkpKRkRGdTieVSikUSkZGRl9fn91up9FoaWlpLBYrENgNBHYCgW3p0gK6CFZSSlyUCgOB7UBg2+2xU2srwiNCwIW53JkJjXa5o5OekZnyj//4D6dPn2YwGC6Xy2az9fX1oVCozMzM2NjYEydOHDp0KCoqCoFAEInE7u5ug8GwVzNut9u7uroQCERpaenExITD4RAIBAwGAxh0kZCQcP78+U8++SQmJgYKhdbU1Hy/0t/hcOzu7mo0mubmZhQK1dnZuTdsB9giUqvV5eXlFy9ePHDgwNWrV0EgEIFAGBgYmJiYoFAo8fHxMBhsenp6a3O9ubYiLT7y4rmvszLTp7mzlhXP8NQcBFOcAy3qGhhdXd/efRDgTE1kpiScPnrw0Kfvp6Yk5eXlEQgEFosFNFYwGAyNjY1EInFwcHCvXh4Yeg00jPgv9aoicnVz7/C83KS0ry2avPMqO1/tkBhXH+dVPLFCvKxV6c1ak01rtGgMZr3BZDRZLBYLoFbf37ICBvQ80qsYQ7N9PNWkfIWjWBkQ6OljonoWr7aPW8IYpdCHiluGCI392Pq+otouVE0XvLoDRWOhmwfJHZNNY4ssoX5EZOidlrcN8gQKh1zr0Vk2TNYNi9lvMnqtZr/duva0XjUyMtbf3/99r3K73cCfFD+KV/E17kfyU3kV0N3+YYDG91zNKlDZxhabKrs50NKmS3dj7sYkx6XmJmWDkzJBSdng9DxYNgR94270pdth5y7fPn3h+pmLNy/cDL11LzY0OjEqPjkxNSMzt6AQjkLjiARyKamkvLi0AoUl5IGhUXGJV27c/vbilUvXbt4Nj4pPSCohFROLihBgcF5GRmp8fHxkZGx4eExY2O2rV0Nu3Ai5cePWlStXzp+/cv787atX790JgRYioBDUw/wFrwIXQsEwJASBBsPRBVBkFgieXgC9F5d+PSLhUkjc9ciUmBwkpLi2rKWvvneyaYhPn1js4amHJOZxuWNc7hhdsg0vWn4qr3KsrVucNoPNojbq58XiXjab3tHN7GEtKbV6i5PLW2xpY9GZ7CZ6f3l1a01jx9/Wq1QGucKiXLYol60/iBqVQ6Oy/yCq1XaV1tLHHqW1doxPz+nMK2aHW2tyaE02tcGmNlgejkqdUanXP4zaaHwYjcFssTqtFqfV4v5BtNtWvasbep1teGiC2d43OTGzJFXL5KpljVymXVzWLypNEpl+dlLQQevEYMrjW/oh7cNg5mhe20g6czyVMRpXyricU3w8iXAmkXwli3oX051Wy0HQ53AtY4iW7vycjJNptz9M/eoN8OE3iJ+/Wfnh/taPfz/x2UfcV18Rvvgi79WXpt/cN/rHN7o/eKPx4zeKD7xOOvNHxOUP829/knLvQHLSURDqehk9s2MKyZrJHZxJHuAmsaYT+zkJvZMxPRNRPZMR7Ll49lwsey6azYtk8yLZvAg2L4LNixyejx+eT3yYwdk49lz8EC9hiJcwPJ84wk8aFSSPCeKp9GPEij/Vtx8b5NzoGA7qHLkwOHe7a+oKseFjaOnbVd3HWYI7HTPXmNyr3fzbzZNX6JyQVk5YKyfiSSJ9Kqx9MqJ9Mow58aSRMRVGnwpj/Jn2ybD2yTDmRNggP3GIn8hgB5MbTpbSTrf03WjuukqqPosgXIFiblXTMhdkbasbC551icu3uLalfVqvCgQCJpNJoVD09/ejUKiWlhaRSMRisc6fP//iiy/+3d/93YEDB2pra+fn54FNl/v379vtdrlc3tTUFB8fD4VCZTIZUPf94MEDnU7HYDAuXrx4586dmZkZgUAAhULxeHx+fn5YWBgYDOZyuQ6HQ6/XFxcX4/H42trapqam6urqnp4eoVA4OztLp9OTk5Nra2v1ej2TyczJyWlqatJoVC63/UFga47HQaIgJaVEgXDWs+oIBLbVGnkxGRefENVAq7E7TGaLrrqm7Nbta7/61b8kJyfr9Xqgtiw7OzsiIiInJ+fIkSPPPvvsP//zPx86dAgEArW2torFYuAoH1A6trm5OTw8jMFggJSoQqGYnp5uaWnBYrHJycnnzp3bv3//z372s5deeqmgoIDP58tkMqVSCXwtMLJGp9PRaDQQCNTQ0AAIzd6IwLm5ufT09H379v3DP/zDa6+9du7cOa1WK5fLOzo6QCAQHA4fGhrSarUatZLeUJ0Ufe/UsUNxsdHDI2MG6wp7YgaEIkSnZNMYXavr2w8CgSH2wMVzX7/yn8+++pvnXnzhN5mZmZOTk1Kp1GKxPHjwQK/Xt7S0QKHQ7u7uvcoqoO7+J8gDYig1LX0j/GWzyrEuNfv4aodAs7Jo8j7Oq2aEsgWZWqE1aoxWjcGs1psArzKbzYBa7W1ZAWr12Dzg4EzTyELTsJjaP0thjBfThyu7uLQhwajUMSK1Di6Y+/jaTq6qbWqpZXSxcVRS2j1d1MIurO6EVncRmgerOsZru6bqmGMChWNZt2qwbVkd21bLmtnkMxu9f0UecHR0fGBgYGlpCfAqk8nkdDqBbOCP4lWPvIgKtJ6fyqseB3CAgKNyA7en1Z4O7nJ15xiimJqHIMRngEJiUm/ciwu6GXYq6Mah0xdiUvMSsgozwegCFAmGK4Xhy+D4MhiOkpYNSkzLiopPjohNjE1Ky8wDw4vweHIZBImBF+GLCGQsqQSFI+VDEIlpWREx8WGh4RGh9yJC70WHRyTGxmWmpoFy86AgcE5GZkZKalpSckZKak5GZlZaelJcfNS9yMjwmNiYpLTU7Pw8CBxWhEbhgTGFj/MqEBhWCIEVwlEQBBoEQ+WAoCnZoPiM3K8v3jp3896d2Mx0KB5d0Vze2l/DHKruGOngLPXw1GyxaWJ5haNyTyldwAjqn8qrVne2nX6nze0w2s1i+RJ7fLyzv793cPh7XtVHZw420fvKq1v+K7xKaVIum5TLlh9EjcquUVl/ENVqq9ZgHRgea2F0Ts3wTFan3bVqtKwYLHaT1WmyrTwcLQ77IzHZrI9kxbnqXFl1rngfjn7fptFgGxud6urs50zNymVqhUq5rJXIdPxlA19pnpcZpiaFdFoXHFMRxWBDuiYg3VMFHRMZXZy0jsnEyo7rBSUnknBfJ5Mu5NTcxnYl1U5BWufQTeMQWk82sugyLOsUOu5oRfQJ6u1D5af+WPzJPuofXul+/cXxN14be3t/z1uvNex/oerdV2oO/4F68eAoPIaJiCwF3wRnBaXnBIEJYVXd0F4+iTWTOziTOMBNYE3H9XNie6cieyYjeibDBmejBuciBuciBufCB3n3vmMufIgXM8SLe5iBmejB2ZjB2Rj2XOwQL254Pn6EnzDKj6luOUQof7eeeWSAc7Vz5HzXaBCbd6tn+kpx48eIyndqeo+zRSHdvOuds1d7F263Tl9p40UyeLEMXtyTxLa52PaZ2PbZGOYTx7a52La5WOZcLHMutmM2tmM2tnMmtnsmdpCfPMhPprNDihtOl9C+ae671dh9nVR97kf0KrPZvLS01NHRAQaDGxsbpVLp2NjYN998c/PmTSgUOj8/v7W1JRaLqVRqZWUlYB5qtbq5uTkxMRGNRgPuAuyRrK2ticViYEiDWq2WSqUVFRUkEikzMzMqKgqHw4nF4vX1da/XS6PRGhsbh4aG2Gw2MJJLJBK5XK6amprU1FQ6nW6z2bq6ugoKCuh0uk6n8a95AoFtvmAGi0PWUMuXZKK1dU8gsG21GfAEdMjdm/UN1cAOVj+rKyIy9KWXXsjPz7fb7YFAYGRkJC0tLTY2FoVCRURE3L59GwQCzc7O+nw+hULR1tZGJpOByxkgHxKJBDhMzWAwgE24ysrK5OTk2NjYlJQU4Mbk5KTZbFar1U1NTWVlZTweb688y2Kx0Ol0KBRKo9EAoQH6I2xvb4vFYjwef/PmzdDQUKAVhdPp5HA4OTk5X331VURExNjY2Pb2diCwO9zXgYbkRdy9DYWA53h8p3ddIFVSWzoyQIiWjj6Hx/8gEOBMTWQkx9+8dC42LLinu9NoNJpMpq6urubm5sXFRaPRyOVyoVBoT08PUNoFzCsEkpX/1V6FLaG29o8KFBb1ysaSxS/QrAi1TqnZ9zivmuZLBVKlXK1XGyx7XmUyW00mE6BWe1tWgFo9xqu2q9pHyO0Txa2jRPpoRec0fUo+pfCIVwKmnYBuO6BZCyx5AiLr7pxxk6v2TapWmXPq8v5ZcFVHKrYuA1cLKqbBSlqQlKaxedW8xCjXuHVGn9GwatB7jHqPyeB5Wq8aH58cHByUyWSAVxmNxpWVFZPJ9GN5lVC3+kh+Kq/a66j+A4SWrTm9HxAFvmljTu8fXrT0zsg6RmZrWrpg+LJ0ECopBxqTlh8Sk3olJLoQQ8GUUCsbmS3dQ8yBibb+sabOwbq2bnxJFRSFTc7ICY2MvRkSdicsKjohJSk9G4UjQZCYHBA0PacgKT07JjH1bkTMzeB70ZEx8dExSbGJGSmp+Vl5MHAhBlGEL8KQ8cVYFBoNQxEw2FJSCYVIQkIQmelZt2/dDb0bGR2VkJKcmZsDhkJQwJidx3kVuBAOHP0rhKNywbDUrLyoxPTQ2KRTQTeuhcdnQPDFdW313WPNLA6td4LaNcZe0A8vWsblDmCkz7TaM6lw/oT1VdMLQvYEm9nHbGHSa5vqq+prm9vbB8fG5Gqd0eacFSzSmay2zsFmRn8llU5t6vxbe5VCbVKrHoFWY3kUpiWZsqWtHV9MrqU19rOHegcGW9uZzYy2geGRRzE0ND48NM5+mIER1sOwhwdHRsYeCZ3e1t8/0NnZXVZWUVZWwWINSqUypVqh1Evk+nm5YU5u4IrVw0MzDZUteRDC3aLye8TaMFJ9KKkhuIx+p7I9pKjmXArqi+up71/LOBACOp5CugxtiES1xMJqwgpI14uK78AgQajMM2WZ56viz6C+fS/tvV+nvvDPze/9rvf9dzs++EPV715Fvvwf4Df/E3v4T6XXj3fD42io2DJUNBJ5Lx8ZmoONKChLRNbGkhuDyxovldKCSmlBJbRzJbRzQAaQVHeCVHeCVHeMVHeEVH/oO+qOVLSerWg9W9Hy7Q9iWdPZsuZvypvPAfdU0s9V0YOq6Wch2LdAyFdqGUc5CxGTC+FTogjuUix7PgRf+1E29lVY5R8ojC9RtR8U1X9U2nWMyDyGYZ5BdwQVMYOeJBYxg9CMb58KTHsQpj0I1xaEawvCtwXh24JI9KBiehCs/Aih/hss9RS0+AtCzan2ofDB6aSOwcT0gpM/Sh4wEAgAeb2enh4YDMZgMAwGw+LiIhQKTUhIyMjIANoDQaFQEonEZDIBr3K73ePj4xkZGSEhIVlZWTAYDI/H0+n0gYGBrq6ujIwMBAIBtFQoLy8nkUhFRUVoNBqDwSCRyOzs7JiYmIsXL0ZGRlZXV9Pp9NTUVODAHQqFOnXq1Pnz5+l0ukqlIhAIkZGRHR0dGxtruw+2AoHtKc5ofkEWqRi7IOJtbHoDgW2f3zUw2AOFFeTkpsPgoMyslHPfnn7n928+88wz+/btCwkJAYFA6enpsbGxcDicwWC0tLTA4fC0tDQoFArUhwGzwra3t/c6lOp0usrKytDQ0LNnzxYVFcXExFy4cCE0NBSFQlVUVMBgsIiIiIaGBjKZnJubm5ub29raarPZAn9uwaVSqeh0OhKJbG5uBsQOOH8XCAScTiebzS4sLIyOjs7OziaTyXl5eUQikUQiZWdnx8fHZ2dnw2AwKAR879aV41988vs3X/v8wKeh98IzckHhcSlfX7yRlA1uau8BvMpk1NOolVnJsbFhwQQ8lkQiQSCQ3Nzc5uZmnU6nVqs7Ozvz8vKA3ynQ/srn8/1t+1c9zqtwpbV01phQadU4N2XWtf9Pr5riSeYlyzKVTqU3q/WmPa8C5PH7W1aAWj3Sq5z+bWxtB5TaC6vpxbWONgxLBqUOgfWBzBfgW3ZnTdsczdqw3NUnNDPntK2Ty43jS9RhIY4xkk1pSUBWJSLKUxFlyRBKYh6usWuid2iew1NKlsxKhU2jXjHo3H+FV01MTLHZbLlc7vP5LBaLwWAA+mT8WF71tP70t/aqx40MmjeuA4IF5ApntF6Oyj29bGPPLvaMz7X2j9UxWTWM3hpGL7Wtr7a9n1xHL2/qqGOyWvvH2tlT7ewpxsAEvXekrWeIxugqqW6AYUhpuYVRiel3oxKCw2MhaEJcava5yzcPHjv9+dFTX529ePFGyO3QCEwRAVuEw2GIOAweg8ajkUVIeBEChkQhMEg4CgFDoxBoNBIL3A+DIFNTshLiUyMj4sLuRUeExybEp2Zm5BXkQx/nVYWQ71oqgGHIrPzCuOT0OxFxV0PC78akpoJRxOpWWvcInT3TNjzXMcbv5kimlU6Oyr0nVXv8VF41MDnR1sOgNtWU15YXl1OKyykNrc0Do6MKrcHscPMWFtu6WB29bDqTVVPPqG/9G9dXqXQqrUmreQQGvfVRWGRyRQu9tQiLKasoZ7S3tTLo1LramlpqaXnZoygpLSeXVhQ/BaWU0ketqqqq1tZWGo2Gx+OB4hKxWLysXJKpRVINX6bjK4wCqXZ6gs9sYGKKSpMyYddz0deykRcyEWfzsUGQ4ovp8OMhKR/eyTh6J/NkOOh8KiEYQk2A1yfllUamFd1MhVyNij8efe8QOOkcOetmcfwF2NXDsBMflH72HvWT9ys/eY/88R/wB98jfXOIGnalOTuirjAOmxOakXQlOuF8eNrlWPCdZGxsFikyD3MejDlZiD1ZiD0JwX8FwX8FJZyAEo7loQ/koQ/koT/LQ3+SV/TRd6A/gZGOwEhHYKSjP4gQwmEI4RCUeARGOgIvPoYgH0OQj6MoRwsQf8oqeL2Eeqx/7F73SEj3SAiLE9k2dBta/FFS4Wv5pPcJtOOwigOwigPYxuOw2sNZNYdTqUfTqUefJKZTj6ZWH06renKOZtQcz6g+kVV9IrvqRE7liZzKE/kVJ0DlJ7IIX6CoZ7A1Z/PxX0JJR6sZN9vZMS098Sm5x3+UunWgKshut09PT5PJ5MHBQb/f73A41Gp1XFzcu++++8Ybb7z++ut3797lcrlbW1vAJSwQCKysrFRVVQUHB3/xxRcvvvjiyZMn4+PjgY6gWVlZRCLRbrerVCpAZVgsFofDqauru379+v79+3/7298+++yzb7/9dnJycnl5eURExNtvv/3CCy+8/PLLn3766dWrVwcGBlQqFR6Pz8jIGBsb29ra2Nj07T7YHJ8YKgBlkyl4kXje63PuPtj0r7k9q46Z2cmc3PT33v/9L3/1s3979n+99PJvnnvu31566aXf//7377///ocffvjtt98SCASBQLC4uEggEI4cOfLcc8/9+7//+1dffVVfX+/1eh88eAA0Lt/a2nK73WNjY+np6QcPHvzFL37x3HPPHThwAAKBTE5OTk1NQaHQ48ePv/nmm/v27Tt9+jSNRtsbF72xseHxeLRabX9/f1lZWW9vL9BQCrj0A4/R6XRVVVWXL18GThoePHgQiUQqlUqPx8Nms+Pi4t57773nf/3vL/z7L5/7X//083/8P3/+s//57HP/8R+/ffnZ37zyL79+KasQ1dE/7FnbAs4DivmzWDjo6vmv97368muvvXb06FEcDmc0GoFOGfX19UgksrOzE/AqoPfpfwuvEmqdCzrXksX/OK+anBPzxPIlpVapMz3sVWaz+Qm9KgNTnVBUm4KlFVR2Ujq4tPElOkfVwlHQRpdqh8WVffziDk5R4zCE2ptf1pFdwsgtZ6QQ6mMRFbGw8iRkRTKsJDoHG5oIxlcyaptZfUPzMzzFokSvVNj0WpfZuPr/e9Vf51XAp4CW69NqD0flntF6Bca1Yb5iSqzkiNRDc5LO4Vn6wETXyNwAd6F7lNcxwmWyuW3sKSab2zU2y5paYM+IuAsy7oJ0iicZmOA2M/vxZdU5hei49JyrwRHnrt469e3Vby5dv3E3OjIpPSkTlJYNwhMoJGJJKaWirLSqoqy6hFJBJpUS8GQYBIlCYrFFBCQCAwHDoRAkEU+urKBiMSRQASwmOvH6teBLF6/fuH4nMiIuKTH9L3gVFIaAINAFEHh6TkFUfPL1kIjz14NzoNiistq69kH6wFTrILd9hDc4J5uWW+b1PqDODHgTAKMC7vkpvKpuUavkL85P8znjM2N9w30tTHprB6OXPaAyGKxOD18sZfawOvsG27pYVBqdxuj5W3uVxmDW640PYzSaH4XRajUPsPuqa8rbO+izcxy+cI43z50XzPIFs4+Iwpk53uTs/Pjc/PgPIl84NS+c+kHkC6bneI+GN8+VLolm5zit9Mb6hhr2UL9YIliSS0RLQpF8YUkj0ViWtVa5SMHtH6PXMUgDU40DU3XdoxUMFr6dje8YJtR3gLFVSYXFCWByKqIqr5iBorJK6wZLS5g4TB0oNOXyhduHLl7+IiPpWh2poK8WO1CDnygtAn/xEeKT9xGff0Q6e7wxKpgNz+JWEWZbyntq8Rhowq3g08fOfnT65rGIgjAkrah2sJzFKRvmEEe4xNEZ0tgscYJHnOQTJvmEsTnM2Bx6jIcc4yHHePA9JvjoCT56Yh7zgwg8eJxXNMFHT/Kxk4KiKQGOI0CTK4JA0M8Q2KOUyvMI/DE06auSukukmqBM6CdJBe8R6i50TqS0DMXW9YbV9Nwrar6Q13Iui/40NJ95KnJbzuc1X8hrvlDQdAHUdKGw8QK04QK84UJNf2TbVFrzYByq/Gwm8iCEeAJd8g0EdxqEuogvjRwcJ9s8nPX7UquLZ1nhr2/rntartra2nE7n+vq6XC6n0WjT09PAjlQgEGhqaqqqqmpqaiooKKioqLBarcA0mL2El0Qi6ejooFKpCAQiMzOzsbFRJBJZLJbBwUEOhwPUG6nVaqFQqFKpVldXhUIhDofLy8urqKgARpeOjIyYTCagnxMCgUChUAQCoa6uDshbzc/Pj46Oulyuvbp1g1HNaGuanBoBkoCBwPb2ztrug02tTtHcUg+Dg1BoKJGEweHRZDKpsbGRwWBgsdhbt25dunSJQCAsLS0BdehtbW1EIhEMBuPx+JmZGaAEyufzuVwu4B1zu90MBiMyMrKoqCg/Px+BQPT19bnd7vv37y8uLjY2NsLh8IyMjPLycpPJBPykez3Nt7a2FhcX+/v7BQIBcA8wWmevul+r1fb19ZWXl+NwuMzMTCaTCdQ8+Xy+rq4uFAoFKQSRsYgqCr62srS8rASHJyKxRHxJVXl9K72HLZAqgfqqQGA38GBbtjBXW15MLiYCVfB7T+rz+bRaLYvFksvle0+9ubnp8Xj+tucBN7d2vOtbKx6f27/p27xvdvr+glct6FyAV4n07iWTZ9GwsqAwzUmVfcOcab5EqTMZbU6DxQ7Urf8VXlVAboyAV4bkUSIRVamEliRCYzKuKYXUnFfelV3OzC5hppFbUwktiXhaIoaWUFQXj6ZGI8rDweTQXMK9HGxMPj4RXJwOISfn46ISQem5mMYWllxmdq5sO2wbRr0b8CqrxWmzumxWl93mdtg9Drvn+zrlca+5XX6X0+dyeoeHR/v7+2Uymd/vt9vtZrPZ6XSaTCaXy7VXK7YnWF7fmmdty+HdtLj8HIGkkckamRFpnetyi2fJ5F00eSVmv8TsF5vXxOa1BfPGgnlDYlr7URBoPSKDT7sa6OPKMlHlVe0jy44docHLNzx2/+mpeGQx+5x2dVpumZbpuVLDhEQ9saAeES6PzC+z55fGharRBcXEgnpcrJoSaycXNRyJbnpROytRTYtk00I5Vyyfk6g4C0ujM6L+iZnolNyI5MzwhMyI5MyETHAWFA3Hl+FLanLyIfkFUDAIXghBwqBoOAKDRGCRKBwWQ8JgSZgiIgqNRyFxcAQGDiuCw4qA9B+kEJmfB4mLTb5+LfjsmQunTp6Ni02OjIiLCI9NTEjLyy0EJuqACqBZ2flQGAKOxmbk5N8Ojbh0/XZIZHxyDqili93SN8Jkc3snBUPzy5MS3eyyhade4em8T7vP9+TwDX7hY1R7VuGQ2bYEWs+82iWzbY0u6EqaWfjqps3A7k5gcyewubrp0ZjVXAG3k9XZ0No4PT/H5fNHpqbau/ta2rsYnb1NjI4yaqNzO4Aurzn4zflbsUmjAollfae+q//U1VvHLlxt6Ga5dgMToqVrkXEfHT+NLK1aDQQ4i8uhyRl/OnQ8C4nVuHxG3yacUm7a5V8AACAASURBVPHuwSO5RYSeyZl5pa6FNYwoqSQ3tHSNT4/x+AuLUolE9KQsCnv7OgbZvbMzkxrt8vradxeJ+7sbfp/L53c9FFfW1hz+ddvamu0HcWPDsb7peDj6/Cs+v+th1tY92ztrG5tek1krEM5Oc8fFEr7eqJGr1HK1XqE1KPV6pV6r0KkUeoVCv+xcs5qcarl+Qabj6x1SrV00MtNBrkVnwzNBODClvqyfOyizq9U+47xukc0fhRQj0wvTs8FZVdUUzsSwVi526rX3jdqymPDMw59df/OVtBNfsEnoraX5gM8e8Fu10lnWQAsCWxCZHhaVH4eswzHn+vlmoc4hXF2XOr0iqWKQy6dLlf2rGwuBgMa3veDbFvq2+b5tvm+H59vh+XZmfTu89QeC9QeC9d2FJ4kbu/PdvYXt7RnU+piS8rvEktvFZXdKqeGVtBhae2rnEFiorrOuD4p0NCozBVx8Ja/sUlbTpYSmr+Nop+IbTye3nk2hn0tqORNHO5XQ9PUjiaOdeiQx9V/FNpwEbsc2nIyuOxFJPRZRdSyl8duU+vOpdd+m1X6bVnMuvfpsZsWZrPIzlK7w8WWcfr1NZqvtmcotpd1GFp8txJyZl1JVpl73+qx/Z8Hl59s9fJdv0b+pkStn6G01I2O9f+4LunH//oPA4/uCPu31decxK/C9BaScgMF2j3v849bjnvZBYPv+7sb2ztr93Q3gPwvAzv31R7Hh9XrMZvPU1FRxcXFiYmJWVlZra6tMJnva1xP486hm4MO9Ic1Ac/bt7W3g/r2J1E/5cz36/by/sxW4vx64vx64v/lgd+f+bmDrQWDjQWA9EPDvBtbuBzbuB7Z3du/vbAW21wPb/sC2/8HuU/8qn2r97+pVWFp/OrktHkPLoLSDavoLqvvyq3rBVBaopn8PMJX1HbV9eeXMnDJ6Frk5Hd+QjqVmFlVloavy0JVJedjEDAQEVd7VO6VS2h32Tbt1fW+/6m/tVVb32rRwsaljYHRWrHWuy8zu/xqv0nkDfVxZFrqiqn1EsXL/R/Sqx+2vzCrts8sWrszEkRomJbpxkWZUqBoVqibE2gmxdlKim1rUc6SG6SXj9JKRKzPNyXSzEtWMWDUrUfGk2hmxcpwnZXMEzIFJGpNVXN1cgCLFZYDvRKdcCYm5dDvi/MUbV67eCg6OiIyKT0nJycuHQKEYJAqHRBKQKBwCgUcgsXA4DgYvgsGwMHhRWmp2TjYIDILn50HSUrNjY5KiIuOjIuMvX7pxIejqhaCr168FR0XGZ2cVIOAYLIYILoQXQmDZ+eCYhOTge5GRcUlgJK68vrmtb5QxMN41MseaFg3zFVOL+v+eXrV6f9234/JsOixuo0y7ODk30cnqaGxr7Ozv7hlkMbq6ami0qjpafTOjroleUlMnM9tg5PLjF68Fx6d0jE6JdObylvZzt0OvRsTSega0bv/wvCgqM+/MzRAClWbyb40JF5NAsFNXb8HI5Utmh8yygq2qO3nlJoXWOr4gXdCaWljDEFIpoqSyopXZ1NXT1tXe0Ul/cnp6GAMDTA6HLZcLnE7DxoZzfX3F67X6fLZHYfH6TF6f4WHW1s2Pwupbsz+S9U3nxpbL5THJFcJJzuDoeJ9QNK0zqEWLSoFYI5RopMsmlc6uMdqXNQaJXKW32DUm07JWrdBpjHaz2qgdGBsglJDT80G5cGTx/83ee0e3cd37vnlvvfvP+eO+lfxx7z0557x7kjju6u4tjmMnchLHlmzHTbJsy1bvEiVRYhElUoVqpChKokiKolgkir0TrCBBAETvZdAHGEzvgwFAgiTeH2MxOiKVa51r3yRexvqs7wJGw5nZI66FD/f+zd7XavoUSlcUDfO8A0LG7XY3jCnN1iGVzuBwQwhN0QJJxmIEfWbvzp1/+t3bS5/4+FfPnd63Y6z1FmjXIyG33++we8x6t1HjMetBtxnxm7CAFfa4glYY9YQhp0Y/0D90W63tjcAWcTIsJEJCIiAkfELCJyQ9QtIjJN1C0h2bBGKTQGzS+01SnHQnErYYr8fx8UhkKAj2g5HBCCqPkgpvWOaPDmIxLZkwKMx1x4q+WrP11dXbn/lTzvLXjzz66+xf/ib3kd8efXxl/pNv5D32Ws7DbxYsWpDfHH1sQX595JHX8h6d+/hq7sOvZD/0yqGH3jyy6M2cxb/PXvyHrEV/OPTkWweeeDvj8dX7Hj9Q+lajKjcYa8VnZQGm0R657gCrnKEau68BxPppUcMljSSvR2k9xdvFydDfyqskw5ienp7bTercelCPue9ppxOz6Unpb49Eko+JjBhnk5PC/bzqs88+XbVq1UsvvbR8+fLf/e532dnZY2NjgiA86PXMtW7uJW2RfGvuhszcWd3vAdv1g1d9x151tKxxS2HNF0fLtxTW7C1p2nOhcVdRw96Spl1FDXsuNGaUthy62plb1XesZvDETXnhLfmVLs2VbvWVTtXltvGS24NFNV2F5c2nLt3ck3MuO/9ieXW7SuOGIhyGxu+eZ+G78yomlpS8asLibOgYkGttQVJ0Renv2qvMIGeDYmEh3acBDp+pqGqTe8lpCyR8W161YDG7ISzog7QhSOn8hNaHT3hQlRtWuqLjTkjlhtUAogaQCQ+q8WJaH67zE3ofZvIieiCsdYb1QNjogfVAWGUNjBpdowagX21u6hsvv9V+qrQ68/j57ZkFm/Zkbd6+f8v2fZu3ZWzcsvurTbu/3Lhj/YadX3y1bf2GnV9u3PHlxl1fbdr51abdGzbv2rB5z6ZNu75cv3nTxu3btu7eumXX5k07Nm/asW3r7l07M7Zt3b150471X2xa88nnH3+07rN1X23ftufA/sPXqmqKiksOZuVu2LL9i41b92VmF1+5dqu9p2tI1TWq6Rs3D+mco5aA2gXpfZghSP29eRXC4zgfQVkwQgTcIZvONjGsHOoZ6umUdXcP9DZ3tlfW1FyurLxWU19Ve/Ny1Y3O0fGs00XvrPvy810Zl+puNw3IT1wq/2DD1o837zh5ueK2bLi0tmH9ngPvrd+Ufaa4bWT8akPLpgNZqz77KvPk2Ya+obou2cETZ1Z/viH3XMn11q7WYcXl+sYj5y+euFRe0djW1Cvr6G3v7mmZT09v6wL0NQ8PdygVvSbDqN9rIjA/z0IcE6HJEM9CCxHhmBDHBuYTE8D58ALIx2A+hsxHTOB8DIFRr8ky3j/Y2itrUmsG3R6H1REwWsJGS9gJ4CAkwFgyDPO+EAn4MW8Q94WIQJiCUM4XwvoGlRcuVe/MOLY/53RhcXVj96jOHnGAlAFA5Hp3fYf80o2WS1UtTT1jamPA5kXdQQaEKKdRP9zeWHXxXFnR6Zb6Gq16LOAHYDRqctj6FCMVjbfOXSsvrqup7e/tNxs1Po/V7QyFAl6fa0wx3NHZPDwicwMWnAT5GMbHED4G8zGYFyFehHgxzIthLgZyseA3TD4WTKfxdBpNz0ZnpyOpFDg9HU7NRlJpKJ1Gp9JQMg0RMVfPaM3OQ2veWP3UC+898sKOh5bs/ucnd/y3RTv/+7K9/7Ii49+W7vnpkzv+2/OHf7Egy/b/29KFWLzvX5Zk/OvS/f+27MD/t3T/vy3a+9Mndv+Px3f896f3PPTcrl8+v/Oh57f/4vmtP39x889e3vDvr3717+/uXVrUvNWGNdBpBZ8eF9Oq2bRhNm0KwJ0II6dFDRXTovQEQun+tl4Vj8elIUJJraQOnjkL+eav+51WiDFTKTGdnppNTyYnhUSSlzqu7udVJSXF2dnZGzdu3Lp169mzZ4eHh6US8ge9Hmlt47v7paTJVOekanJyUuqmkrTjAdv1g1d9l15FitNb86+8n3Huj9sK3tt3dm32pU8OX/wo88KarNLP865+mV+59XTtvovNOdd6T9yUn2tRX+jQtBrDneZwjwXqMoAtSlddn6bs9mDJ9fZdWWdOnLvW0jXu8mAEnkTgGBIVKCL5XXsVxcdxLoGxca3NfbtzcFRnD5KiE6K+a6+yhHl7VIzE0jKtJ+ts5fX2UR81Y43GvmuvMkd4c5g1gYwxRBuClD5ASo6l8xM6P6EPkIYgZQzRJpAxgYw5zNpA2hzAjB7Y4IUtfswcwAxAVO0ItQ9p2ke03aOGboWxe9TQPqJt6Ve19I3V3O66XtNUeqX6RGHJgUPHNm/LWPvZ5g8+Xr9m3aa1n23+9PMt677Y+tn6bV98tWP9hp3rN+xcv37rhq+2bt60Y8vmnZs2bv/qyy3rv9j0xecbDx86kpN9LDvr6J7dB774fOMHf17z4Qdr13zyWVFxad7R/B17MjZs2b4rI/PEmaJrdY1N3f1DKtOgxjKicyksPqmzyuDHjSH6782rsBhJxqKEAKEsGMb93ojT7rOYXSaL22J125U6dUtXR/XNm7W3b9c3tly/1Vjf1VtYdm3fsZNZp4tKaxuqWjrPVd44cPz07iMFeUWlZyuqCy6W7Tt2cmfOsSPnL16suSXtvD0r72jxpZIbN8+UXz906tyu3Pz9BYVnK6orm9ov1zeeKb9eWtvQMjSmslodHpvbY3B7TPekx2fx+Ez3pNdrcthUgGsCDFpxFOCYcIyPxPgoz4IcE+aY0PxkaA9DA/OTY30c652XPl6IcLEIJ0TvSUFEuFgkigBm29jgcFtXb/3gcJtKIx9XG5UTLpXGPaHzaA0+kxV0eTB/iAF8hD/E+EOML0gHw5zHT8oV1ht1XSfPXj9TXHu1urNDptOYwxYPobVBco3ng892v/3J1o837M8+VVbTOjKgdulcCBChogRhdVlGxoeHFSNGu9UPRyGKDJOUxu6sbGxZvyfjV3969zfvf7Qj93hNz6AWCLg8wWgUCQZBpVLZ1dU1MjIEAC6CRDie5Hic43FOQDkB5QSYE2BOiNJc6JvDsAEcsVOoncQdFOEkCSdJODHCgRD26TQWmwyzyRBE2juHavdkrX97zWsr17/w6sFlTx36+bIDP1uR+bNnsx95LufhZ7IeXn7w339VsORXBYvuyZePL3rmyGNP5z3ydN69uTzn4RW5v3zqyKNP5z3y1JFHl+c8tOTwL5ZkPvRizpJXsla8mrn81YPLfr1/6Wv7lryxZ8nKnYtX7XuqqGmnBWsm00piRoFPypmpMXZKiXFyMqakYhM4p44SSpjUUrz9bzgOKJmH9NU75xzfoldNpeJTKVFiciqWnBQmp2KTU7H7eVU6PSOVPfE8PzeX+oNeTCqVkgq95y4slUpJ6x+LojinkpJsxePxvzLu+UD38wev+ta8anfhtY8OX3pnz9kPMi+uy6tYm3v146zLa3OvbjxVu/387f1XOo/WjhR1GCqGgTp1uEkfHQ3FVBFRG01OgKLchXUonTc6lVdv9u08fPpMSY1sxARCAk2lohAfjXA0OfldexXJiRgbx9i4zg40dQ+P6uwBImYPE9+1V1kjggOOQ2K6X+fNPnetumPMT8/aYPHb8ipjNDEfEyRaIMECCVIlvinMmcKcEWSNIGsIMYYQYwRZU5gzR3gLJFijMVtUsEOcOUQZfZjBj1tDlAWkLUFS50XlRq/c7Fc7whPuqNYdHbeDY2a/XO/uHlB39SlaO4dvNfVW17VdvdZw8UrNhUvV5y5UnrtQeb7kWnHp9QuXqi9eqSktq71UdqO4uOxiSdml0vJLpeVF50sL8gsP7M/avm3PRx9+umnj9oMHsrMO5+3dc3Djhm2frftq3afr16z9/JM1n65bv2HXvgOF50vqG1t7h8eH1Xq1GVBaPWpbUOMKaz2I3ocZA4QJZP7evIqI03QCJkWIiEUwLgzTIESCETyM0DDKoJ6Qb0Q52tLV0dbT1TM42D000j+h6xxTNw+OtgyNdY6pe5TajlGV9LFpQH5bNnxbNtw8ONo6rJijsX+keXC0c0zdOaZuGpA39o+0jYzf6h3sGFUN6sy9Kl1dl6yqpbN7XGMPhaIEiOI+FPffkwQVIqjgPUlSwWjEjiNOlgrEuJDIR0QelJJnQjwTmJ8M5WYo5/zkGA/HuO9JlvFwfIgVQqwQvie5WISLgSQT8IcMWsPgkLxZNtjYP9TR0tHZ3S/vG1K0dQ/UNXTcbOySDan0ZsAPkmCUDYRplxdx+1BPADdaA0Ny05DCMjRuH9d6zE7YC3J+KObwkXpb5GJ54+mLNRfKb9/uGR8z+gxe1BXlA0zidHl5RsHRL/ft3nUk91J9nUyj0QI+nSdoBeEBraXidufpstriqtsNvePj1iAQIT0BEEGQcDisVit7errGFMM+v4uiYZbDWB5h+SjLQywPsUJYahfFer85NOshcRtLODjGLXAeQfDyvIdm3QTjZGNenHXigjtMmLtHajOPbfpow+9X7/zNy5nLlmY9tDjzoSWHf7Ei57Gn8x5bnv3o4kM/f/boomePPXFPPp3/xJLcRxcdeXjRkXvziZyHn8z9pfT+ydxHHs/+xaOHf/HYgV88l7vixeynXz701MuZK149sOK1jOWv71m2ctey9SferBrK88b6ubQBT41DwiBEyyKUjEmo6LiaFNQoo4RJFUrr/37qq+Zqkr5Fr5Lq1hNJPp7gJHniBQonon/dq+65pL9S/3S/1z3jm3P9cIIgxOPxuYanUql4PP5Xxhkf6H7+4FXfmlcdKrn5RX7Vh4dK1+VVbDhZ8+Xx6s+PXfvyePW2cw17LrZmXZMVNqnLBpz1E5F2Gy0DeA06bSRmLGTahE6r/EyPxlPXM1HR0L/jUOHpCzckr6LIKSjCQWH2/0B/Fc4IGBvHuYTB6W3plY/pHX5csIH4d+1VNijmRBLReFp6HvBGpyLApO1I/Dv1qrvV6m7BMkd4yaj+g1TBog0WHYhoAWm9D9P7MHOIsoaZud8oc4gyhyhjgNB6EIUtNGTwDGjs/WOG4THD8JhhRGGUj5vk46ZRpXlUae7oGe3oGe3sHevsHevqU3T1Kbpl4z2ysaEh5fCQQj6ilI8oB/rlTY3tZVeuFZ46//FH6zZ8tXXf3szDh44cPJC9c8e+DV9t/fyzr75Yv3HT5q37Dh4+dbaoqvZWW7esb0TZr5gwuUGDJ2z0wEYfIk2Kaw5Rf3dedf0mHieJWATjQZgJwHQQYUIoG8E4GKaiGIt6w165aqytp6tnsH9sYkJpMI2ZbUo7oHH71U7vmMUpN9kVVpfa6VU7vXKTfUBrGjZYVQ6Pxu1XWF2DOvOo2TFuc6scHpXDM2ZxjhhtYxan2ukd0JpGjDbpOC1DYxWNbV2KiRBJwmQYI/zzoRhwPjQTxDEXS3liXCjGBTjaz5AAS/l4xiewQYH1z0+Gci4IzwLz4TiA5f0M72f44D3JCiFeDPFiGKfcvqDeZB1Sa3sV6r4BuWxsYlypU/fLhxvbW282N3fKZKMqjdsPBiHUH0btQNDuBj0BBPDDJmcACOHOIOoKoEAI90O0N0y6vLDJGfKAhMkNGl0hd5jw47wboR0w5SaYkzeqt+Tn/WnTxne3bj1YdKFuaGQcCJgjuM6PjFp9PeOWzhFTn8KhMoJmN+EMYE6PF4oGA0FAqZJ397SMKvq8fivFhBkuwvAgw4N3GuVnBB8j+GgeoHnXN4ThXQLvjPOOuOhKJoBEEogn3ELcxcWdQtLNxB3slBvlzbLxGweOfvbOpy/+dv2KFzOXLsp++InMXzyZ9culOY8uy3t8SfYjTxx+aPmRx5flPT4/n8h95PEjC/Bozi8fy31Yev9Y7sOPZD/0y8M//+WBXzydveK5w089l/n08weXv7RvxSt7lr66a/nrO5asPbbyqizHyfSRaQ2SHIf4IZiXY8Iom9TQcTXBqzBWhTEakjezoktIBP5WXpW6q8bonlrvB3rd97TTieSkEE9w37BuPR6PiaLI8zxN0xRFzS2r/KDXI7VCGvuTxgTnNs7JlvT66+19oPv5g1d9a161v7h+7ZGKd/df+Di77PP865/mVX6Sc3XtkYoNp+q2nW/cX9adf1NR0mO9rgg2GvEOO6XFZozEjJmYNcBTCg/ZpXbXdKnKb8l2HCo8eb6qU6bxBWkCT0IRLgIy/wfqqzCaRxmR4JNGl6+1b1RhcPpxwRJEv2uvskdFF5qMxtODBn9u0fWarvEgm3agiW/Lq0xwckG+Xo1Hmjv+riWx9SCvB3lDWJC2S8tmS15lDlE6L6r1INJvkS3CWkBakipziDIFSYMf13oQtQtSO0IGR8hgC+qtAa3ZN2H0qPRupc41rnX2DWsleoc0vUOansGJnsGJ3gGVWm1SKXUqpU4zYdRqTMpxbV/vUHNTx+VLFUXnS08cP3M070RuTn521tFDmbn7Mw5dKausqKyqqqmvvdXY0NLR1i3rGVL0KyacQdQWQm1BwhoiLCAtYQ6zf29eRSZpUgyjXChK+yHSD9NBnI+SMQyhYcmrhsaHbrc1tfV0jCgVSqNBptaOGG1KOzBucw/pLf0a47DBqrC6ZBOGXpWue1zTq9L1a4z9GmOvStc5ppZNGKR/6lFq+9T6Aa2pX2PsHte0jYx3KSYUVpfK4bktG75QXd8xqiISCZyFKDY4Hy4WmQ8vRGjCHef8U2I4wQc4EqBQO0u4Y4w3KYSSQnB+CrRbYJzzifPAfGK8l+G8NO+lOd89ycWCfDwoxEFG8GGkC0ItIGQKRS0hxBVCgRAKBGDAHbLp7Rq5eqR3uEdj1jh9bi8YdPo8do/HC4I+EHL4g85gwOrzWjyA1etxeL0Or9fmcpudTi8IWt1uM+B2h0E3AplDfl3AY4RAZQRssRjKZH0l7e3VQ3KZA7ASfDA+q3CAt/s1hZdvHTxWeuRkZXl1r2zEYbSHXYA9EnUHQlbVRH9vf8O4uisUMfNiiOa9NA98bVGC4w42Nm5n49ZvCCdaOc4gsAaW1TOMjmZ1NKsjWR3B6SjBQInGWNrFpmxyfW1mwdo/frL8lTWPvpy9YlHu409mPfJkzmPLjy5admzx0iNPPJH96Ipji5cdWzw/lx5fsnghnsxftKhgsfR+UcHiJ449+eiRxx7Peeyp7KeeyXrm2UPPPnvwqRcynn5p7/Jf7X7qtR3L1h77/aXeHDPRE51WRUQFxI9gopJJaihRRQjjOKck+Ak6ZmTjdi7u5kTf38qrpLXaBEFIJpPSQ3N/vY77Af0jRTO4VFMlxlkEDYNhH4yADIv/L/urpJqnuef4HvR6pMWSpYkSSJJkWTYej88pGsuyKIqiKMqybCqV+qFu/cG9KkxagrgliNvDlDtKOyOkxQvpHb7eYZXGaPeBSBSlojABhpFwBIGjOATB0Shyl1bRFMXQNCsI4nxIcTqjqGbNkaur9xd9lH3502PXPjlS/ufsqx/mVnx1pmHrhdYDFb35DeMXe23VymCjCeuyE3okaURFM5LQg/yYA+5QOG60j5fV9+7IPJ1/9lpTp8LhxWA8Hoa4UJhGkAd9HlAYHhrr6+t3uz2xWBzHSRhGKYqJRhGaZmmaZRiOZXmOE3g+JggiLyRQSkCZBMFPmV3B1r5RhcEVxARrAHdDrCvKu6K8IxqTkGRo7uNC8AsRs8OxBdOFJZBEetDoO1JUVdOtALm0E0nckZ74/2Za4EkLnJifhrBgCAumsCA5gQkSLZBogkRDiJNmYzKEBWm7NRq3RmN2OGYKkloPpgFgg1/yKt4aZtxowoXEnLBoi7AWkDUFSWOAMvlxixcxe2CzO2pwRXS20IQ1MGH2q8w+tcmnMvtURu+40aPQuUd1rlGNUz5hU6itIwr98Kh2TGUymAGz3W8wA2qdXTlhae0cLL1SfeL0xTPnr1y6WlNd21x7q729Z7Cjd6i1Z7C5q7+ld7hvdEJr87lA3AVRzjDtiNDSWuPWMGMNc+YwawR5Pcjrwdg9+b9/h7++z+GYJcxbw/x/yAin8+JuPGkOMYYgBWBxuTVQ1tBzoaouPiuIkygjhDE2gDJ+nANpMconcT5J8lNMCAkOjQ/VNTbcbG7u7h8aUKgGVNoRvVVpdSutbrnBNqQ1yw22cYtLptIPakwjeuuI3jqoMfWrDTKVvl9tGDGYB7WGnnF1z7h6WG9S2pwjBnOHXDFiMI+ZbeYAaAmGm/qHTpdVNMoGCTGGsxDF+ik2eE/eKaz+DynEwgLvn0yEZlLwZCLEMR6KsHOMJx7zJ8RQQgzMT551LYgoeOYTi3kYTpIP7z3Jx4N83M+JAUbwMIKPj/vjU5HJWSQ2DVFigBB8/FQ0kcYR2jeuG6hrrBwY7TTaJ7ygCwi43H6nD/T6QK/D63L6PFav2wa47B632+f1BgNBMOQHQ0Ew5PQATp/HD0cCWNQZDthDPjsSHbTbhwDfmDc46g6MOH1KIGwOk14iqfcgjb3qvFMVG3fk7dh7qqi0cWDI7gJgj88Fo95I1KUzjAzJW3XGIQR3Tc2gNO+90xzXXWpl4xI2LmH5hsnHLZNT7mTSLsbtgmjmBQsbM3GilUtYfOHhEDrKTdr5GceEtfnYuQ0frH/5t18seylj6eIDjz6Z8fCi/Y8sO/TE8sNPLs18/MmMh5/KXjyfZTmLlx1bsjR/8XwWH31y8dEnlxxbtDR/8ZJjixblPfF4zqNPHn582b4lT+9e8fTO5c/tWP78tmUvbFn60sYlr361JOPS503qi2BCxaft+JQOE9XspD42Y/66p4pVkYKWS9iEpFtI+Djxb9ZfFQwGI5EIhmEcx0nLOf/nSprud95EQkynZ9LpmRDoa7hdV3A8L7/gSPGFs6npxIJexTAUTdPSAsNzQ4GxWOx+551KzUjMmY3EZDIu8CyOIZFIJBKJoBjB8bFEciqdTouiGAwGzWaz2WwOBoPSxFcP2q4Fd55OTaank+npZHp6UvKqqdmv1UqSquQdr5qdSqSn4ump+N+LV6WmZ8V4kuZFNpYQktOsOBnGGGcQulBe2zKgsAWJMJvyEkmpXwHAY64o7YJIWwi1BGAPRAUQ1mD39fQrDBaPxe53uUCvNxIKImEQi4TxSBiHIlgUYU5X0gAAIABJREFUwuEogSIUjjEkwVEkT1MCx8bngwvTF1uGthfVrso4/dbewtWHLq7KvrIqp/y9vOufnLz51YXWvVX9xxqVxT3mKgXQbIYGAcyG815S8FGiHeKU1nCn3FLfqapuku86fP54cV2bTOsIUCAheiKkG0RBlIZhGoFpFGEwlMVQFsc4AucJnOfYJM9NCvyUwE/x3CTLJGhKJAnBbgPGFZpRucph9+AYQ5E8ApNQBJOsi6FjLCNybJznEgKf5PkphIgzYhqhJgMQa3FFWnoUzd1jAEiHUFEiiCbuxgPH7oL3wLwHYe/A/EcoD8IACO9CYgASuyddUd6NilgiPWTwHC2qrO0aDbMzLiRmj4o2WLTBie8sRRssSmf5X+bXwLFvmHOK6YLuTUuANgXpe9ISoPUeRO9BDMC92a+yy9R2mdLWp7L1jVt7xi09Y+ZuhblPZZOp7YNal9zoHbcG1Y6w1h3VAPBf9Be+w53nA8wR3hyJ3ZP3uz8OdNKBJubngvvbowkHlHBACRckOqLiXe3lbSDpoxL2MGEJ4yCbULkC5bfbz5eXiwkyHosKfIhmvSQNEJSboAGCBmgeZONoBAsqJsabOjpau/oHFTql3qk2OidMLq0FkFAbnUq9XaG1ytWmhTAodAaFXjefUa1mWK1Sm01am7VzcODazfq+UTnGEBQXpjkfzQW+YTIcwPCu+cnHfLzoWSAfkDtjXsA9yYk+TvTMz9hUgBEBkneSvJuOeWjBR7AemHDV3b40KG91enRg1OUHbU7A6PaaA6AnEAQDQehugoG/pITvDt4Q7ItQ3gjtC9O+MCsRANkAyE7oPINDptuNQ5XX2qqutTU1Dg0PmXQ6l98f9PndURi02Y1t7Q09va16o0I1MRAK23EyEEvAYjLKCiGS8bFCQJwM07yLFmySY92dXNzNxZ3z0s3wrrvv/Nz9SaVhcTLACB6UtvrCE0pda0Nr6dlrh945/MZrh55/ce/yZ3cufnbn4ud3L31hz7IX9ix7ad+K+Ty/f9lzWUuezlk0n8UHHl5y8JFlhx5bfvjx5YcfX3bosSUHH3lq3+Ov73th5Y6X39j8/OtfPfPm5hc+Ofj7PWfW5Zfv9NHjIU6NCDoyYWISZkY00byBZHV0zEgJJpI3EpyJ5Gw0D3BiQIhHAK+hqaV6RN53x6u+Xpvlfl4lrTc8PT2dTCY5jmMYRpKPuaJvyUimp6elebqlne+eZxKGYbfbXVBQUFFRoVarpbWHZ2dnRVGMxWIIgkgfURSVfmTumCRJ8jw/NTU119mTTqfj8bj0/S3NXc7zfDKZTKVmeC6enk3HhOStW7fXrfv86aeffeutt86cOUOSOMdTU6m4VICVTk+lpmMxkZmdnZZGVKTDSmVSUkNSqdTdTZiZmYmJCamAS0hMUTQbE7j0bCo9O5WeTaZnk+nZKQKBZH09JRcvVVyvMVidk7NpXhBZlvX5fNXV1d3d3TiOQxAk9YolEom540tlWNIFSFtomp6bQVSahF3qEpMaLm2fnJykKULg2enU5Ne9bun0zGya5QQxnkwkpyanpqVRyNmZ1Mz01HRq8juVqu/Qq5wRwgXhThBxgkgAoYMoY7R6O3vlTiDs9kJ+Lxz0o2AAAwNYyI8GfQgUIaIQCUcpFGFwjCMJgSJjNCVybHI+BD9d3iHfU1K/OuPUH/eceudQyTvZV9/JrXwnr/rDUw1flrTvrRo82qQs7jVeV7hazZEhIOpCmQBJBUneBVEqa6hLbr7ZoapuGtt1uPh4cV2LTGcLUkFSdEG4IwKHcBJCHsyrnA6/clwvH1HbbV4MZSkyhsA0FCFoSqQpkaHjLJOY+1men0aIBB1Lw+RUAOKtbritZ7ylawwIUiAiLogP5u+CvQPjgxkfQt0F4UMID0IBCAsg/HxcUdaDClgiPWJwHy0qr+8aCbMpF/KXjrHvGfdbr1rrJRZk0OAfNPgH9L5+nVem9fRpgD4N0DvhHtD7Bg3+YVNw1BpW2CGVC5kAMI0Hv9957zff/f32dyKJBbnvYC6UcEEJFyS6INEFxVxQzBXlXVHWBpIBUrRHcFsYAVlxwuUpv91cdLUsHicnhUiMC3GMh6bcFOUgaSfBuBnez8ejX3tVe1dr5+DgmFGpc6l19gmDbcJg0xjtWpNDZ3ZKaIz2hbCqDQa1QTefsQnVkGJ0XDuhMRnae7vLqio7+noiKHjHq74Zd/e4/Ec40fOtcL/SovvtzycAJuYkWCvJ2dgYwIkeivPgtKu5rbyzp3p4tM1gHvH4jGDEAUYcQdDpdnvcLv98vJ7QQoS9AOwFkPmEAqQXQKzmgEEHGHSA1RzwAkgogHmAgNPp9Pv9JpOhpfV2w+26Ww0154tOev1WGPXzMURMYCwPkXSI5kJCPPKA9/POwOg8kilYiIOsEJCKt1DC6Q1oNG7Zhc78XZVfvp31m5c2L31p89Jf73j6tZ3PvLJ1+Zv7X57Pbw+++Jusp1/NWfZqzop78oWDi17MfPLlw0tfyVryStaylw8vfjFz8asZy/6w6+W3Nr38p40vf7z7d3tOrSu9nSfT3DD6e0BKDdEanDfQMTMnWtmYheVMJGtgBCslWEjOQrBWknVII7xCPAp4DU0tNd/cq6TvdY7jpO6WuRfHcYIgSDYwOTkpjX9J75PJpDRReyKRYBhGWgfw8uXLV65c6ezslJZhlg6eTCYRBEkkEtIXsORqkkywLCtNfCC5FMuy0gp9c4/vSc/Z3bG62biYmp1J+33hzo6+2w0tba1dWq1eFEWKoqSq9umZJIKGQ6CXF4h0eiqVmuQ4jmVZURRpmoYgSFpSRpK8ZDIpCILU6lQqNZtOs4kZLjkbT6VT07OzM6nZSXFKoBI0kuKJaZHBoNDQYP/V8srrdQ0mp28ynZ69c+W9vb0GgyGdTjMMI50ikUhQFCUNicZisblVbqRCGunOT09PsywrTSs/t7aM1GqpIOwvzheLIQiCIIj0n3XPfBYzd+q6/lG9yhZCnRHMHcEACAdxLoSxOpO7pWPA7YUAXzToR8MhAgJJCCQjISISIqAI8c37qwh+un5Qm3ml6d39hX/cdXJVZsmq7KvvZFesyr3+8cmvvepYo/JCj/G6wtVmigy7oy6MChEUSPJAhJywBnpGzA3tqppG+Z5D508W1bTJtI4gARIxAEJdYSiEExBCLjgOONfnJI0GsoxIUwJJcF5PSKXUDQ8pLGYnApMUyaMI9Vf6qzAiwQhphEiEINbpgbv6xtu65G4fGkGE+Uhe9ZeeqjkW6K+i7vRX/eBVoj0q3m+9ar2fWhCVC1E64XFHdNwRVdihMVtk1BoetYbHHVGlE1a5ELUblYxK8rDvq1cNyFX9IwqJAfn4sEI9qtKOqXX3QTukUAwpRuejNuhGlAqlTqO3mjtlvZcry1u7O78HXsXEnCRnwxmL5FV83MvG/BTn0eh7ZYM3m9uqevsbjOYxf9Di8RlNFpXDYXM4XPMBAO8CuP1Oh99pD87n679Ig3gEJCMgCQbxoB/1+yC32+Nw2MLhkM/nGZEPdHS2VN+oyDy0x+7UgRE3y0e/9iomQLFBVgh9W17FxYI05yMZD8P745NQahabTuNiGlLBvSUDxz/K++Mznz624pOHX/pyya82Ln/5q6WvbXl6Pq9uW/bijide2PnICzsfuyef2vyLp7f8/NltDz+3/ZfPbX/k2W0PPb3loec2PPyrdYtf+WDJ6x+vWLv3j4VVB4fNt5GEdTIdiTA6mDXgnIkSLIxgZQQrw5pJ1vRtedXMzIxUlC19o4+OjmZnZ69cufLKlSs6nU6SIZfLVVNTk5OTs3379pMnTzY0NHg8HqmCyuVyVVRU7N69+9e//vWyZctef/31vLy8rq6u4eFhmUzW399/8uTJoqIis9ksdVDV1tZmZmZu2bKluLj41q1b4XA4lUqZzWZpzZzS0tJz584NDw9LgsLzvFarLSwsfPfd9/OPnTpdeGHjhm2/eW3le+9+eGD/4fLyyrGxsVQqlU7PJCdjStVo4emCjP27Si6e6R/opigCBEGTyTQwMFBXV1deXn7z5s2BgQGPx6PX67u6usrLy0+fPn369OmLFy9WXrsehEkqNpVKp2fTaTAU6G5runC64NihvZm7Nmfv37V3x5bVq95+6ulnn3v5119u3V185RrD8lKLbty40dfXJwiCTqdrbW09ePBgbm7ujRs3PB6P5Exms7m9vb2hoeHo0aOnTp0yGAxTU1M8z5MkKZV8jY+PFxYW7t27d/v27Tk5Of39/dPT0xzH+Xy+kZGRa9euHT169MSJEzKZTLLb75VXWYOIM4J5ooQPoSKkEMJYjcHZ2Npnd4WcQDjgQ8IhAoEYDOZwhMcR9oHGAQl+ukvtPHqt88MDZ/6448TqAxfezbr6zuHyd7KvfXKyYUNxe8a1wYLbypJuY82Yq8MYkbuiAEqFSBIkWQDCJ6yBnhFjQ/t4TePwnkNnTxbVtMkmHEHsa6+KRECMgBHigbwKDMETasNAv9ygt0Yh/Jt4Fc3PwHgcjLKAH+sdULV2jjgAKIIIEYS/J0FE8ME8gMQ8MA8g/Lxkv06EncsFpeoHr5rDEKAXxBRijUHGGGQMAVrvp3Q+UvKn+XtKHvb99Cq9U6UzjWu1YxMTo2r1qFqt0GhUev2E0agxmRZkXDuxICaHbWxCpTEZ7B53v3z46vVrHX09OIP+o3sVxdtxxoJSJoK1cqInlvTz8SAj+Fgh4HArZIONHd21w/IOtWZAoeyVDbSo1KMq1fh8NBr1QmjUao1apZvPyLBCMabWTBgMeotBb9FMGBRj6pGR0eHhYaVSEQj4giHvuFI+ONTb1d1cevmM2aoOhGw0G44lYFYIE7SfoP00d9/nAR/Uq3DKjZEulHDilJtiJVkB2algKGXusFcfqtjybsZrb259/t2M19blvb3h5PsbTv55fn556t3PTv5+3ak35/Nx/uufFLyx9sTvPj258tOTK9ee+N0nBW+sOfq71dtfffurV97f8ps9Jz670XXOAg4yM0AqHUE4I8qbCM5E8maKM1OcWfIqOvbteBVJktJiwwRByOXy3Nzcl1566cc//vG2bdt6e3s5jgsEApWVlevWrVu6dOlPfvKTp556aseOHePj41KHitlszszMfO655/7pn/7pRz/60X/9r//17bff3rdv36ZNmz766KN169Y999xzS5YsOXHihNfrbWlp+fjjjxctWvTjH//4pZde2rJly9jYWCQSqa2t/fzzz996662VK1e+9tprBQUFZrOZJEm73X7lypW33377pz/91xXLn/vTW+8vXfL0j370X370o//nX376P99+e1VeXt7s7CxBYMMj/Tm5h3638rVnnl32x7fe2LR5vcNhGxoaunjx4tatW997772333571apVq1atKi0tzcrK+vjjj1999dVnnnnm2Wefff7551948eW+EWUQJlPpNMsJba3N2zauf+OV515c/sTP/sePH/6f//zLf//Xn/z4//3Rj/7vH/1f/+Xnjy1Z9eGnLreHIAij0bhr164jR44MDw8XFxdv2rTppz/96eLFizdt2jQ0NDQ1NUVR1I0bN9auXfvGG28888wzq1atKisrczqdGIZJA6Ysy1ZXV7/77ruPPfbYT37yk5/97GeHDx+ORCIoijY3N+/atWvVqlW//e1v33nnndzc3M7Ozu+bV9lCqDtKeGFyzqsm9I6G5h6PH/YGEOnvLThCwxE6GqYgUKqvwuAojiIkjtEkwVIkR1M8x4rzobipMVvkTN3A2gPn/rTt+LsZxe9nlq3OvPrOwfJPjzdsLmo/WDF4okF5qctYL3d1GSIKZ9SDEiCBh0naE0E1Fl/viP52+2ht49DeQ2dOFV1vl6mcQTRM8B4IdodBEMdghEBgAkVIDKUwlMIxmsAZAmc4VuS5uMAnBD7Bc3GWidEUTxIsipBajVHWN6SZMETCCEVyGEpBEZSmeJriGVpgmdjcz/JCEiNFmpuKIkI4SvuDxMCwuq1j2OoIQDAPIew9CaK8B164XgpAYi6Uv2cLgMR+8CoJa0RYkPv5lgOOO+C4PSraoJg1IljCvLTdBsXmtkgbpfHE76tX2QDA6rabnVaj3ay3Gucw2s33wbogOoupXz48NqGyAa6B0ZEr1yo6+nqYGPV99ap0mqJYr9UxLld0yAaaJfr6m/sH2/sHOufT29e2EB2y/m6ZrHc+3d2dPT1dvb3dfX09fX09vb3dPT1d3d2dZVdLG5tu6g0TOr26selmc8ut4ZHe7t4mm0MbCjtoNizEozQXwkiAoL3foldhpIugAYr1Sr1WkmbBjJ1NBwBhvN9+s6LnxLlbhy+25N4aK+2z1sg9zXJP47y8PQjUDHiq5tPrLO9zVfQD16SP/cC1PldFn6OqrO14aUP+1cYTrSPlBr8MjlmolJtKOvGYFfvan8wk8zUUa/m2vEp6iA+CoJ6enuPHj+fm5tbV1ZnN5p6eHqlS+/r169u3b9+/f//Zs2eLioq2bt0qrVUsDV0RBDEwMFBaWvrpp5++884727Ztu379enl5+bp161555ZU333zzwIEDK1eu/PLLL8+fP79///7NmzcfP368qKjo/fffz8nJMRgM4XD48uXLf/7zn9esWbNv376TJ09WVFS0tbU1NzeXlpaeOHGivLxcJhsovXi1s6P//LmLb/1x9Z/eWp2bc6y9vdPhcPA8PzYmP3Hy2OYtX+3YuTn3yKETJ48cP5E3MCCrrKzctm3bypUrf//7369Zs+b9999/+eWXDx48+Nlnn61cufKNN9549913165d+9FHH731p3dOX7iiNtoJNqbR6k8XntyzfXPuwT0XTh3dtn7N7i1fHtizY8f2rR9+9Ml7H63NOnaqpXsARjBRFPV6/aeffrpu3brKysqcnJz169dfvXq1oKAgLy/v5s2bAAC43e5Lly698847n3zySUZGxqlTp65cuTI0NERR1PT0NE3Tvb29V69ePX/+fFFR0Z49e1avXr179+729vZ0Ol1VVbV69eoPPvjg0KFDp06dunTpUkNDw/fNq1wQ6UEoL0x6okQIYwMIPaF33G7pDUfpcJSORmgoTIWDeMALe90RwBl8UK+yBOhLjfLPD5x/e/PR9/ee/+Dg5ff2l63KuPx5wc1t51sPlfcX3hov69Q3jDh79aDSAfkQDCTRCEF5IFhrAXpHtI3tI7VNsn2HTp4qvtbRN+4MwhGC9kARIByMYAiMYA/kVTTF63Xmnu5+5bgGDEUpksMx+n5eJfAJghAoNgEhdDhKBsPYkFzd1tlvsgIQQs8HRFkPwrpQ3oXyLqn8fAHid3M/tfrBqyTu5z0uNOlCk04kMWdXkk7NHXBui8T31Kvsje2tzV1NLd3NrT0tLd3NTZ2NDW23brbUN3bcXojG1u721u7O+QyOyW+1NHX09WjNxp7B/uLLpc2d7axI/6N71f3GAeOTEMP7I7DD4VZr9cNqzYDOMGK2jpssC6PVjyyI0aw0mpVGk/qetFi1RrNSq1NMaEcmNKNa/ajRpLZYtVfKSm431k9oxuWjA9eqyhpu3zCYxu1OjS9ggVEPK4S5GEjQXgR3EDTAiYFvy6ukPioxGYklwtKYIMP72biPngbIaUdUNDrhEa2n0+DvCTITTNrNp70LAbBpK5M2s2nzPUmlDVTayKbNbNrCpS1M2kynjdSsxY0qHNFRV3QsSGmJuJ2edCG8OYRPUAkHFbORnAVnTDhlxCnjt+tVUmG1x+MpLi7+wx/+8OabbxYVFXk8HqkKyufz5efnb9++vbm5WZpq59KlS01NTWazWRCEueJrv99//fr10tLS3t5eFEUNBsOhQ4c+/vjjjIwMu91+69at/Pz83bt379mzp6qqyuVyURR14cKF2tpau91us9mOHTv20UcfnTt3zmg0hkKh/v7+srKynJyc999//7XXXsvMzNRodFOT6fRs2mS0nz1zoa62IRJGUqkZaX7Ozs72zEMZR4/lDA71RqCAza5v72iqq6spKSnZtWvX559/fvz48e7u7ra2tsLCwnPnzuXm5u7bty8rK+vs2bMlJSXHjx/P2H/w8NGTIyq91eW9WHp5y+aNpUVn3BbdJIu11le1366VdbX19nTV1NZfraoZ05iS6XRqejadTgMAsH79+vfee+/s2bMnTpw4d+5cOp222Ww1NTW1tbUTExMGg+H8+fO/+93vqqqqjEaj0Wisqanp7OyUiq5CodC+ffvWr1+/YcOGnJycgoKCgoKCmpoaadj0/Pnzf/jDH7KyspRKpclk6u7uvnXr1vfNq3wY58MYT5RwhVE/TPmi5ITe0dzeL9VXBXxI6E7ResAL+z0RKIIuOM8CxwnzobmkFxGr2sa+OnB21cbcD3af+fjgxT9nXFy1p2R9ft3Oc83ZV/vO3hyr6NA2Ddv7dUG1I+RH4DAJRQnMG4nqLa6+EXVz+2BdY+/+Q8cLi8u7+kZdASiKU14I9IL+CBaFUQRBMBTFMYzAMALHSYKgCIKamytBEESej7EsT9MsSdI8HzMazV1dPWNj48EgSFEMjpMQBC84z4LAJ0iKo5kYFMWjMBGBsNExdUdnn9FkhxFyPhGU9iCMC2Vd6B27+otgzblU4m5+8Kq7NeibI0nV3V4l+dPd+3yT8/6je9XJc4VnSwtLKy9U1JZdqy+vqC27cr30YkVxec2VBbhxtaquuqquZj5tPV3l1VU3mxtVem33gKz4cmlrd2diWvxH96r71a2jhBMjXRjpRQkPjHqiCBBFABj1LDhZF8UGpYG5+0IF70mGi5BMAMG8EOKEYDeCAyQdYjiopfVmT2+7Tq8aVw41NtXKx3oRLECzERT30VxIiEdZIYQSbhizk4wnlgS/La9ieD8XC7JCAKfcEGKNojaK9YqTYVKwE6KVEK0IZ4RoXZTRE6KVS7nJuG0+dNzCJMxMwsgmjPckFdPRcQObMHKTZn7SzCSMTNxAxgx4zIqLjq8R7DBjBnFdCJngkgATd5GcDaPNCGlEKRPOWEju2+yvmpmZ4Tiuo6Nj3bp1K1asePXVVz/77DO73U6SpFqtzs7OzsvLM5vNHMfZ7fbz58/X1dXpdLq5h9pYlg0Gg7W1tefPn29ubo5EIkaj8ejRoxkZGbW1tVIVdktLy44dO44fP65UKv1+v8vlqq+vb2pqMplMKpXq4MGDa9asaWhomJ2dBQCgvr7+8uXLN2/ezMrKWrJkyeLFi7du3Q64AwI/NTaqzsk+drHkisMOEAQVDocFQeju7iw4nld5rSwEemdmk3aHoaLy8oULRRcvXjxx4sTx48f7+vqkRWa0Wu3ly5fLysoqKyurq6urq6ulvqKC4ycP5OSPThjVevPBzMNfrv+8p715SqCmBbK+8lJ9VVlLQ11rS9PV8srzF6/0DCnYxExyMiV555YtW956662srKzi4uKRkZGpqSmdTldRUVFZWalUKg0Gw5kzZ1566SWtVksQhN1ul5om3X+v1/vhhx8uW7bsn//5n1esWLF9+/a6ujqTyYQgCI7jubm5q1atqqiowDDM7/c3NDScP3/+++ZVQTIWIDgAwu3BqCeCeyK4xuBs7RxUTlg0eofN4vMCUCREoFGWQAUKF6AIGo1GYRhFURTHSZIkKYqhaZrjBI7j7kmai0eIeF3H2KYDhe9tOPTxrpNrDxR9tK/43d1nN+Rf33P2dl5ZZ1H9UFW7umXIPKz1aO3+AAJBRCRKRv0RUG+x948om9v7bzZ27T907ExRWZdsBAiAUQLzQ35v2ANhYRiNIgiCojiGYRhG4DhOEBRBEBwn8DwvCKIgCDwfY1mWplmSJEUxYTQaOzu75XJ5IBCiaRrHSQiCaJqlaZphOJZl7/pZkaIYmuGiUSQKo9EoohhXdXZ2G4xmBMFgBLsnIZTwIQSAUgBKASgDoHeXpccAOA7AcQBO3GESgH/wqv8kklHdMxQ4hyRY9qjogON/3Xv+0b2q7HpZdUNFc/ct2WjXsEo2pOzrk3d2DbYOq2QLMTCqVoyqlfNp6eq4cq2ivum2xmQYGB25XFneOzQwnZ76R/cqccrHii6Kt1O8nRHcjOAmWQAh7DBmR3AHQfuFeDQ1w6RmGDGBSY/gCXHwmycXCy5IMgXHJ6FYIsyLIV4MxRLh+CSUTOFdPY1d3c2K8cFRRV93b5PVrk5MkskpkuHBWAISk1GG98OYHUItFOeJT4EP2N77ehUrBCjWCyFWl0dpMA+YbcMBUE8wbjHpZwUnyVgp1saLbiEO0JwdJYw4ZZ4PSRlZxsyyxvnQtJ5hDBxn4nkzz5s5zsQwBoo24oyFFOyU4MI5a5QwQYQeo6ykYBcSPlZ0kawDpUwIYUYpE07bSM5GC7Zvy6vmnlbr6ekpLCzMzs4+evRod3e3Xq+/devWli1bTpw4AcOwVE1VW1vb3t6u0Wii0ejc9JixWGxwcPDy5cv19fUAAGg0moKCgmPHjg0ODkqPtslksrVr154+fToUChEE4fF46urqWltbAQAAAODs2bM7d+7s7+9Pp9NdXV2nTp2qr69PJBIkSZ46deqLL74oLDxTduUa4A5pNaaC/MJTJ8/qtKZUaiadTkcikfb21nPnC2831kfhUExk5KOyvKNZ+flHS0tLS0tLL168ODo6KvmHxWLJz8+/fPlyU1OTVEteXV1dU1Nzq6Fxw/a9gwrNhMGSk5uXdTjT47CkZxJBp6mppqLhRkVb482O9tbKa9eLSsv6RpTCVJph+cnJSZ/Pt3v37rfeeisjI6OsrCwUCqXTaa1WW1xcfObMmb6+PoPBUFZWtnr1ahzHOY5TqVSnT5++fv06SZKpVMpkMn366aevv/76q6++unfv3tHRUYIgnE5nS0sLgiCFhYXbtm0bHBxMpVIAAFy9ejU3N/fv3atmZtOJ5BQjxNlYgk+kaCERQiibDyy9drN9WOUAKYif8VNTjijvhAXSd1GIAAAgAElEQVQflbCDmCUAuSNYEGfdIDqqtXT1jbZ3D9c3dJw+d7n4/NXhQbX0PKDfEwUDCEFQkQjo8/kCAV80GsVxFMOwaDRC0zTHMaIoTk4mpqamksm4KIq8IEYQdkhpPne5fuvBk5/uPLZ2z4l1GWfW7Duz80TVvrM1eZcai2903WiVtw1qB8dNCq2ZFmk6huIsHEZAB+BWaQ19A/K2zv4jxwpLLpV39MgsDjuERXAWhskQiPhJGqMogqKoe5JhGJalWZZlWZphGJLEMQxDURhBEL/fazKZ1GqlRqNxOu0oisZiPIZhGIagKIqiMIZhJInfOQJNEBiGwggShaMRj8et1agHBmQWsxFF4WRCpGkyEg6BYBCORqII7A6DTggCEMSL4UGKBekYxE1G+akgKXoRwQ3xHjjuxyaDRMqHTLqhmA9P+HBxPk6I8RNxZiatsPiOFVfUdQ5D/IyPnHQh8QW/1wF86oG4nx/cjwc9zoNez/36pR70Ou/Hd338++HDpn3YtA+b8mFTPmzSh01K/+OSVzkgwgFhkJDUewNVLe2lVdfu51UQYqW4EM7CdsDRJRu81dTdKVOqDI4zJWdud9TZfSZukkyl48m0IKRobpJMpoVEmo/PcuIMK6RoforiJkk2ScWm4nwyziXE2FQyOTudnJ0WJhN0jG/v7W7t7pQeDGzr6SqrquwbHvwr44AL+8T9x60e1Ie+NeLuv/D1xgAnBuKTECsEcMqH4IC0LA/LQ1wsglNumvfyYkicDCemookUFJ+EYkmQ5nwo6cApdywJxhJhgnFjpIsRfMGInhF8OO1CScfkDBxLgjjtSk5Hk9NRcTLMx4N8PBhLgvGpSHwqEkuEu3tvD410jSr6hka6+gfbJ7RDUQSYTbM0F/p6GrC/TBAKPPj98QUjepRwxiehCGzxBbXpNMXw/sysjQ1Nl4U4mE5TClX79l2fnC067PFPcII/HvMrR2+JnDs9HfG5R7CofjoZTKfR6WQwlQgQiJEhrOk0OjsFcpQ9PRvlSStPWNJpOJ2GGdQI+RUcbuYJC09Y0ilwJu7jCQsF6732fr9zMD0Z5DgXL3pCYS0IaaZn4VQawggbTtvAiI7inBTnBqPaMGxgYwAn+qKYEaUMBGeanA2k0zDNu9w+JYI70mnuPzHPQiqVgiDIZrOp1eq+vr76+vorV65kZmbKZDKTyVRTU3Py5Mnr1693dXU1NjZu3LixsLBweHhYGiiUntoLh8NNTU2nTp2qrKx0u90Gg+HkyZN5eXm9vb08z8MwbDAYmpqaLl68eOHChfr6eplMtmHDhvz8/PHxcYfDIdUkKZXKdDptsVjKy8vPnj0rl8sjkYjBYGhtbb19u6nkwhWT0Tmu0GQdzivIPxWFsHQ6jeN4PB5Xq5Wll4rzC44UXzhTXnHpzNmCg5l7JyZUzc3NUsVYR0eHNGuUwWA4fvz41atXGxsb6+rqSkpKzp49W1lZ2d7RtX7LrrqmDr3F0djUkpN9+Gh25q3q8vGBrp0b1h3PzWysvzE4IKuprT9XcrmzX84lZ2dm09PT0xMTE7m5uXv37i0pKTlx4sT777/f2dl56tSp7Ozsuro6lUrV1dV1+vTpvXv3RiKR6elpq9V65MiRo0ePAgAgTc1QUlKSn59fUlIyPDws3aWCgoL9+/e7XK78/Pxt27YNDQ2l02kIgsrLy/fs2SNJVequdaClVZ//Ub3KBZG2EAxAeBBn/3/23vy7keu8+/wH5g/I5OScyeTMzJt5/caZN3njLYlfJ/EWSbYlS9YWyZLb2rvVUndr7VW9shd2N5duNvedBEAQALGvxE4SAAmS2Pd9rb1QqCrsqPnhqhFaiyftyHGs8T3PqVOsKtx76/Ic4sPv89znCaVLJseeVGkUSXW8FXn/7dHB2+MG3UY2BeczaDJWzCQLxWIxlUpEIqFYLJLLZWC4jKIwgkAEgQHDMASGy8ViPptNpzLpfU9Aptb3D0+cONN3+MMrR872Hzl36/Wzt9+9PnHq1tTFuwsD08IpnlSwppFrjBqDfi+wvRfY2vNuOXbtFptRrlYJVsRzS/zrN27fHRsXScTmDdO+z+UN73gCW+79jWDIEwz6P22hUCAUCoTDwXA4GAoFAgGf17vv8ewFg363e9tqNev1WoNBt7W14fd7k8l4IOALBHx+v9fv9wYCvlAoEI2G44lwMhGJhH1+367P6/bsb7uc9nWDWiZdtZj1wcB+NhOPRvx7u07P/nbAvxcIevzRoCce9MaCnnjYF4954wlfLOmNpZ37Yac35valAgk4VWBycDNbaibybAL6A1c1I3DzQfWhB7Xfdv+/K66SKKVqk8K+YwkkvHk0gzEwUUNxFqk08EoDJ+sYWceIGgou4gxW7zYJplpAoEypUEAgpEKQLF2pMZPzs0tCwbrNsrnjEkhEg/fuak3rv0av+n3nKrA5rgRHilC4BMUgJIFgKYxM5YqeZHY7ldvJlz35siedd6fz7gLkpesZ4EAk6QRdz1RraYpNMY0s28y0uRKE+TOFnQoTxyrhVM5VRn1ENYqSIQjzl1EfjAdQMoRVwhgZs9pVrh3LnmdzZ9ficK3ve+2FcqjWLB2AqsjBNXxQriLpRL1V5DiMbeQhNJTKuucWb3/3B391/eYHvqCF4zCP33T+0ltjk33BiD2RcgX2DbNjVxJBG8ehXL3AdZEqGoGyexQS5hrFbi3foFINKoWX/CQU5DiU42AaCtBQoFtNNYkY14W5Lkzk9xt4lGuXOTrNsVmuUdizry2OXdasTZSyOxxXbjWyCOIjyXCptFcq7XEcTFQiEOJDyRBJx8DiVJg4SUdaXBoi3HnISdBBohrOlz0wFu5y5INyFcuykUiEx+OdOHHi4Ycf/sY3vvH1r3/9b//2b81mMwzDJElqNJqTJ08+/fTT3/zmN//4j//4T/7kT374wx/evHlzb28PBAkxDFMulwUCwcDAwNzcnNvttlqtN2/evHr1qkwm68Vgmc3my5cvP/roo1/96lf/9E//9M/+7M/+/u///vz587Ozs2fOnDl58qTRaGy323a7va+v77nnnnv++eeffPLJr33ta3/+53/+N3/zdd7yqt8X23btDw6M3BuZyGaKgKsajUYoFBgbv/vkUz/9yn/7v/7iq3/+2E8feufdt4JBv9VqnZubGxsbs9lsDMPUarVIJDI0NLS0tKRQKCQSyfT09NjYGI/H0+oMP3vu0IpUjVdrmWx+fm7m8CuH/unvvvZf//c//vP/7Y++882/fvO1l27f6h8YHL59Z9Rgc9a6XKvdZRhmY2Pj+vXrICfq2bNnv/Od7/zlX/7lN77xjbffftvhcFSrVbfbffHixccffxxBkE6nE4/Hp6amZmZmcrkcSEYVDoeHh4cfeeSRr3zlK1/5ylcefvjhgYEBj8fj9/tv3rwJlqVarUYikdnZ2UuXLn3ZuCpWJkN5OFZE00glkCwYNnZW17T8VSVfqBgYnhwenNSqrYlooZDF0olyJllAUbQM5QvFTKmcw3CIquJVmqjSBIqVIbiQL6QTyUgo7PP59/Y9O3v72x6v22QxCkTiycXlieWViRXp2IrsLk86KdbMrGmWFHqRxqAwGA1mk9Vu2dg0O1wGx47eub2+6TTa7Eb9ukapVK5J5UtLPIFwRS6X6tZVFpvGtqWxbSqtdtXmlmVzy/qZtuWwOZx2p2vD4bRvblltdpPVZtxxO7YcNpNZr9Or9Aa12WJwOO27ey7w2JbDBszp2thxO9y7Tp9ve9+96doyOzaMW/Z1m1m7rpOrFSKDVrbjtPo9LrfLtmkzbDssezsbOzt2l9u65bZsuSw2p8m6YTTa1o1mk95kFksUMqXBbHbte5PZDFGGG1C5mS2wKegzoOr/h1wFnHqfti+Kb76o/kG8/Kftd8VVeotpTS3hS3hSzZrL48wjuWqTqnXZIlYAVsKLZaJUJkoQWYZIKJZJZEoFmMSpOkuydKZUcO3vaoyGe1MTfPHq5o7L7fPwRML+oQGN0fAl5qpU1l2E/GQ1W2/BHa7CcVWOq3JcheOINgfXmoUOh9SahULZl8nvIXiErmUJKoHgEZSIVtkM28hjZCxT2K0w8Xo7V0Z9+fJes1uot3MIEazWQDmdjw2nIuCErCZDke1k2lcoRfPFcCrjS2U9RSj8KaXqX0sEPihXEdU4xaTxShxMWKacffm1x7/3w7++1v++wbRSaxYCYduVa+/cHb3o3FHbNtbOfvjKQ//w/4zcPJ0KbsCZ/UJ8WyYY7b943OvUIFkPjURjXotGMr081S8TjDrNkkx4a3VhaGbksnB+0CCfJ4qBdjVr168IZm8rhOOLE9etWj6a8y6MX3v8oW8e+eVPTZolCgnDBc+WVaxTzi3O31TIphg6VcjvWe3iPZ+BpBN5yLvrM/jClkTOaXPw5/lXRqfOaNZnktktnIqxjfxvpleVy2Wj0djf3//qq6++8MILb7/99sWLFyEIAh8sFApqtfrGjRuvvvrqo48+eujQofPnz8tkskwmA9IvtdttkGjKbDa7XK50Oh0KhXQ6nVar9Xg8nfs5xBEEMRqN169fP3To0COPPPL222+fOXNGIpE4nc7V1dWVlZV4PA7ckVardWpqqr+//8SJE88888yLL7545sy5XbevkEcT8axeZ143WMoltNv9OHV7rca4tjev37jy7L/87IUXnx2+07+5ZYGgUiqVcrlcFoslGo2CaUAQZDabd3d3o9FoMBh0Op0bGxsejyeZykzM80PJfIvjmq2Oy7k1NXrng2OHf/6zH7/1ygun331r7M6AQi5Va3QqvckXTTc4rtPlGo1GNBrVarVWqzUQCEil0mPHjh09evSDDz5YXl4GieYLhYJMJrt79y5N0+12G4Zhp9PpcrmA+xXMamdn58aNGy+88MJjjz127Ngxm80Glkuj0ayursZiMSAo2u12vV7/ZeOqFEpHS1iijKeRii+e01gcPKFiflmyIlLduTd7Z2hKIVsPB9KFLJZNwelEHoZhBC2hWBnDIRQrl8q5dCYei4d291yu7U37htlo0un0KkAthnX1tsNktaq0OplSp1Aa9UqLac1oEurWFbZNlX1DY7fr7Rajbd1q09ts2k272rAuXDeLTFap2aowW7RGk1av12q1aqVSqVDI5AqxTCGQK/kqLV9rEOiNIp1eDob7hGl1yvtz0BjWNTq9SqNVqDVys8VgNOn0BrVGq9BoFVqd0rCuMZp060YteKz3wXWj1mzSOTYMdqvKqJfptSKdWqzTrIKjSr5iMcntFs26XmLQrtksSrtFY1qXGg0ivWFFr11RqQUqBV8q5ckkKxLxyszE5PIiT68y7Lv9xTSKQTW8VCvkqT9w1e8XV4Whxmfa74irQiqDYVUmnucvLq4sK3Qq5952NB3PlvP3c7rBEIHczzFH4DQZTsaT+WwRhWESTxfzW+7t5dWV23eHBRKRUq/dC/gCsciaSjF47656Xd/k6l9WriqUfSgRpWtFtlGuVAvFcjSR8oSizlzRF0tu50v+RhvqcBhZTeOVZLMDo0S8QmfIapqgUmyjSDHZfZ+ZLxwJRm04FSHpBMUmOhyMkqFg1BZPb6FkpMLEa618o5OvtfLVWpKkEwSVQIkkSeWZGsTUSxU6h5EJBI8heAT/7LrLD8xVMB4qlH2h6AZeiddbRcHqvbeOPz88cn5m/qZYOpkreva862c+Onyt/33rxppWv/zYQ9/6sz/6X9478uK6nKdbW1yZvXPq2MuHnn7k7o1zooV7JqVgaeL2B0cPvXfkxRvn3x24cvLGxfde/8UTx994/vgbzx956Sm1ZL6c9ilWZ04ef/n0O68+8t2vH3/jeZdVeeXssb/4P//oxWf+eY03Evdb9PLZvo/evHz28FtvPPn+8Z+bjQKzaeXSlbcXlm4XIO+uzzCzeHOeNyBVT129+ebhYz85/PajU/OX/OF1wFVtDv8NuAqkIK9WqwiCYBgGVCiapkHGcPA8yE5er9dB0b1efnBwt9ls0jQNChKD2jjA78ayLARB1WoVAAS4RVEURVG9xOscx1UqlV6Vm4Ot0+kQBAHyvNdrnWaDq1J1qIyXSyhdrR+o+9dhaxROwBhepqpYs1XluCbL0gzDoCiay+V66csZhkEQhGEYUIyZoiiCIGq1Wpfj4EqtwXEtjmNrDahcJJFSi8Y5lqgTZQYvN2iy22kxbL2EkghVb3Acw9bBbkoYhsEKg3gpsHQEQYCCP9VqlSBA2E+j0WiAt/540G4XTKmXkJ1l2WKx2It4KxaL6XQaLDUYCFT1+VJxVQZnY2U8CREpmPTGskrjxgJvbXpeKFrTjk0ujdyZEa+qvXvRQhYrZLF0Ih+NhlPpaL6QyuYS4YjP4bRpdQrJ2opgZZHHn19anl1cmllanhWsLIolApmML5NMr4nGJaJp8dr8qmyZLxPMi3hTKwurWplIs7aqEokVfIl0Qbo2LRVPrInHBPxhgfCucHVcJJ4WixfF4mWxSCAWCZQKmUwqEomWBIIpwcqkSDwpU0wrVYtSOV8qW/20iSWCNalQJhfJFWK5QiyTi6Sy1TWp8OCP4MqaVCiVrYIrkrUVkZgvEvM//rhsRadZ1SoFSumyVDQnEc5KRXMqGU+nWpEIZ1WyZbWcLxPPK9aW9GqhWs4X8sfk4nG5ZEQhHpWJxuSr47LVSblwViZcmLt3d2V+1qTQBN1eJAVR5QqZJwtZLF2u/oGrInDzQXWgB7Uvqv8HXYffNletSORihUKqVosVCoFEwheLRXK5QqfLlss5CMrDcAFBShhWxnGIICCCIJhqIpexuxxrKgVPJFxeXeGLVwUSkVAqkSjlNufWXsCnXtdPzs/qzEaqRn5ZuYqp5ygmDWPxaGLHZJGPTdw8duLlp5995OXXnnrn/VdGxq4aLWuxpBtCYxU6V2/BRShM14q1JlRlC402glfSEtnca4efNZhWSoi/zcFtDqKYtGNHObd4e27pVrawj5IRpp6rtwtVNoOSERgLw1i41oRotkzRxSpboGtFupav0JlfCfm/X3EZlAJ8UK4i6QSMhTP5vUa71GiXFpYHT597Q7fO77998lLf8S2X0hswX7xy7PbQGY/ftOVQffTB4Wd+8r2V2ZHwrl2yNHHn+kd9Z06M3rp09KVnTx9/7d7Ni7cvn/rwrZcnBvt0a8vz47ffefulc2felq0tjNzpe/KJH8xMDdSYst+7IZXMS0SzP3r4208/+c97bvPInb7vfPu/3xu8GN+3kjnf3J1Lrz33yNVzR0+9c+jIq08IlodXhfd+/uLDA0NnUCLqcKuv3frg6sCHdyfOj06duT5w9N7kabtTWEL2UTKC4BGymn1QrqrVavV6/WC9PI7jwN1eeRnuQHm7HoeBOjbg470yNb0+QYftdhuUo+k93CM5gBQ9ngBZGzqdTqVSAaN/snU5rsu1Wx+fNOqdZrMNpkrTFFujDtYHhJFCq9UA8wTjguk1m82DxfvAxDqdTpfj0GqD7XAtjut0uW7nfnHADst1WFAikOM6XY5jW1y1ydU5DkFx0NUnEBMM2rsCFoe7XwSw93Cr1QJD9woE9VqlUgHECfYwAnjqFRr6cnJVoownIcITzSjW7fPLkslZgUSmn55bGR2ZW+HL3a5AIYuV8kQqnkskYtlcolBMpzMxr89tsRoUSolIzJcrxAqlRKla02jlhnW12aK3b5gcDoPdJNywLNutQotNbLRKdRapwiSVrkuNjvV1h868qTHb5Rab2GZZ2TDx7OYlq5Vvtq6YrSKzRWo2KywWtcWst5gNdpvJajGYTGqDYW3dKDZZVq128caWzL6pt2+YPm1mi95iNdg3TJtbli2HdXPLsrFp7l3vmdW2Dmxj02yzGy1Wg8msM5q0JrPObNFbrTrHps61qXNuaDetKqtRZjPJnRvavW2T3azYsqm3bGq7WeHc0O66jFajbE04KubdlPJvyPg35YJbypU7KuGYWjihWZ0VTN6RLc7ZVcrYzh6WzDFFjMqipRScKf2Bq36fuCqKtD7TfjdctRO+fH3g3uSscE0h1xjEcjVfJBWIZSKZymR3mOwO84bTvOG0bLruF7dxbbndeotpVba2IOAtCHg8kVAolYjk0pHJ8bGZKYlSbnc5lHrtHG/JaLdW65UvK1eBCCQYi8dTu/ZNzeh4/4uHnvj6N7/yzL/8+PTZY1MzQwqVYN+7gZM5moVKUDxXCFN0iajkc4UwgqWL5dj07PB3v/+Nqdmbux4DRiZqzQJdy7v39Uv8u4u8oXzJD2NhvJJE8Eiu6Mvk98pImKymKSZfLEejiZ1IfDtX9OGVeJXNVGvpz4Iq38f1lR+Eq7BKFMEjYEOix286fe6NFw796Fr/+8+98NBDP/rGimg0nnIN3jk3MX0tX/LG4i7Bwr2LJ4/tb65D6RBv6s6lU8cH+85aNJLrH71/+fSJmbv9E0PXbl8+vWGQZ8N7vNmRc+dOrKzOtDrUltPw+M8eGhi6XGVg57ZRq1/b92489cyPH/nxP8STPol08dnnHnNsajm2zNGFO5fefeaRv5sZvjgzcvn8ydd0ynmlbOb55344Mnqx2SnvePT9g6cGxy7cmby0wL++JLxm2VxGSG+bK5B0AsEjdK34oFwFUkABFQowEEEQuVwOEAkonweEGRRFMQzDcbxXNxB0Va/XGebjUTqdDqAB8N3fIyRwDkQvkiRBoWUEQUCNZ6DodLtdUGKPpmmapiuVCiiuV61WIQjhulyzwdXYNuCqGtuqVhlQUrBeZ+sNmqriMFJA0CLD4l2u0Wo1AN90Oh3wXqDcMjh+snU4iGQxukk3Ou0Ox3EdrsnWK0ilnAF6VRWH6WqlVm+yLY5ucdUm12i2eysAXrler7daLaDP9TykDMMAsQpUS+whHQCy3r4BHMdBFWpQK7DRaIAdf4BjwC8CrPmXjatSKB0povESlijj+5E04KqpuRWpYn1uUTR2b355UeLc9BSyGFSspOI5BC2hWAFGcplsNBDc3d3b2vc4/QF3NOaLJwLJVCidiWSy0Uw2ms5E0hkfVNhBig6o4MrnXcnsdiy3Gy/446VgvOCPF7zJoidT2C0UtktFB1zYQooOBNkrQZ5CyZvNedIZXyoVSCUjqWQkFg3E4/543BtP7MUT27HEVjRuj8Y309lAOhP5tMXi/kQymEqHs7lYLh/P5ePZXCyTjUZjvp71JpzNxQrFZC4fT2ciyVQokQwmksFkKpROB/NpP5wPosUwlAvkk/u5xF456yegWCHlKWV8xbS3mPZipQhejkb9mxYdT8a7oeBdVvKvqvg31ILbGsGQRjCiFYxLpu+olqY3FbKY04lF42yuxGTLcLKcKVN/4KoI3HxQ/9qD2hfVfwxtf6b9rrjq3MX+GwMjU/P8ValaoTUpdWa5xihVGeaWV4HNLglnl4QziysziyvTC7zBe/dGpyeXhAK5Vq01rcu16gUBb2RyvO/mjaHREalaCaSs8dnpdZvlS+wHbHWhCp1CiWSVLVSZkj/oGJ+89caRF1ZW53wBVzId2HSsb7utCJYtQUmrXRuO7qWzoZ1dm0IltG/q/cHt0fHb3/7OX1/qe29ZMKI3irwBK0am0rl9+5bKtimPp3Yjceeux2yySpQantEiDkYcCJ7IFvzufZNaJ1BqeFsudSrrJqgE08h+BlfR3t+Aq8pooAQHmHouV/SMTfYdevnRl1796Yn3fvHMcz/42jf/j4npa+HY5sUrx67f/CCd202ld8dHbrz12os66Upwb+verb5jbxz68O3XebOjKtHy4tRdlWiZPzc2fP3izsZ6NuK90Xf23Pn3+OL5Nlff3DH/4Ef/dOHqaU/Ifb7v1JHjryl04oce/f63vvM/YpmQVC185Kc/1OslDJRowonzx176/je+Mjt0eXV2aOjGqYjPplUtPfXkdwcGz+GVpNrAv3Tt3ZHpa0PjF4bufTg5/5F5Ywmj/ICrMDLW7KC/mR8Q0MVB1QTH8Z7Mc1CPaTabB/UYoMQAKQWoUwBcgBTUvN9ardYnPnVw9J6KA+KlekrPrwg5XY6utiok22pyXJdrNro0zd5XvDpdrsmwFZyAaIbguDrHNZvNOgAXwFKgUHTvdUCSgn+dSbvb4Di2w1XYJs3Umo0a16pxnRrXYbkGxTXpboNpNmqNZrvR5dgORzW4gy/T7XYBWh3UrkARQCA4cfelLHDSuS9rHfTDNhqNTwhdvVu9Xw14kd8LrqJJukbVmniVTZcRXyJ1d3pBarQHsnC+2kzgbKCIB0tEEqOTSCVaQOIFNFnC9yNppcG+wFubmluRKY0Ly5LR0fmFBdGmfS+fxaASlUzkIKRcgnOpbMwf2t3Z2/T4tzP5GEFBKFHEKzBBIUQFRXGkBBUzuWwyFYXgOASHi1A4UwjG86F4MZbBcsUKFMxEQrlINB9JFiO5UrgERyA4DCMRlMyUiHQOSiSLsVg6GkpEQrFoMB5PZLLJfDZbyuXgXK6cSRYj0bQ3lPAU4HwBLn7aUvl0ppjNlfNFpFRCy8CKMJTIFuKZfDyTT+RyqUIhB5VKGAIRGEqRMImXMKSAIDkIypWRPIQWYQiCMhSeY6kSTRYwKImU4gSSZioFDEoQSIpAUiSartPlGl1IRLeter6Kf0PD79Pw+zS8a+rlfvXSTdXSoGrprnj6tnxp3CwXercs+WgYK2TRUj5fKCVgKowyYZQJo9UwWo2g1QhKRVDKV0SjGI11OYs3fn5ockFuzlLcx1xVZj99jMKNCNL4tx8/r58H6j8KN0Il9n7W0185RuFGFK79+4+f1/+DHj+n/8Yn0t//f1ocbX2mfebDkSIbhxqJj61235gExPgzcAqlgzkkmIMKVN0dS86KpXdnppkaWqMLVSpNEjEcCyMfc1UQcBVKZv0Rr1KrE6xKlVqrYyckFCuXBWtLfMmKSCFV6CUy7cKy6N74HLi4yBMvLIvml1SPm3YAACAASURBVFZnF1Zm5gUzC8sjk+P3psYm5qYWBLyVNfHK2tqSUDi9uHjt9u2phQXL1tZewCdWyAbvDWtN+jZXxyrp+/HUv2KATj5tvw9cFa8wyWotXYID+ZKXqRc4joDQyKpk+v2Tr5utSgRLF8uJNdkSTzC9u2/bchrvjFzb2bVtu838lZkrV09Nz9612FR37/X/43e/fv7SiZsDZ/pvn51fGtr1mH1Bm94oUut41g2FWsebmR+8cu29U2ffvDlwRq5a8gas/tCm1iCYnhsYn7ouU876ghaECLPN3K9sA/x3xFdVmCSMhZudciBsO3v+yFvHnx+duDIzf/PchTe//8//Y3zqqnNH/dKrP339yFPufX0ovHn1yodPPPq96fHbrk396J1rx9489PrLz1699KFBIxIsjRs0IpFgevDmBY/bWsqFr/WdOnvhnYm5YaSSM1gVDz36j9cHLlgduh8/8f1vf/drq7LFx595+B9+8M08HF+VLf7l3/yXoTtXQnvWcnz3xKvPfOurfzpy8yxvdmBy5EqVTElWJ374g785dfoNj98yMtF39MQLt4bP9fW/e2/y7PTiBaNtoYztMY1kGQ0Uyr7fwA8IYn163+W9uJ/eRSAy9Zig93GKokiSrFarPe9erVajaRo8A1x7Pc5oNBrAC3aQbHAcZ1kWpL8CF4FM1WOsUqlEUVSr1WLZervF0dUGVWEb9Q6AmlarA+CjVmNIEq/VqxzX4rhWlcZz+VSjUWNZmmXpVqvRajUajVqzWee4TrfbbjRqDFOt1ZhWq9HptBqNWpWhWxxX73BMo91ottutRpOt1qtEi8a5FsN1m1y31W41mq0O8DWyLa7Z6pAkSRBED4bACcuy4AQw0EG/58FF7q3nQeUP0BLYpEmSeL3OtloNlqUbjRrHdRqNGorC9TrbbNbBzDudVqvVaDbr9Tr7n4Wrao16vdkg6SqMEyhFkSybgSF3KDg4Ma7e2IhBUJaqJCtEiiKjGLKfTntj6QJKx3OIeWtv3b6zvReWKo0XrtyeX5aMTi4NDE+OTy2bbTsluEpQrWwBhgiCYCo4g2fK6f2we8fvjGYDUKWIUDBEQiUMKSJ4tkiEYkXHdlRn3l3f8igsLqV1e9OfSiBsnuZiSH03iSjsHqllV2zclppcmk3Plj8RyCJJhE5XGvs52OAOiMxbIqNDanNrnUHDbtSXI1OVToZqbydKaodXbHGsrm8INCaV2enwRJMlEq628xjrjeVNDo/csCHV2WR6u862s+1PJIpEHmOTJdKfhNd3MuqtpMwWktkCup2oI1oMw3SO7eRrXV+BMOxGV407At3OmiWgcaQsO8lsAYbKRRSBCBwlCQTHIBQpwnC2WExiWA5BMoVChCBybA2Kxtxq2Yxi8bpm4Yp2sU+3dF232K9bvqXlDav5dxfH+nhzgzL5gmPPFIdjebaYZHJePOslqT2y5iEZD0l5KqSXxL0V1EeiHhz2okiu1Vn3R88MTo4KtRG0lSQ4wARxuPZvPCbRRhxt/JaOSbQWyCKBVNmfLAfTUKxApCAqgzApiILpbgqionk8g9BQtQPTnSLZzGFsgWgUiHoGYZLlShZly1SrSDbBk2m4msfrWZRJQdVEiQymYXconcfrebxWJJulSjOH1ZLlShqmS5VmJIftR3PuUCaUgdMwnUHoFFRNliu+RMmfLEVyWBquglEyCFOqNDMIk0HoTx2ZFMSkyrVPWwZufAGG1MAo90f8V0uUyGgBKVH1SB4uUfVYER1dEIzNLVAMSlVzBJnEiCiKh1EyhFWCOBWCMD9eiZPVbDITNBi1y3yeUqXz+cMW66ZIvKbR6uOJVCQaF0uk4xNTPP6KUqVRqjQqtVaj1RvWTWaLbWPTseV06M06kWJ1Yn5i8N7w6PS0VKX1BKMllBocmeSLpK49rycUEsklQ2NDGpO61iEwKn7/K//fZA/KPQ8EYb8Bh31OP5FqLck2MzAeyBR2mEa60cnLVDNP/ct37433NdpQvQWfPnfkFy897g/Zo4mdJ5/5vlA8tSafffpfHnroR9+anLm15zXxVsa+/q3/Mnjn/L3xy9dvnnz/5MuX+t6ZXxpYWB6+OXBqYvrGjVsfPvfCI2fPH5HIZp569nv/+L2/8gbM/bdP/+Snf39r8Gzf9Xd/+PDXhkfOk9Ukx2GfCa8Pvp5xCAu2ORjGwlLFzPDIeaVmAa/EOQ5DieiGQz4913/j1odXrr1ze+iMWDrp8ZumpvvfevvnH558zWgS7e0b741eefe9ly5dPiEST1qsa1abVCafUygXnC7N9o5Oq+OPTlyRqWd3PDq5Zu7arffvjl+UKKYWBUMXrx579+QvT3zwi5tDp0SyCalq5vadM0fefkatmtdpl+Sy6cmJvr4rx2/fOimVT/uDFol0cnyy79yFN4+/++L7J1/uu/7uvfHLMwv9ItmddducP6ItIm6iGqbYFF3Lso1yLLEnXlsyW7SAq1iWBnDzeVwF5JxGo1Gv14GoAy4CCaTHQJ/mgx4KgNipT99tNBrAY/iZrXNALjooyYD49940wNAHo7tarU673T3IeeCk0agBEOl22xzXYdhKvUF3ug2Oa3W5ZrPF0gxJVtBWu9ZoMq12DUBYp9totWudTqvVadfqTZqp3X/xTqtZZ5kqx3U4rtNpN8H6tDvAD/lxA2H4PW3pEw2Ec/V8goCoPrGSIAHEQWmt2Ww2GrXeDOsNukoT9Qbd+7HZYg++V5UmcALmuANh/Pd1LPCrB8sLfgQi4m+QR/Q34CoMpUiSpTNwyR323xq7K7MYQsVMhkKTFSRFoTG87M9n0iWMqLazRcKysasxbJjtbp5QcfJsn0CkmppbuTk4fmtoQiTV+cOZAkRlimgGhgo4lMfKoUzY6XNt7m/4kvsZJF2qlIsEXMCIPFJJFSrecNm8EZNp9oU6z7Jmd9UQMHlKEYjL0lwM4dwpZkXnW9bsLsh3FlU7ElPYuF/cTzeiKBdEurYoKrT6J2T2UYllVu0UmL2SzbArUw0TXAjnjIHSkmF3QmYfl9rGRUaewq7fCvhSWBptRgrVDU9KonfOifTLMvO82MCTWwyOYDBLZrBWpFB1hWChIbqoicwq/XMqz4o5pN3PujKVANoME52NOCyyBydlzjGxc1bpXTGmFPZkPI3k80UIQkBaeRSFIahULGULxTTwh+aLMZzMMTU4EnMrZTPKhRu6+Sv6hWuGxeuGhZv6pVv65WE1f3hx8trS4sCaZmEzYA5XYmkOinDF3Xp+myJcFL1NVbYpwk0h7mp5lyruUsVYkwqxZJnjrPHE+dHZCakxSnaTFS76OXlEP8+SaO23ZymUieaxeAGNZKFkCS/gTBahkiU8h1ZTZSJRxFJlokiwCN0qV+p5jM7AlTREpsoE0EdzaLVIsBm4Es6U8VoXZdpFgk2W8EQRy8CVAs4UCTacKXuimXCmnEOroPNUmUiVCYztFHAmA1fyGA1RDdB/GiLLlXqJrIFjFqGiOTiULoUz5SxCfZbR6XI1XWY+bVm49kUYk0Xozxw6WcJjeaRcqUdzcLlSjxfQsfmPuapC5/BKGiWiCBFGyQBWCeLVAIT5cSpGVtPprH/dqOHxllQqlc8XAAkGQWkzsEvI7Xbb7Xa1Wq1UKmUymVgsXl1dFYImWtGalAa71uq0uH17wXg8ls7H0sVosjQ6ucQXyTdcuzte78ra6u2RW8p1GdNGMSr2u+Ce33r/FBuj6wkI8xag3UYnW29nVtfu/vin35yevwFC2k+fe+PFX/54y6V0uTWP/ORbGv2ybp3/xptPv/Hm0xsOOVlNag28b//Df9Ot8yPxrU2n4lLf8beOP3/n3oVF3tCtwdN84cjkzPWz54+I1iYCYduxd1548pnvZgv7bx1//qv//U8Ovfzocy889JWv/q8nz7zmDZgLZd/n5a+vMPEH4qoi7Gt1IYpJb7mUa/Jpx7aKoBIch9G1bDThsNglGv2yQj2v0i46d9Tp3K7FLpmavbGwPBiKbhQhv9GyOr80sCIa3XQqwrHNaMKxvat17+vTud1sYd8TMFo3RcGoCSUDoZhZqZ22ba1GElbXrlyqHF9eub0kuKVdn/cG9f7wus64MDV31WwXudyanT3dulm4IhoVisdsm9JEejsS39pyKaWKGd7KXaF4TKNf3nDIt/dUm9siT0iZKW7erzuUpJh0lS08KFd1u13wZdlr4Eq1WgVf+Qd5C7irAB+A1kv8DRxhNE33QAE89hnBTO02CDwCqcN7vR30GwIIAK5AEKLUI7weGYDQKxCMBXrrzapeZzmu1enWmy2m3qjWG9VGk253ap1uvd2pNZp0o0m32myzxbC1Clur1OrVWo0B8z8Y2A4WBAxaq9VYlgWj1Ov1brcLQtEBBQKEAuodWIFehFm1WqUoCnj9ep30Xrz3sr0VY1mWZWmcgBtNmuOa7U4NzL9Wp6gqRlaQdqd2P0KfZViy3qh2uWa1WgGrAZaitxokSVIUBSbZaDQYhgFx8f/RXDW2OKtz2lM4hHZqcKcGd2qlJp2nKwhVZ5tcvlwx291ytVmtt88tiU+du7qmWF/kS28PT17sGxi8O72mWLdu7tkcuzqz2Wg3mzet63aD3qqzukzeqDtdThSxQhErFlG0AJOpHL7nzejXvQLJxpTANLFq5qnc67vZcKmbo7kEynmy7Nza1qTIMsY3jQtNPJVbt53aT7FxjAvAHXOguKBx3l5U9s/JRoSGBY1TaPa4UmQY6wbglsadHJeYby0obi8qh5YU00K9yrTriUKpci2cIc3OMG/NNDIjnhfqxualE4typdEdzpDlChcv0Ju+4pTYNSrcvsvfvCe0z6t35I7IRgzaL1a9Zcbozy5qdwaX9bfm9fdWHAuqkNgQjKVgwFU4ToK87aVSIV9IPyhXrS4OrgrvKdf5zrAtSscyHBTlivvNfLDLBLrNYJcNdplwtxLuEpEuFumiyS4RriNFrmmNRy5Pzc1pzEmaS1Kd/2xclSiRObSaLOF5jMZr3WgO3gnEE0UslC4BPMrAFUBCGbiSRahypZ5FqDREFnAGoVsI3SrgTLKEQ1SjgDOg8jcAshxaLZE1dzChtTodnnCPSHJoNZgqZhEK8FksjyRLeBoiE0UsnCnH8gj4eBoigQGC+RJwFVGNU0w2kwsYTVoeb0mhUHg8vr29PZlMNjs7q9frwXabZrOZSCT8fr/H43G73Q6Hw263W61Wi8Vishh3vA5/3FNA87VOo8VxBF33R1LrFpdApBLLtZZNl2t/XySXDI8PqU2KWhf/snIVSUdIOgJhXhj3cVy51kovr9z+wcN/NbPQj5ExikkPDJ995/1Dux5DKLrx1vHndet8tW7p6LHnLlx+uwQHOA4zWUV/9z//q8ut6XAIRsbu3Ltw+Ogzd+5dEK1NjE5cWRGNzszfvDd+ORC2kdXk+UtvHXr50ULZd/joM9/74V/fHb0okU0Nj5zfcinLSDCWdH5RXFWAvI12qdkpZ/J7/pA1W9gnq0mKSbONPIJHCmVfEfLnS95U1p0relAiWoT8vqDFF7QgeIRt5EtwIBTdCIRtqawbVBXMFT2Fsg/U4SmjgSLswalQlytRbCyWsqNkoM0VSsh+Ou+MJm3RpK0A7VZr8Wotni+7/WGTN2jK5PdQIlqCA+HYpsdviiWdEBpqdSGymszk96IJRzzlAvUKK0w8D23D5G6FDVK1CElHcCpGUAmKyT8oV/XUix5gHdSHDsYhHYwH4n5119snlJKDoVq/Rq8CA30irqt+v4E8BZ/oH0y1dw6oBTgTf3UOIGdCE4BUp1sHINKzTrfearOtNnv/Vqun9/QoEywIeJ3ey35iff6N7eDzAMg+odj1egat3W5WaeITc+a4Zr1RBScVCnXvOkRivkIpyWTjYH8hmGpv8r1VAhe7B9qDQtUXwFUjc1NSs96XTeRoPF3FYng5ghZjSNntj/rDGdvW/iJfOjq5NDW3cmto4vh75/iryrkl8a2hiZNn+z48c+XK9eH+gbGrN4ffO3369IWPLt/oGx4fXlpdNNi1/vheHk3l0UweyRcQqADjySyy601qDW7eqvnevGqUp+MrHabdTKTYyFFcGuMC+drMqmmMr7+3qB7l6XiKLZ0z7k1RSYxLUdxmHF5Z3x0WqAcXlWOS9ZX1XelWwJNn4hQXxbq6/eS01DrIU97haUZ46sU1o97uC6bwPNZOFJmN3YRQYRtfkPGl5qll5dSyUmPZT5ZYos5lkeZ2sDy35p4Q74wLtyYkW3zdrsad3ElhQbQWguuWUJ6n2x7i6YYWDWMiB18TkZoi2WIFQFWlUiVJEsOQB+CqxX790i398qCaP6wUjUrXJhSGJcu+1l3a8VAhJ+kzQZ4dprDNQDtMaYfJ7TLZXTa5xyT3mPg2GrLm9j1YSr679dHYyIJ+PcW2E5VmFHkAqPoP4KpkuQJRjUQRy2M02eA2dgPLEtXmXjADV3JoNZZHnN6IxeVxBxNpiATCVbKEA30LAFaqTADOAJ3gtS5e6xZwBrDRbii5ItdZXB4AXiWyhrGdYKoYzcHgAUBv5Uodohp5jAbdApjLYzTKtBG6lcc+G25+j7iqjPqIarzK5nKFkMmsW15elMvlu7v7Go1mbW1tYWFBIBB4vV7wRweGYYIgQGlY0AiCoCiKoitIpQRTJYxGqTpNMEw0ldMa7TMLq9r1zTWl3mDZcO7tybXKsdlRg13b5qpfVq4CBmFenApxXJlpJHnCgUef+NuZhf58yUtWkxPT1958+194K3eVmoXDR5+RKmZWRKMvv/b4pb7jEBriOEytW/rbb//fd0cvGkwrRsvq8Mj5i1eOTc/1C1bvjYxdmlu8fefehbHJvmjCUUaCp8+98ctXHgtFN67f/ODIW8/q1vnxlCsYsXc5lOMwCA19UVxVRgNMPddol0AWU1BruQQHQIcUk641C7VmAeQOxcgYeADBIzAWJqtJcKuMBEtwoEKnKCYNoSEYCzP1HNvIY5UoTkUgzEvXExUmWoB22WaK48pl1EOxMYqNVWtxtpmqtzO1VppiY1glnM678Uq82Sk3O2WCSpSRIBio1YXYRh5MEsEjYG5MI822EvVuvNaOU7UIVvm4MuZvoFf1/G494YRlWRDw1Ol0AOKAWwzDHAwn4u6T1icDzH81Cr7xOQ34xQ6mHuDuxxv1lJuD8UlgoyIMw9VqtUcP3H0/Wm+SIIi7VmMYtlKrU80W05Opmi0GKFVdrtHp1mt1qt6odrkGxzVb7Vq1WgH0AzZCUhQFNiTeB532QVjh7jvXwLscBFMURYFbEKhZvfmDRFygHzDJgzsAegkp7oNjp9FkOK7ZbDH3g/E/5iqChOuNKoIWdXpl39ULV/rOG03aeoMGXHiQjMEycveD4oGI1ZvPfzRXHT/zYd/IIE8l1Thtii2LwKDi6RRio35wdHpsavn28OTJs33vfHD+9EfX3j916ZU3Ttwamrg5OH7+8q233znzxtH3D7/1waFX3nrimRceefTxx372xM9/+cL7p98bm75nsGpCCU8BSeXhZB7KFuBiEcYyecQXyJitHolyY15oWJRaZMbdTV8uVqrlSC6NtsMFZkW1uSSzLkhMi1LLmmHHupcKZqkswRVq3H6uotwMzittM2tmvt6p3Azqd+O+PB0nOlGkZfFnV9fdi+qNReXGvMyyZnBtuKPxfKVMdjIQ6w5k1aYdgdQo1zvEKptMt7W1F89ALEpzGYjdi6JrxvCKPsTXeAV6j2IjZAvmg2U6TXdSlc52CpbZvTMy25TIvqjaXTPFdZvJAkQhCIaiOI6TGIYhCARBpVI592u56upncdWIUDg8vzK0qBjnW5cELtHsFv+edXHaIZtyKKYdsmmneNYhmnUK5hyCOSeP51qdMi2Lt9XjKv47ty7P6VTpej1eYaPIZ+dl+F1xVbxIoEw7koXSEImxHb5U88H5q7w1Nd3hMLazH0kLZNqpZZHG4ojlEYzt1DkOuPwqTQ748sBFlGkD4ECZNsq0c2g1j9FEnYtkoUWRwuzcJ+ocELHoDhfJQgWcIRtcpckBl1+lyVEtDq42qRZXbXNwtQlUK4RuQVQjXkC/BFxF0gm6li+UIharYXl5USqVbm+7+/v7eTyeVCoFx0gkAkT4TxAVyG3Y7rbYNlVp4BiNlnE4mc873J5VqfrexKJ2fXNRIFmRyE0bGzKNYnxuTGdVNzjyS8xVWCUI4z6iGua4Ml1PKDRTb514ViKfzBb2MTI2NXvjZ0//08uvPX702HP/8x//QmvgyZSzx999cWD4bKHsq7KZdbPw57945Bcv/eSV15/48PSrY5N9ctWcQj0/vzQwMHxWKB4bn7o6u3ArELZFE44r19754NQrwYhdqVl478OXzl9669TZ1y9eOebYVsFYmG3kvyiuAsUNK3QKI2MElaiyGVDIuYwEAUVRTLrKZuhaFjyDkTHAUtnCfr7kpWvZWrOA4JESHECJKEbGykgQQkMElSCoBIyHcCqSzjtLyD5KBgrQLl1PtLh8rrRD0hHAVRQbI6phEBRIVKNlNACSv1fZDF6Jw1gYJaJkNQk6xCtxBI9AaAhCQwgeQclQrZ1k29FqPYxR/jLqgbAgWU3WmtCDchWAkoNcBZiGYRgQsQ4EIeCfomka7HHrfaGCICqCIDAMAxQCaKOHRN3PaSDvKEgQetBv2KOr3hxAi8fjOzs729vb6XQauNvAewGGOPgwTdMMU+10G8DNRzMEzRC1OtVqs12uUaHQdqfW5RpVGidImKpiCFqMJ8JWqzkUChEEAaAH4GbvFQBWAp8j8OL1Jg+WrlKpJJPJ3d1doVDo8/nAY+APC0mSOI4jCAISqwKEAoFZ4EqvNe/nVuC4TqfbYFgyGPJotHKzRZ/LJwkSzuWT165f0uoUIHnT/MLUlb7zE5Mj60ZtrcYAxx/gJ+ZXW88tyN5v/9Fc9dShn7/63rErdwcmRbxR4dL1qXvXp+6NLC+cv3rr2s2Rvht3Tn907dS5q5euDl6+NnTm/PXL14bOXrhx9Pipnx86/NyLr7/wyyNPPP2Lf/zBjx768WMP/+TRnz3z9LH33h6dGjHaNaHEXqYUKSCpPJzOQ7kCVM6X0FiytLsft235DHaP0eHf2It54+Vkmc5hjQxSixcp607Y5AzoNzyGTa/NHdmPFhOlap5sxyDWFS2pNn0C7SZPbRetu+S2ffWWfzOY24lDrmjJtBfXOoNaZ1Bm3eOrbDKDw+L0e8PFcBrxR8sb7rDW5JZq7SqDy2Dfc+zG98M5f7TsjRb2Arltf0G3mZRbYuJ1v8iwp7D7rN6UN4fFMSZJ1NzJsmrTx1NvLso3V7T7MnNMtxEJRXPRaDwajcdiiVQqlctlyuUigpY+h6vmlAs3f5Wrbup5t9X8QZlwcHb2Sv/dkxeG3j03furs7LkPZs+8Pfnh+/OX3lu49P7ChfcXPvpw4cyHC6dOLpw6uXDqsuDyh5OnbwoHL8zceOPye7M6abZVS1DV/2xcFcmheK0bSpdSZYKoc3enl5584ZU7U4t1jqNa3NZ+6M7U4rWhMYFMuxOIR7KQddtr3fbuBOK+eM7u9q9pzYaNnUgWIurcfiSttTpVpk2lcUNjceyFUxjbSUPkxKJQZ3OVK/Wt/dC2P4YybV88t7UfCqaKgWTB7NxXmTaNW7uGjZ01rdni8tjdfp3NJdGYjFu7iSJWJNgvgR8QcBXbKJagmNW2vry8KJFIHA7X4cOHx8fHdTqdVCpdXl5eX18vFoscxyEIAsNwuVwulUqlUgmCIBiGEQyGySLGwASLIxUskctt7ezL1OtLAtnqmvb2nfGhexNyrXZNJRubHVWuy6gG9GXlKqIaxqkQQvhxKlRvZyg2trOvnFvq3/XqYSxcaxbsW7LLV0+AEO/j774YCNvCsc25xdsq7SJBJSp0KhTdmF8auHz1xDvvH7p6471NpwIjY4n09rpZKJFN7fuMJqvIZBUlMzuprFssnVyVjENoqFD2zS3evjlw6vi7L5678KZ9S1Yo+zgO+6K4qlpLA/0JkAogJxgLQ2iIrCYrdApcBPoTWU1CaIht5Jl6DlTsIagEXcvilTiAKoyMoUQUnOOVOFaJMo10rrQD4z6KjaFkgG2mOlyxjHpQMgC8q2BVYdyHEH6ciiBEGIxeggMlOAD0KtAnWEYgWYHrWCVM0EGS9eNVH4TvF+E9CAtW6FSjjTwoV3EHfFsH9JLPdvP9mvZpn91v1g4CzcFmMpnkcrnRaCwUCuDKwd2Fn2qdA2lC2WaL6bnSyApy0K3GsGQ2l9hy2CYnx81mcy8F/KcbEOd6CU4//UAwGFQoFH19fWaz+aCA1+12e5scP7Pbz5t/rU5t72wuLE5LZau5fLJWp2Ck0Hf1wrpRU6FQmiG8PrdhXb3j3ipD+YNx67++AfnqP5qrHv/5s794+/D5gRuTIt6EmH9rbmJwcXpeJpnliVbE6tU1LU+oWF6RCyUakVQnEKmWV+S3hiZePfzOQz9+6qEfP/Xks7/86ZMvfPeff/LYE888+tjjTz3z9DvvHZueG7VvGaLJ/UwhCGGpEpwqlDMlqAjBaKmMpdPlcCwfy6KRLBLJIvECnoaoLEKnISpZIuMFPJJFQmkomCqHM3CiSORQpkg21l0+uWWHr7LMr+nn1/QLUsOC1DC/phfpNyXrDsm6Y83oNLgCdm9CvbG/sKZdXFWLFEaNwaExOVW6TbHSJJKur0j1YpnR4vAGo8W9YFpv2l6R6tcUZq15X2EKiLSeZZljXmJeVlikJodpN+AIJX1ZyO6LSk2ORZlpXmJekm0IlG6xyqnRW3U6g05nMBrNDocjFAoUCjmcgH8tV13XL9wwLPb/K1cJbmtlI7Ozly72v3nswqE3Lh86fPO114feeHno9cOjb70x9tbh0TcPjx1+c/SNN8deOzr62tHR106MHnnlxqGTYx++d+fkqxfeWjBKOdf0PAAAIABJREFUihyTZqtR5LPzXf2uuCqYhipNLpwp5zG6znGD43M/fOxpwFVEndvcC96dXro+PL4kVqrNWzK99eevHj36/tmbI1MTi8KPrg089/KRl4++e3Vw1BvL8qWay7funr7cf+rSjY+uDcytSF2+aKKI9d+dFCr0/kR+VrC2JFYGkgXrtndwfG5RpJgXyq4Ojp68eP3CjaGPrg0cO3n+1KUb568Pnr7c/+GFa2Pzgr1wCkR0fQm4qsIka81SGY7b7Mbl5UWxWLy56Th69Ojw8LBKpdJoNAKBYHV11eFw5PN58G8uSZIYhqG9hiMlLAdTJYgsxzKJzZ0dtcEs1xiVWuuSQHah7+aVG7elarV6XTvHn9VaVF/iuHUQX9WTrIBXyx82wXgIJaL1VpGsJqMJR77kRfCIx2+C0FCHQwJhWzq32+pCgDOSmZ1gxL7nXQ9FNyp0iuOwWrMAoaFc0VOhU4WyL53bBRwTT7lSWXejXeI4LJZ0pnO73oA5mdnhOIxi0s1O+Qvkqp5zDQANgkcIKgGhoSqbAX49CA0BrsIr8SLkr9ApcF6CA0CaAtnIgKQEzsF8SDrR6OSL8B5OhWqtNFYJVmvxFpdHyQAwAKzAcCqEVcI4FYOxcBHyFyE/mAxgPhgLE1SCYtKA7cBdnIogpBeretCK59/JVZ0DmhNBECA5QqfToSgKoFKz2YQgKJ1OF4tFkiTBFQzDstlsKpXK5/MoioJs6aARBJFMJmOxWLFYBMHvn9mAMgTmgKJosVjEcRwEVveiuUEhmmw2G4/Hx8fHR0ZGFApFD31gGM7lctFoNJvNYhgGXIo0TaMoWizm84U0TkC9EG+aIbK5RDDk2fdsVyj0YNBSsZSx2U137gxZLJYeD8EwHIvFQqFQLpeDYfgTnARmjiBIKBRKJBIEQZAk6ff7VSrV+fPnhULh/v5+Op0+GG7PcRyO4/F4PB6PoyjaI9peogpAtzRNYxhWKhWCIe/unnNVxBsc6l+TCgEOsrXK3r6LIGEw80w2Hgx5MLzMca1u92MPI8h2UalUQIQDGAXDsHQ6nUgkCoVCpVL5NA/91rnqseeefv7Iq+duXZuWCOYU4hHBwoSYv2Ze11sdG06vYyew4fRaN/dsW/u2rX2z3e0LpfmrytfffO/v/+Ghb337B488+syjTzz/g4cee/SxJx/50U+eeOKJYyeOzs6NOXaMybQ3WwyheLqEJIqlVAnOoSiM4SSKkKUyVmHbGFWHcLqIVPIQkSvj2RKWKaIE3cSoOkKyEE6XsWoZq0I4XSaYJbF6RiAbXxSNzgvHFlZH54V3pnm3x+bHFlbHFlbHF0WLYrV+Y9fhjaktrqllyd3J5YkZ/syCeHpeODGzMjHDn54XzS2J55ello3dSKK8vRde5Mv7B8ZGxpf4Yt2qfHNJZJ1cVI/MiEfnV+eECpHGqDTbHb6QYcstVBpnVxRTy8oZnm6Wb5rj66bn+LOz87Oz83z+ilqtdru3s9k0QSIPylX29TnByo0rA0ePXfj565efP3L75TdH3jgyfuSloV/+cvgXLw2/8NLw868MP/fK8LOvDj336tBzR+/84sUrT71z560TQydevXiEZ5VAHJNt/KfjqkCqXG1z0RwMV5t1jrs7vfTDx56eWBSSDQ6iGg5PeGpZdGdqkbem5q2phybmX337/Us378gNNocnvCRWvnv28gfnr04urarNW7dHZ46dPH/0/bOH3zn1/7L33sFx3Fe+r1/V292qu+v3LN+11l7ba6/KctTaXntXDoq2aImUKConUmLOASABggABEDmnATA5T09PT855BmkGOecMDAYzGEzOOQH9/ug1L9eU9q5sydbV46++9StWT9eP3SgW5sNzvuecy/nFtW1YgbJr2Wwvq2+jskX9E/PVLej6drxxfE7e1V9W34alQVgaVFzdlFNYdruqsbi66crNkrySqsKK+pzCskt5t1uwlJHZFZsvili4Ph9c5fKYEK4SiURDQyPl5eVoNFokEmm1WrFYzGQy+Xx+V1fX3QTH3WqaRCKRSMWDca8n4tywrvcM9DHYbCKNyRMruw1jHIGysq6lvqVd09MzMDYkUgoHJ42fY39VKLYejm/4QssOz6zLNx+MrsVSW7HUdjK7a92dRVprpvecMOyDYZ/DveTxr8GwLxQ1IyOZd50LseROZt+F3IB0b3d6lhHn0B7s2Ye9ifQuAiWRuCWW3Elm7Ok95z7sdXqW03vOcGw7C7th2GfdnbXYZj4prgrHzUh+LRjZQtzibt8qAnlIEhCJG0Xilkjc4nAvIe71WHInmrAixnaXdwV5ZuScu1lFX3AjGDVFk2bL7rgnsBhLbTk8s27/QiSx6fTOeQKLnsCiN7gUiKwivvVgdM0bXAlGTd7AOkJUiIMeyS3aHPNu36ovuOHyrlh3ZxEfvcu3iHCVP7LgCc47vXNu/0ooav4j8oAI4iCj6BB4QrqfGwyGiYmJqakpnU5HIBBqamrq6+s7OzvX19eHh4e5XC4Khaqurm5oaMDhcAAARCIRp9M5OzsrFArb2tpqa2s7OjoYDMbuRyypVIrMaTYajUKhkMlkikSinp4eBETS6bTNZhsaGmIymdXV1cg847y8PBqNhsSr/H7/6OioVqstLi5ubGyk0+kymUyj0UgkEgAAcDhMS2uDWMIzba3u7SdT6ej8whSVRrhdfJNARA8M9u7at/0BVyweTGdi1h1TT68Og+k0GAyhUCibzZpMJpFI1NzcfOfOHRAEVSrV3Nycx+O5WxEZiUTW1tZ4PN7t27dv3ryJw+FUKpVOpxOJRHl5eeXl5VVVVQ0NDVKp1Ol0ZrPZQCCgVCoJBEJZWVlFRQWVSu3t7Z2ZmZmfn5+fn19eXt7Y2Njc3FxeXp6YmOjr61OrlUW3b5aU3rp67cK58yexuPZty0YqHbXtmokkjEotnZwaMRi7yBTcnbKi4pKC6prypaWFubm5sbExJLDH4/EAAKBSqeFweHZ2lk6nl5SUFBYWYjAYg8FgNps/La5KZzPJdCoQCXsC/mA8GkklzM7dodnJ195/92Tu5cr2ZqqYC6qlTJVEZND3z8+MTC+OTS2PTi6NTCyOTCwOjy8Mjc0Pjc3vusISRfe1G8WHXn77hZfefOWN919+7ejvDr5y4LlDhw6+/N47RwsK8kmkzp4++eraxI59yeszuX2bLpfJ7jDv2rat1m2LeXt722rd2bXs2q12x7Ztd8u6Y96x7TicDo/X7vbsutyIHB6v2x/whcL+SBxDBmpaMTg6myfXUSAhnsEhswQdJIDOlWBpEJHJE2t69QPjYk0vkclrw1JJNA6ZBlHoXCqDQwP4dCaPzhQwQD6VwVPrDGarxzAwXlRSU9fYLpF3kel8Gqgm0OUEuowIiLE0DpYGsqXy7uERjbEfksgwVGYHCaSwZGxRDyTsAzgaHk8mFksFAhGXy1epVPPzs06n3R9wO107Pr/d5bZabWtevyUad61vTmuUoApE6YHmLmZLN9j6e65q0/DaFEIUA6hswtwo77hSSrxWQr9RQM/NoV7KpV3MYZzLpZ/JpZ+6QT91g34ij3Yqj3bqNuPSTdKFYtKN66hreah83pDElHSY435zKGYJpD8jsgaSCya7P7G/440EU3AChjFU1lvHz+Ho7FAajmTh2bVtMkvQhqeBQgWdK6lq7ixvQCVhOJKFe0emZ1bNbIn6wvXCyqYOnlz32tFT127dWdjcicMwlga98Oo7aAposvuefuFIHQq3bLafvXbzVnndhs0DChWnLt9Q9w3L9MYTF3NLa1sCSdgVThVXN/38yed6hqfMzkBjJzG/tFrZM7jtCiJdGz5MiV1fcteX/tSUdARTjmDiftkDcbMz4AwlN2webyxrcYdIIB9HY/wX9YDBqCmVdfkClqFhA4vFlEgks7PzGAyGzWaLRCI+n69QKAwGg0wmQ6PRKysrW1tbTqcTmcAVjUaDwaDX79n1WCYWRqUaCVfMFykUQpmKAnCaUYRuwxhbICPSmEwuV65V9o8ZV8yLvqjNHVhFvi9/75hZDURWkXTPxxLyResPryBHBaNr0aQpnjbfzR8FIqve4JInsIh8+klx1cfkrTV/eOPDEedT1kf1r/8j/FWf6vN8zL6va97gGpL1+wN9BEeu+SNLSLzKE5z3Bpf84Y1Q1ByJ737cvqCZTMZisQwPD+NwuNbW1vX19UAgQCaTS0tLQRBEoVBHjhz57ne/+7Wvfe1b3/rWL3/5y7q6uv7+/rKysi996Ut/8zd/8+Uvf/mRRx45fvx4LBYLBoMCgeDIkSNf//rXv/jFLz7yyCMvv/zy0tIScnhLS8vAwMD29nZPTw+RSLx58yYIgnV1dUeOHDl06NDvfve7gwcP5ubm3g1HLS8vl5eXP/7441/+8pf/x//4H//+7//+1ltvQRCEfDo3N1dQUPDMM8984xvf+Pu///tDhw7V1NTcunXr1VdffeGFFw4deuGpp3919doFrU7h8zuXV+aqa8r+/fGfPvTlv3vn3deZINXhtCL1gJGof2Z2nAUxUKjWvr4+xAsllUrff//9Rx555O/+7u8efvjh9957j8PhbGxs3LXY+3w+KpV67ty5Rx999OGHHz548GBbW5tcLlepVE888cRzzz33/e9//+GHHz5z5szy8rLX61WpVAcPHvz1r3/9zW9+8ytf+cqBAwfa29t1Op1Wq62oqDAajS6Xa2xsrKWl5eLFi8eOHXv77Te/9o9f+Yevfvnr33j4t889hcN37Ni2QmHvyur8s7954k5ZUf9AT3NL3RNPPv6PX//KF/6vL/z9V74kFPJ1Oh2ZTD569OiTTz55+PDhw4cP//znP0+lUlwu98033/zmN7/5hS984Qtf+MK77747Pj5+t8XGXTMcYrT/tLjq9Q/eO3X9SlVHy3+Tq7asHpFMf/3mnZdeeRfhqtfeOn7ktaMHX3jllZdfP3n8VHlZKQRRx8d7bbsrofC2x7vu8a67PSa3e8vttrqcOy6n3eW0ezwur9ft8bicTvvu7o7NZrXbbU6n3eVyOJ12RG630+fzBIP+UCRMoNAbWjtIdFCs0ABsPgWAGBAPR6YzOQICFaAAkEyt7+kflqn1FABqxxLJNIhCZ9NobCqDw2Bw6Uwek8lngHw6naPWGSwWl2FgvLi4qq6xXSbTUehcFkdLZypogJTBklAADpkBCuXygbERvaGXKxbjKQwMkU4HxTxhF1fQy2KreHzJJ8FVLQpRK4N5pxmXU9F5sZR4pRTIuQVczaVduM44mwucvg6cvA6cyGOcyAM+yGd8kE8/WcK8dIt6sYSSe6Pjan57Hm9IbErumuPezxpXbdoDwRRscYc80UwgCbcTGUfeOV7Z1JGAYV98b2ByAU0BO0iAWNMrVHW34qhoCmjzRbsGJwor6lEEemVTx/ELOVXNnTy57r3Tl26V1y2abLF9mMwSHHnnOI7OtvmiL7/9QQuWsmiyXcq7fbuqcdXi5Eg175+7KlR18+S6k5eulzegfPE9dyRd3YJ+9tCrfaMzSPbwdlWjxjBi9YTtgfjngKsCkc1E2hEI7UzPjInFQolEMjAwRKVSlUrl0NCQwWBQqVQymUwqlSKYJZFItFptX1/fwMBAf39/X19fV4+exWcw+XQmD2ALuXyplC9RQHwpgyWSq/sEUjWTI2ByuVK1fGx2dNtpCiYcDu+SyzeP9CO4C1gIY30sIRVk/vDK3cAGglPIUQhX3T0ZySI94KoHXPVHc1U6nfZ6vevr6xwOB0Gf9fV1CoVy4MCB3NzcysrKuro6EolEp9OpVKpIJOrr65udnS0qKnrqqafq6+tlMllnZycKhWpoaKDRaEQiEYPBAADQ3t5+9uzZV155pbOzk0gkNjU1kcnk9fV1j8cjl8vv3LmTn5+PRqOvX79+8ODB06dP5+TkXLx4saKiAvm+t9vtSqWyvb29s7OTw+EolcorV64UFBRAELS1tWUymVgsVnFxcWFhoV6vx2KxOByOSqXm5+e//vrrp0+fLiq6RaESsLh2BkAWijhkCq6hsZrLA83b61weuLq2kM7E0plYLB4MhjxT06N0Brm4uKinp8dms/X09FRVVd2+fZtEImm12ry8PCqVOjU15fP5EEu+2Ww2Go3Xr1+vrq7G4/ESiWRxcdHpdE5OTlKp1O9973uXLl2qqKg4ffp0bm6uVCodGxsTi8VXrlxpa2sjk8mNjY3Nzc0sFovNZqNQKAwGMz097ff7u7u7z50794tf/OLQoUNXr15Wa+QMgFxbV9HQWN3dowlHfOGIb2Fx+vyFU1evXehEt7a2NVCoeKGIk5d/7dXXDotEAoFAUF1d/dJLLz3//POXL1/Oycl59dVXyWRyW1sbnU7X6/UQBBUUFBQUFFAolEgkcnf6zb0er0+Lq948cexM3rXqzlaahMfSyP63XLWyYRNKdTeLKl9+7ehvn3/l0Mtvv/LG+6+/dfzZp54/dOClY28fLb5VANDwQwOarc0pt2vFvrvgsC867ItO+5rLseF2bLkdVo9zx+2yuV02l3PnrpwOq9Nhvfeix73r9zlDQU844qdQ6U1tHVSAJVNpIZ6QweJAPCGJBoAcPpHKoAIsuVrX2z8kV+uoAAuNIdDoLBqdxaBDDIDNBDhMkMsCeSCLx6BDWl2v1eLoHxgtKa5oaGyTyzQ0GpfP04CQksmSsThSBshlsCCZSjkyOdpl6OaJ+QQKFUugMkAhX6jlCfRsSMHnfUyuYnbogdb/zFUtGl6LQtQMgKXNuKuVmPNllMtlYO5t1tU85vk88PQN1qk81ok81gc3wQ9ugh8UMD8oYJ66A10qol++Q7uRj8652ZHPH5ZspZyfwXiVPZhCKvXsgbgrnMLR2W+8f+ZGcaXZGZhc2gT4ssqmjk4yEzFXoQh0gC+bXdvuIAEvvnH07LWbl/JuHzt7pbKpgyVSnrmaX9XcidjVGTzpOycv4BmcbVfw2NkrLVjK6Nzq5fzivJIq4/gcCeS/d/oSnSuhccRnr92sau60+aI2X7QVR33t6Km+0ZlFk60VR61s6tAaR83OgCOY+BxwlS+0Hk3YIjGHaWu1r69HIpFIpXIej9fd3b24uLi0tNTd3c1isfh8fl9fHwRBPB5PLBYrFAq1Wq1SqRQKhVQu4YpZYrVAoZdL1XKeRMITyxXa3h7jOMiRSlVdIrka4HBECsnc6qw36golnZ7g2r3BqmB07Y/L30WTJqRSzBtccvsX7lIagln36wFXPeCqP4WrotFoOp2ORqN9fX1tbW1MJlOv1wMA8Oyzz77zzjt5eXkQBK2vr8/OzrLZbDKZLJfLx8fHq6urT5061dXVZbVaRSIRDoc7c+ZMaWlpfn7+iRMnrly5Ulxc3NzczOPxkIZwEARxOJzNzU2n0ymRSEpKSioqKjo7Oy9duvTee+/h8XitVisUCpVKJTIcZmpqikql4nC47u7ujY2Nra2thoaGlpYWpVK5tram1+uLi4uLiorYbPbe3h4CLng8/uLFi6dOnSISiePjo8GQt8+gJ5GxtXUV7773xq9+/W/Xci4ODvVZd0xIb4VkKhKJ+sMR3+zcBMCk5uffGBoaMplMeDz+0qVLnZ2d09PTVqu1paWFwWD09PRsbm4iweyJiQkQBM+ePSsQCNxu910i2dzcJBKJ3/72t2tra/v6+igUSklJSXNzc0dHR1FRUVtb2/z8vNfr7e7uRjKnfD4fMY3NzMyEQiGdTnf48OGvf/3rR48eVakUgaBncmqEQsW3tjWoNTKP1x4MeZZX5j44/u7xE+/dLMg99v7bZ84eb2mtr6wqrW+oHh8f7erqampqOn78eEFBgUQiQRK4RUVFr7/++uHDh3Nzc2tqamprawEAmJ6e9ng8wWAQsXbdrVq428Dik+eqt099cO5mbi0GxZAJ7nKVcW76o7hqcdUikulvFVcffvW9J5899PRvX3rhpTePvHb0d7996eWDr7z/zrHC/DwiDqVR8SbG9EuLhpXlfkTLSwPLiyNLCyNL82NL82OLc6OLc6NrS5PmzQWnbcPntgQ8Vp/b4nNte5xmr9PscZr9bkvQZ4sGHbGwh0olt7W1AQCoVqv5fCEEQXy+kMFgsNlcCoXCYDBVKpXROKBSqRgMJgaDY9BZDDoEMNhMgAMyuSyQB7H4EIvPoEM6ba/V4hjoHy0prmhsaJPLNHQaW8BTs1lyCBRz2EKQyWEymQqlZHxiqLdPLxRxyWQygUACmXyRQC3kazmQ/JPhKn6TUtwEgCWthGvV+PMVtMsV7Gul3GsF0IUC9tmb3JMFnJMFnJOF7OOF7ONF0Mki6HQF92oJ81oFcKsAe/0WulA4Kt9KubcTgc8aV7mje95YFkEEbywr0fbdKq8rq2/jyXUkkF/R2F5S00znSganFlW9Q01oEluinlk1A3zZxRtFRZUNt6sar92604QmsUTKgrJaNAWcWNyw+aI8ue7ijSIaR7y0tXu1oLSTzOyfmC8oq80pLGMK5NUt6Et5txk8KYMnvXmnpg1PM9l9JruPAHAv5xcj7bIwVBaKQO8anNiweT4f8SpPYDUUtcQSLo/XPjc3o1Ao6HRArVar1erR0dGNjY3p6WmJRMLlcjUajVwuVygUKpVKc89SaZRDE0bDaI+2TyNSSPhSqabbML2wZtn1Y4lMiVIv13TRIUggE62aVyKZYDDhcPn/V4Tp3lTgx+Uq5IsfiUvdVTC65gksOr1zdvcMYtbxBBZdvnmHZ/YBVz3gqj+FqwKBAIIFCwsL7e3txcXFLS0tBALhypUr58+fv3Hjhlwuj8Vi29vbDAajrq4OAIDBwcHm5ua8vLypqSm3283j8RobG99666233377Rz/60V//9V9/61vfOnbsGAiCDofDaDQajUYQBBkMxszMDGJdqqqqam1tpdFoCB6Nj48nk8lAIBCNRv1+P8IuGAwGhUL19vZaLBar1cpgMAAAMBqNKysrHA7n6tWrLS0t29vbTqdTq9WSyeTy8vI33njj+PHjXC7XZrNOz4wDTAqRhBFLePUNVT//tx9/9Wv/84knHx8aNni8dhhOp9LRWDwYjQUWl2Y4XLC+vnZ6enpqaurOnTu5ubk9PT1ut3txcRGPx1MoFLlcvrq6mkgkAoFAd3d3c3PzBx98oFarEXcm0p9lenq6vb39wIEDJBJpfHxcIBA0Nzc3Njbm5+e/8MILWCzWYrEkEgmVSlVVVdXe3s5ischkckdHx/j4eDgc7uvrO3To0EMPPXTy5MmlpYVkKjozO44ndFZV3+ELINuuORzxmbZWn3n218+/8JvXXj/8lYe/9H//1Rd+9/yzNbXlk1Oj09OTAwMDZDK5pKSERqPZbLZ4PL6+vl5UVPSv//qvf/VXf/Xd73737NmzOBxufHwc6aeKOB8QWkLeAhnv+Klw1btnTly4daMe1wHIhZBW/r/lqqU1q1jeVVRa+/JrR5/6zYvPHnj54OG3Xnn92LnTV66eu3Yr91ZjdTWDjFXJ2MZe0fCAdGhAPNgv6jcI+rp5XVqeVslVyzlKKSQTAUopq1crnBrr2THNBTzmWGAn7LcGXCavc9Pv3PQ6N4PurZDPEg/a4mEXnUxoa20G6Ay1SiHg8TlslkggBJkMDsSmUkjI9X6DUa1SAHQGFo1hMiAmAwIBNovJgUAum8XjQHwOxAfoLL22Z8diH+wfKS0ub2poVcjUDCqLx5axGGIWwIdALkBnAgyaXCYcHTX09epEQg6FTCTiCSyAKxYoRTwNF5LyeeJPiquYrNI20tUawrlq5qVqXk65IOc2/1IR/1yh4EwR/0wR/1Qx71Qx71QJ90wJ90KNIK+MdaMaLC7E3SzClIhGVeaU15IMm4OJvzhO3ctVznAGmUXjjWXDGXh2bVug7GKJlI2dxPp2fH07ngTyh6aXtl3B0blVCiRU9gxuOfwTixtMgZzBkxKZPDQFFKq6lT2DBIAr7+qf37DaA/G+0ZmGDoK6b3jD5kFTQKnOsGy2U9mi+nY8jSNu6CBgaZB+YFxrHCUAXIGyC2kxKtb0dpCA2bXtRZONr9ALlF3jC+tIF6vPAVe5/Sv+0FYk5ghHfGazSafTEYnkoaEhqVSqVCpXVlZcLtfS0pJOp5NIJGw2G4IgEAQBAGAwGMivbwBkCOVcUMCgQVSumN87OLiyue3whv3hTDuGKpCqJUotg82WqGQm22Y0G/JFbU7f8p+eBESElN0hA2SiSVMstRVLbYXjG/7witu/4A0uhWLriA3rQbzqAVf9iVwVDocRrtrY2Ojo6Hj99ddfe+21oqIiLBZbWVlZXFwsk8mQOruRkRGdTqdWq4eGhsrKynJycsxmMwzDer2+sbHxzJkz77333hNPPHHkyBEAANbX15GqwMrKSiKRSCKRuFzu+vq63W7X6XRoNLqyspJKpSIRlIWFhXvzUNlsdmFhAYPB1NbWqtVqhPyoVCqNRtPpdGNjYzQaLS8vj06nI2V6c3NzMpmsra3t9OnT+fn5/f392Wy6p1eHxrSxOQDSVHNwqK+1raG5pa6q+k7/QE88EdqHU8lUJBjyTM+MgSx6Y2P9+Pj40NDQrVu3rl+/Pj4+jtQ2InOtjEajx+OBYTgcDiuVyrKysgsXLhgMhnv7F1itVhaLlZOTo1ar19bWlEplR0dHe3t7ZWXlyZMnZTIZUk05NTUFQZBUKlWr1RAEsVisxcXFdDo9Nzd34cKFH/zgBydPnuzt7YbhzLZlg8sDOzpbkHhVNBbY2FzOyb10/MR7p06/f+B3z5w7f7LPoPf6HDCcwWLRVCq1paWlsLCQRCJZrVbE3Z+Tk/Pyyy+/++67TCbTZrPt7u729/fzeLx4PO50Op1O591e8J9uvOrY+dOXivIb8J1MhYitU4BqqcigN8xOfRRXLa/viGT6otLat947/eqbHxw7cfHcpbyrV2811bQ117SgGlBENJrDpMlETJUcUCnfHLjNAAAgAElEQVRoaiVVpaDIJCSRAMeFMCygk0Fpp5NRNEITQG4VcYiDvVLz2kTIY4oFLBGfOeDa8DvXEQXdmxGfOR60JsN2KgHT2lgHUClquUTAYXNZgJjPYzGoPIhFJxNAOk2rlA0a+rRKGUin4dGdIMD6A6jisgVctuCjuEoAydgMIUTncZhckM5g0sgKqWB8xGDs1UiEEI2EJ+MJbIAjFcglPBWfJRX8iVzFbu7iNmn4DSppE8guQZGv1JHO1bIu1Qlzq8S5paIrJaKLxeLzJaKzJaKzd4Rn7wjPlwkulgku14sLKjk3a6HS24Si29gy8Zh+Ox2wJKKfNa6yB1OIgSmQhIMp2BFMrFqcY/NrdK6EK9Oq+4anlk3eWDYJw7v+2ODUIpLm2/XHhmeWuwYnNIaRnuGphc2dmVVz/8T8yrZjy+H3xfc2d70yvXHV4gym4IHJhWWzPboHz29Y1X3DXYMT8q7+kdmVzV3vqsU5MLkwvbLlT+x7opnxhfXuoUl7IL7jjYzOrc6ubW+7go5gIpKF/0/nKqd3wRNY9QY2A6GdSNTvcOwODAxQqfTx8XGZTCYUCqemppBWhBsbGwaDQa1Wy+VykUjE5XIhCGKz2Vwulyfg8iQQJGKKVaLR6XG71xuIJk1W58jEIonGYQtkPLGcKxb3Dhp23NZIJuiL2iJJC8JA8bQ5kdlOZi3JrCW1Z/24UIUYqhByiiZNSAPJUGw9vb8TSWwiHyWzlgxsi6fND/xVD7jqT+Squ6N5rVYrBEEvvvjiz372s4sXL05OTsrl8tra2rKyMhwO19jYeOnSpfPnz9fX18vl8sLCwueee66srIxAINy6dauwsBAEQaR2r7CwkEAg8Pl85D8qZDKZw+E0NzffuHGjurq6ubn51q1bFy9ezM/PJxAI9fX1lZWV/f39LpfL6/XCMIw0HbXZbGKxuKysLD8/v6amBoPBvPjii9euXROLxSaTaXR0FOEVAoHAYrHu3Llz/vz5N9544ze/+U1ubu7ExAQM722Z13H4jsKiPBZEHxjsFYm5eEInnUG6fuOKVqeIJ0JIyMrrc4yODdDopNzca8PDww6Hg8vl5ufnV1VVEQgEFAp17NixixcvYjCYlZUVBD5mZmYEAsHRo0cbGxtZLBZSMLi4uDg+Ps5isYqKikZGRvx+f09PT11dXX19PYVCAQCgo6ODxWIRCITr169fvHixtbUV8R4cPXq0uLgYi8XW1NQcOXLkscce+81vfnPlyiUcvrO8ovjM2eOXr5xjQXTbrjkQdC+vzF24eDon91IbqrGisgTV3qTVKfgCSCji5uVdb2hoqK2tvXnzJgaDWV9fz2azoVCIw+EgENzW1iYSiSAIam5uLi0tRX776fX6jY0NpOnDvWNwPnmuev/CmSvFBU1EDKgU/3e4an7ZzBWqCktqzly4fqOgrLEVhyezqFSOkC0XgWIRKJBxeRqJUK/gaeVMpYQsF+FlIoyYhxawOzlMFIvWBpBbGaQWFgUF0dokXMJwn8SyPh5yr4c9Gz77ctC1FnCuIgq516M+UyK4nQzbiZi25roqOgmvkgr5EJPDpIm4EItO5kNMBhnPolN0SumQoUenlLLoFDy6ncUEWUwIAtlsFocDcblsHpfN43H4AJ2p13btWGyD/UOlxXeaGpoVMiWDBoq5cj5TxGPyBRCPAwAcJk2rEE2PG/t7VVIBRCfhKTgcB4BkfLmUq+KzxH8sV7Xdz1UsTmk75Wo9+Xw9+0qD5HqN7HqZ9ModycVS6cU7kvN3JOfLxefLxRcrRJcrhNeaZMU1/Nv1nIoSUkkxrkIy1m3JhK3J+GeTq9yRtDeWtfminmjGF9/bsHkWNnc2d7073ogrnAql4QQMB1OwzRfd8UYCSdgTzWzYPIsm29LW7vqOe8cbQQb5+RP7FnfIF9/zxrKTS5uBJJyEYZPdt+ONII3akSHKyLhlbyyLdCjY8UYiWdif2N+weZbN9lAa9kQzm7teRzDhjqR3/bFQ+v94rnJ45r3BNY9/w+Ux+QMuj8c1OTnJ5fJ1Op1CoZBKpT09PWazGZm/YbfbHQ6HxWJZW1ubm5ubnp6enp6en59fWJpfMS0sbs5t7mwE4+EMDHuCUcPQBInGEcn0EF8KcoVKvX5+ddETdkcywXDKdX+86o8LVvl/b89CvOrIwGOrfSKS2PQEFm3OKYdnNhRbj6W2/OGVXdf0A656wFV/Ildls9lwOByJRJaXl5GSutbW1mQy6Xa7uVzu6dOnDxw48Nhjj331q1/9p3/6pxMnTggEgtLS0m9/+9vf/va3f/rTnz7//PN1dXXLy8ubm5sQBL366quPPPLIP/7jPz7xxBPXr19fWVmZmpqqq6t7/PHHH3nkke9///s/+clPnn766aamJplMRqVSOzo6RkZG7Hb77u5uJpNB/NTxeHx1dRWDwbz00kvf+973Hn300ccee+zMmTN6vX5vbw+G4cHBweLi4sOHD//oRz966KGHHnrooa9+9av//M//fPz4ca1W63I5TFtrWFz72++89vwLv3nq6V8+9i/f+/FPfvDcgafpDNLi0gwy3CaZikRjgeWVOaGIW1VVMT09DcOw3W6nUCgnT558+umnf/jDH37rW9/6xS9+UVBQMDw8jPCH3++3Wq3vv//+4cOHf/KTnzz66KMvvvhidXU1gUBoaWmpq6ubm5uLx+MjIyMYDIZCofT19c3Pz3/wwQcHDx78zne+87d/+7ff+MY33njjDRQKJZfLv/nNb37nO9/54Q9/+OMf//hXv/rVgQMHnnnmmZ/97Kf/+rN/+fFPfvCvP3vs7Xdeg9gMr88RiwdX1xYOvXig6Ha+UiWpb6h6+cjBX/36377xzX/4/g++w2azNBoNn8/v6Ojg8/kulwuG4UQiEQqFxGLx8ePH/+Vf/uWRRx555plnqqqq+vr6pqenQRDEYrFIFeT+/n4ymUTSgp8GV41/cPH01ZKbTcROlkrE6ZKDGqHIqDbMTQzPzo1MLw5PLQxNzg9Nzg9OzA2Mzw6Mz04urDF5koLSqqv5txtQWKFC1zs0MTgyOT02Mz00OjkwOD08MDfePzveOzGkGjaKZEKcVICV8DFiHlbIwQjYaB6I5oFoCR8v4uPVMtrYsGJna8LvWfU5l3a2pwLuFa9r2e9a9rqWg57VkH8jHtqKR2w4dEt9dQWFgJWLBVwWAAE0AYfFpJF5EJNOJoB0ilYpGzT0aJUykE7BoztZTJDFYkEgC4IgDsTmcDg8DpfL5QJ0hk6n27FYBwYGSotLGhsbFTI5gwbIRUoRVyLkiMR8AZ8N8diAXiOdmx75j3gVGUfG49hMUCqQSfgyLlvA5/PFYqFAwONy2SqVYn5h2una8QdcTpfF57e7PNt/wFUKFkoDNmvBNh3UqmG3aLjNGn6TXNggl7cA3DIUJaeOeqkeym2U3KyX3qyWXK8U5VSKr1WKr1WKr1SLrlSLrtQIr9UIr7fIShp4xQ3cyjuk0hJ8pWS8aycd3knELcGENZD8jMjmT7rCmR1vxB/bc4VTa9vOXX8snIJNdl8KhpMwnIRhVzi17QhY3CF3KOVP7DsDCXck6YtmvbF0IL4fSO45AwmT3WPzRBzBWCwLb+66Hf64P5Fd2rTF9uFQEjbZfRtWtzeWDSbgbVfQ5okkYdgdSnmiGWcgYfWEHf64P7HvCae3HH6z3R9Kw+5QatsVRJ5qa9fnDCXtvtiuP3bfnrB7k7u+5Ke3OwMJRzB2/+7wx81OnyuY3LC5fNGsxR0gM/kEGi0cc4eiO/7Q1u+5agVBGbt7DuEqu3Pd7bV4vPa5+SmpVAyCkFyuVCrVYrHUaBzweu82Vt7LZFKhUMDptNt2t3ftFpd71+N3BONeX8Tlj3hj6Wg0mTBZrEptVyeW1GMY4gjETDanb6Df6rCEE8FYJhTf8w2OKYbHZcPjspEJ+eikYmxKOT6tGp9W+cNrH0vB6EYwuhGIrPtCqw7P/LZtYnVzYHG1z+6e29weWVozrJkGdxzTyEfL68aPOufPwVV/CYViWx+hj89Vn+bz/DFc9WH6iL93zR9Z+FhcNTQy+D+/8uULl87vw3t7e5lEIob8y0emvyBJLhiGhUJhdXX10NAQkh5aXF6qb2y4cOni2fPncnJyaqqqsaiOEeNATUnZjx793vMHfpdzPbcR1To0MbYPw/swvLaxjicSikpLcvJuFJYUY0m41H46C++Njo9UVJVfvnzx2rUrhbdutjQ3KhSK5eXlnp4ekUi0vb2dTqfvbS66t7cXDAa7u7uLi4tPnTqVm5tbVFREJpOnp6eR1wkGg3w+Pycnp6Cg4MyZM9euXbt9+3ZpaSkEQRaLJZ1ORqKBpeU5jVbBBGl19VU5uZfz8nPqG6oXFmfCET8MZ+KJcCodg+GMx+sYGOzr6+tZX19H/FKzs7MkEunGjRsnT548fvx4fn4+h8NxOBxIYM/v97vdbr1e397efvr06RMnTrS1tRmNxunpaaPRyOfzt7e3E4kE8nazs7NOp9PtdtNotLq6uuvXr+fk5JSXl5PJ5L6+vs3NzdbW1rKyskuXLuXm5lIoFIPBwOVyb926efnK+StXL+TfzMUT0JumVRjOwHDGvL0hFHEXl2ZhODM2PtTQWHO7uODCxTNl5cV+vzcUCi0uLkokEqPRiIQhkRasKysrPB6vsLDwrbfeOnfunFwuR7KWQqEQi8XevRn+fQv7P4mrkqlMPJHyhyNufyAYj0bTSYt7d3Rh4kzO+Zs1t9EggaMTgFoeSUKD9Dz9ZK9xdsI4O3W/FqxmQCo6fu3yC2+/UdXRtmSzhOH9Ha/D77GF3eaw2xx2m8JuU9izEfashT1r22vDRj0HojUzyY1cACWE0BIuTimhsKF2KtDAZLVoupgra0aXb9HtXbTsTvqDq/7wWiC0FoishyIbodhmJGYKx6xoTBsWi8Xj8SQSiUajAQAAgiCLxWIymXQ6nclkyuVyg8GAlD61tray2SyIw7p/p9OpQyODFotZ16Wtq6tBYzslEhEA0H9/GoNOp9IZZDaHqVCKe3q1vX06gZBNJGGJJCyHA0mlYqFQCIIAxAWYEAVgkdk8hlIjHp/qt9jWAmGH07Pt8lqc3i23fzuadMdSng3znKFPJOG0K6AmKatJymmS8VvVMrROh9f1kCjsSgKnAsu5086/0y4qR0kr25U1nZqaNukdlLQEJS1BSW+jpLdR0kKU9DZKWoJX1uCVDWRNRyNYV4otFwwoLAmPIx23h2LOQOrPL084+xFKe8JpX+i/vYeTnkj8/t0bSrjDMU8w7gxG3IGYIxB2+iJ2X8TtTzgDiT99/6jncftTzkDqU9sT/8X72ryBYCxjcXkjyX2bN0ABODgKKZp0R+I7SLdrf2jTH94IRDaDUdM9cYgtf2jbH9r2B63+gAODJshluu6uAR5XzOWIxsem3W5vJBLah9OpdDQc8Xl9uy7Ptttr9getoYjd7bMm0qF9OBmJB5bX5nVdap6ADXGYaq1CKOaptYqNrZX0XjyeCq6bFgdH9c1tJTUNN+qa8onUOqmSKlPRSLT6qrpcT2A1mrTAsNdkGV9cNfpC697gGtJA0ro7n4W9vqDJ4V4JhM2b5slgZDuW3HV510JRy8bWRDRhg+EADWj77e9+trA8sLw2fKfimraLC8OB6bleDh+fV3B6e2d2YXkgvecORrbtrmUYDoSiFottJpbaXtkwwLAThp1IenHLOuILLX9CXLXy0Ty3+Yno457/B5WYSBY1mjQhkb/79V9wLQK13uCKN7jiC60GIuvB6MbHfc6Pn//9cH3U4cHYUiC24AvPe0ML3uCSL7QeCJuCEeuH9gXdh/f6x4z/z1e/ePbqqSyczMLJRDIMw5lsJpFOxdKpRDqVSKUSqVQimU4k06lkOpVOplKpVCKTTuxlEvBeGt6H92E4C8PB+M70Eqm6ueTydZ1CldjLRGHYC6dSMJzIpMPJaCSbSMJ7CXgvBu8F4XgETkThRAyOJ/bj6b1oNhvdz0T3M/FsJpX5sPVR3+sff2U+VJlM6kP1sU//mOuTev6P1sd7zo/7NH80V8URrjpx5VReVQEWIoj6JEKjmKVjiwclxuUhzWivZrT/fq25bVyd4szNnBePvVWGapw0rThTkU3nlsux6rMv3q+tlaE+LZtFbQZIDTxmuxBCS3l4hYwCQC0UZh3Aadb2MldMRm942RdZcfjmXIEFV2DBHVz0hJa84WXkuj9iQuNQGBwWTySQKGQag85kgSw2xOZyQIjFYAIgxJIrFX1GQ1dPN8RhozraODwWhw/eLxIVNzzW73Dv9PV31dRXtHU0SeQCnhDiCSG+iM0TQmweE+ICAjFHo1cYBroNA90SuYAGkGgAiS9iK9QSiVzA4QNcAYMjoLL5FJEM7DbI55dHnd6teNrr8Jic3i27e9PhMQWj9mDUvro53dMrlIk65YI2Cb9FyGvicRvZ/EZI2ARKmkn8WpygplNQ3SGsRolrOuT1aGUjVt3cKalGiyvRknK0pBwtKUNLStGSUrSkjKisJyqbqRpME1hXhqsQDsgsCbcrHXWEIm5/4s8vXyj9CSic9IWTvnD8fnlDMW8o5glG3YGIOxBx+cNOX8jpC33az//p/twCsf/ife2eQDCW2nF6I8ms3ROgABCeTIomXZG45X9xVWgzEDYFI1sfnjcJ7ojFUiFfJRGrFXK9WtXV29M/Pz9vt9sczh2H0+pyWz0+ayBki8QcibQrlfElUv5kKhSOeLYta2Pj/RqtVCbny+R8Lg8QiqDhkT6f357JRjc2FyE2raKqAOLiARaKxelUapiGAbFSw+zEVuQVnAxFzchUlmTGHk/ZYNiXhd3pPafdteoPbcNwyBc0Oz3rMBwKx2yJtAuGQ/GUcw8OWGwLoegODIfItNbfHfzFpnk6Et9lgJ2TM70wHHJ5N/qHlBXVeRtbU2ubEzAciibsdtcqDIf24EAgbIZh94Z58G4hIQw7kUF1nxxX/UXyjx95/t3EK8JVyGzjSOIjg1j3llv+Qekl0iEMGTjjCy3f2zXjT//5fDRXLX2oPvz+yNLH5SrDeN8Xv/a3p6+dyMDxNByPp4IwnM5m4sloKBkNJeLRZCKWTMZTmWQ6m8lkMnupdCaVjqdT4b1UYD8V2kvF06m9RApOwfaZFVxp7e3zV7vV2hQMB2HYD+9FsqlILOyPBHzxUGg/EYLTHjhqTweCcDwEx6NwNAZH03vRbDYMZ8JwOvrpc9WHr0+KMz59rvpk1meFqz64dCKvqoDIoyiGVPIRJbeHLx2WGZeHRlanR1Zn79eqy8LTyy8V571+5lh5e8Pg0pQl7N50bu3al9278/drc2WwV8dm0VsASiMXbBew0SIuViomCqV4tqRTqCIMTEq2XZPRve0EvBPObPkT64HkRiC5EUxthtKmcGYrkjVHMrZ2XEsnHo0l4Yg0EpVJA9hMFg+C+GwmB6SzGEwOKFZI9H1dmm4tiwd14NohPggJgPuFJXcYR3ps7m3DcHd1Y3kjqlak4CESK/kiBY8vZfMkkFjJ1/YqDcPdvYN6iUoAcKgAhyqQcRQ6iUQl4IqZXDGDI6bxpAyphtM7pJpfG7P7TOGUK5hwhJJOf2zXF7VF0u5oxmO2L49OaMWiDomwVSho4fIamexaMrMCSy9tpxVTJY1ESQNWWo+W1HXI6ztUjWhNM17bipXX4WQ1OHkVTl6Fk1feFVndSFa30rTYZlZ9Ga5COKCwJDwPuOoBV/1nrrLOz89KJUoWyNVqug2GfoVCodVqZ2amwhF/LB5MpcPZvVhmL5xI+cNRRyBkS6XD/oBjfWNheKRPq5PJFQKFUqjWSMgUjFwhMG0tw3AylQ4bjLqy8sK3331pZt44M9+zuNK/ZZncNI/3GASNLYUnTr9MA1pAdodKCy6u9O86F1Y3hrv7+BAXLVexVjfGU1nP8Jh2aFQDw6FIfNe6uzgx3WPanomnnCPjOoUaUmrYFy6/99OfPzIzb/QFzVQGanBEDcOhtc0JbRe/tDyHwyeOT3XDcGh5bZTKQGn0POOgYmxSZ9md1HQxeoxsgQTT28+BYWcGtiHerM83V92LQeH4xkfpo875/HKV8Ytf++Lpq6cycDINJ+OpMDKTeH8vda/29lN7e5n9vQycSu2nU8m9VBhOB+BMAM5G4WwazsL7eysTU3W3buecPqtVKuJwOgTvufaiGTibSScTiVgsHY3DyRicCsJxTzYc+g+uiif+g6v+bPGqD18PuOovw1Wnc84W1hdThHTlsFo8IKUpGAw1IB6QGhdGjPOjxvnxP9j7FyYoIvBySf77187U4VFDy5O7cb8z6nS51+/6ou7dzesjvV1cNtAG0Jq5YDvERHGYKA67QyDDc6RooYrQO8Jf2jLu+uccwQWrZ9rqmd7xzux4Z2y+2V3/nD0w7wguOAIr7biGDnwrhthJoGEoAIkOkZkcBovPANh0GovEgGg8CaTQyqRqIcCmo4kokEf+UJEYnZoeycLahLZX2tBW0Y5rEMpZbCFNKGeJFJBIAfGlTI6Izpcy5Vq+rk+m7hYLZCAdwtMhPEdER25gCchsERUSUtgiqkDOVPeIBie65tfGNqzzdp/JGTDvejctztVd76bDv7VsmuofUQCseia7lsWtZ/EbaNxaIlTZyShtoRXRVW1kdStB2YxVNnWqm9DaFqy+Dd+FwisbCIoGgqKOoKwhKGsIymqCspqgrKFqW6madoaO2Ao1l+OqEK5yJmOOYOwBVz3gqt9r2x9wjY4OCwQ8iUSk0agUCplEKlCqpLt2i8friET9qXQ0mYqEwl6Hc9tiXbdY1xeXJ/oHulQaoUTKFUlYQhHEFwIcLmNkrDca88Fw3OW2SuWcuvry2yU5Lu+aN7AeiVuSGbvLu6Lv4d4uvXDwpcdPnjny5ju/PXb8kFBCWlkfkinptQ357x57/uSZ1yEufnrOUNdY1NRaanMsm61zum5BWeV1oYS2sTUFsrEFRRdy8049+cyPv/O9h0cn9GOTXbduX5QqmHbXKp3Z0dZRUVmT/+obvyVRWzx+E53ZcfClX1+4/F47ukosozWjbt2+c7qxNe9K7pt3Ks+vbw1EEpsu3/znlavuvefe+NMDrro3D3j66pkMnE7DyWgqvA+nM9k4DGfg/fT+XgrOJPdS8Uwimo5H9mIROBjZi4QTiVhoP+aFU2446YOzUTjjCflmJkbb6+orC2/1dekDUb8vHXFFvfBeFk4n4XQim0mks4nEfiKyHw/uRSNwPIJw1X48vRfPZKP7mfgDrvqzrc8KV10tyilHVdElTGm/HNRCbWB7E6MZJyB0gNgOEN/BJPzBDqmFzdSOa2U3r5XnYyDy6Pq0PeELZoMu74bXs+Jzr/zBvrUx2tfLZ4PtAKMFYqKYQCuD2kRjNJGBehxQTWTVsSQdil5G1zC3a5irNoKafpZ2ANIOQLpBtn6I0zXM7R7hdQ+LOskNaEozltpGANrJIIbKxtI5BIBPpEI4MgtNYWFBIZknY3JlDBobj6Y0M3g4Bg9zv0AhXqCk6wfEQhWjnVhDZqEESjoBaIHERI6UzJGSWSICg4cB+FiOlCxSAwIlnSnAkcA2EthG56JBIR7gYylQO8DHM3g4Bg/HFBDYEopYw1L1CvQD0u4hed+oqmtQpuoVaI3i7iG5TM9hcDuwlDtERhmFXU0X1DPETTRxI1lUjxfVMbvQ9K5Osr4d34XC6tuw3Sh8bwext5OobaNoWiiaFoqmiaJtuCtGVztd18nsIrexWyrw1aIBtSXue8BVD7jqP2srlfE7nNsDg90Qm8blATq9XKmSMACyWMLXaBXDI/1Ly3Mm04bZbNrcXF9bX+ruUWl0QrmSJ5VDEhlbKAYgDoUOYCam+ncd6zAcT2cDUzODDCaWROkQihn+0FYkbsnC7n3Y6/atavTQzcLTB174GYePLSo5/9a7z3X18uIp28i4SiKn1jcV/PzxR1GdlT0GycUrR3PzTm3vzFtsC0IJ7cbNM20dFWodF0uoR3VWMsDO85feferZn1hsC3IV691jLyrU0JZl9tr1EzdunmHzCL968kd3KnKNg4qikssHX/p1B6a61ygdGlUdef1Xx0+/0NBy49S5F0+cOdhtgDyBxWTW8v8HrkKahyH6KH/Vf6HPKVf1f+kf/t+zV85m4EwaTkVTEYSrEvFQIh5KxUOZeDibiGQTETgRhWNROByHw1E4EQtnI044YoFD23DIBgfdCf+u0zLQ29WjkLnMW3A2mcrE4f3UfjgMh8NwJLwfDSdjwWgiGEoGQ5lwFI5H4XgMTiT2E8m9RCYbz2YS2Uwi84Cr/izrs8JVBZWFtdgGQMYSG6Q0BaOe0lhDqm2HOusIDXWEpvuF55EbSC2lbRU1uAamkj24PLri2jD7tjbM0ybz+P1aWunXdbEBsI0OtLDYHQDYRmM005jNVHYzmd1AZjcwBK0cOYavwnPkGFDczhC0MgStgLCNKUKB4naWpIMl6YAkGCoHRWV30DiddC4a4R6Aj2UKcHQuGrkO8LFsCQkSE+lcNBFsBgSdHyqhmgpJcCINjSsnEsEm5M9Yeh0owrCleLYUD4owdF47jYsCBJ1sKZ4jIwCCTgq7lcJupfPaAUEnnddOhlqYAhzAxwJ8PIOHAfh4UIiHxGS2hAQKiRwpmSUiUdkdDB6OLSExeDg0tRbPrCKwq8iCOrqsGVShQF0nS49m9mDY/USmEU81Ykl9aEJfJ87QSejHkA0Ysr6dpkPURtO10PRNNH0TTdfC7MEAXThWDx3FQVXga0UD6u2Y35lMPOCqB1x1L1clM+501r+1Pa9QcXgCmr5botaKyBQMj88SS/gajaq3t3dgYGBoaGRwcLi/38Dm0PlCulgKyhRsmYItkbFEEqZQDPgC1kTKuweHfQGrcUBNoqBwhGYOjxyJ7yQzdhj2wbAvHNseHlO2tpecvfB6FlbXqCcAACAASURBVHaLZZSjHxzU93A9/jWFGhidUPcPSX/5xA+pDNT0nOHGzTO3bl/0h7ZD0R1tF7+57U5Z5fXW9vK2joqxya5U1sOEMIdfeToU3YG4+IMv/Vqj562sj7348pPHT72KWKwo9Dalhn0l54Nr10+YtmdC0Z3BEeWLR/790rXXOYL2hpYbRaWnjEN8f3gFhp2fV66628oLQSKk9z3SRvVj8Mo9Exg/X1wFD4wOfukfvnT28vm7XJWFM+m9eCYbz2bicCYBZ1NwNg1nk3A2DaeScCQJR5JwKgnDyRic9MEJJxxzw9EknIThZNLnSjl24VQSTifhTBLOJOFAAA5H4HgSTibhRGw/FdvbT2bhdAyOx+7hqnQ28Xur+F+GPx5w1V+Gq27XljQQmkEFWzagALVQBxuN5mGYWhBQAoACvF90GYDnEbEcPE3KEPaKlcNqzZhOP6rpG5H3D0nv18i4SiQlEyn1FHoTxEWzeRiIi+YIsSINha8h8jVEoY4s6aZJumkCLYmrwrMVWLYCy1HiuCo8T01A7hFoSXwNla+h8tQUrorMUZLYCiIkJ0ByAijFMSVYQIwBpTjkClOCpQvbITkGUnTeL1EXCVJ0Snoo4m4yhd/IVqKlvVSqoImjwvC1eIGOwFVjmVIUQ9zKlKLYSjRPg2Mr0aCsHZS1s+QdkKITlLUD4naOksRRkLlKGldJQXaOgspRkNlyikBD56noTDEOkpFFOkCoZYJSHFeHh/Rolq7zLlGx+nBgP4EzSgVHyPRBAmUAR+7HEgewpEEcZQBH68EAXRigGw10dwDdqLti9eHAHgLUy2jntlcSGkQDmu1Y0JGIP+CqB1x1ryJxSyK9G4xsrW2OGQcVChVHIGJAHIrB2NXTq9PpNCqVSiZTiEVyoUAqFAqFIkgqZ8mVbIkMFEuZai1/eFS/uDwaT7pDkd1QZDcYtq1tTAnFjJq6oryCs2brjM0x7w2sh6Jmu2txZFxFZTSXV13bgz0yJf3VN57mCnAaPXT63Kt4Uq1cxXjq2Z8wIczc4sD1/NPX809bdxdtjmWhhNbQXFxUcrm2obCptXRssiuZcRMpzU8+8+Nd5woD7Hz+0C8lcmBkXPfrpx57853ne41SqYI5Ntk1PWfIuXHy0tVj1t3FaMLeaxS/9taT5y4d4YvREK8NgJrWTP3+8MrnOF51l6sQqHL7F5Ax2E7v3Ifqo+Ytfi65CobhoZHhhx7+8rlLF7PwXgrORNKRDJxJ7iVgOA3vp/ZTkXTIG3fuhqymwMZ6bGkZXjbDyxbYsgv73alMMA7HonA8BseT6QAcDybMpj3TFhyJw95AamklvbwKm63wrhP2BmF/EPb79sJ+OB2H4XRyL5HYTyT2UoiSe6lkNoNY4x9w1Z9hfba4iqXkKIfVAoOIpmBAXWzNlJbfw/tQiY0iXjeX38OTDkikAxK2DiKLSUQumiuj8GSk+6Uz8gFeZwexCk9vYAmxPBmJLyeL1TSRnibsooi7qJJeuqyXIemli/QUvo4k7qKKuqmSbhpyXWYA5H2A3MhUD0DKAZbCwJL2MSTdDGEXRaCl8LRErorIVuE4SgJbheOpSVwNgasiQkosX4vl6T5kF+rxXC1GN8JSDzPpoiZQgVIYaTwdVtxNlBoocgNV3EviaTCQqoOrRvP1OGkvWdxLEnURBF14ZBfocFwNTtwFiLtBWQ8k///Ye+/ouK773tf33XX/u+vlxc59ie0ksiXZsRPHdmKlW25yZEsiJapQtEhRpMQqiqRIggUkWEEQvReiDqb33jGoU4DB9EEHBoM2vfczvez3xyFhGDPDS9jky1XCvT7ru4CD3+z92wdYC9/12/vsIybyxCSOmMgZJbDHCLQBFHuMwBrGkQQI2gBKME4dGKcxxzAiLYmjxjLGEYSxTsxIO2q4DTXWgRbfJ6uQeCUCLe9BjHf2ye73jN/vnehEjHchRzoxw52Y4Q7MSDtmpBUz0owZacWMtOJGO3GjvYQxTAu57U5nLV0q2ogGHfFn9apnvmrrOYrGQGTZG1yMpSxp4FxeVVDoPQhkC4uDZ3ModAaJSMRjMBgUCoPFEElEGpVKHRrhDI8xhCIqnYWk0PqHRukra1OJtNsfNJttcw6XMQP86WxgUiW6dv3sL3/1jwIRYWiULJOzlRqhTM5msPuaWm9cvX7C7ppjchAfHnqdJ8QQyO0//NFffnb2g/bO8h/+6PnWjopRCevDQ2/u2/+adIInneDVN928cOnorfLzSExLc1s5jnh/eIxx5tyh737v64vLSgK56+33XqEyEGIZ5+Wf/eA3B14XiEi9/Q3zS5P+0EZp2ak97/5iQiGMJhyrG9pfvfH3u/b8Q0vHNTy5UTiEcvtnnd5ps139n9tXbRarNh2V3a0vSDG/9Z/VV8nliq/8yf977NNTGQCSIBtJRtMgHc/F46lIOOx2WlaNUyrtkHCMguf3dYmaWoxNffZ2jJXIsI2MOBZ0fvdaLOEG2aB7ZdatUy2z2FYWD6ins1KFEUOaQ2DCI7KkXJ3RzyRn5gOzM+6Fea9pNeC2pzPxRBb2Vel4Nh3PZuPZbCKTLWatnoiZeER75querq9KpbPxRMoXCju9Pj8UjiSjZo9dNa+9ePtybU8DWUQTKAbYci5ljEYaJVMlNNoY+fGhjxEZgxhWIbgjeN4oQSAmCSVkoYQsEJN4owT2KI4jwbGlGI4E85hKH0bQRnrzlTWGYor785U61Ekb7WKO9bCkfRwpgi1DsCV9TEkvY7SbIe5hS/rYMgRHimBJ+5hjPfSxbpa4lynpfVwV93EkOLaEwBETtilrFMccw21TuhjDkqNok/3U8T7yeC95vJc80UdW9FOUSLy8FzvZi53sxUz2YiZ70YpetKIXM9lHkqOoEzD9VDmCKu+lyhFUOYKpxFHHcaJpYT8ffa35LmtiNACAFYKK+aon43uKE4hkngBQKgClAlAin4LmwxeOPe15PV2K+0iHNxhJZGA3mcgC44aVRGd39fUGItZgZG3TVPmCxkeeT230BheDkCGa3EhkbNGExR9aszkXN8xzGFw3Do8gEDEUColOp7PZ8FuYuV09DThiu3CQrJ0a2bDMBMLribQ7A7yBsMnlNTg9yyHIFInZjGtqKgNRUXWx5PLHFy4dvnbjZH3TNSSmAU9q6+2vaWy5Pr8k6+qtrKm/wuGjOHzUzTunP79wsLnt5v6Du27eOYfEtCBQTbfKz396+sDZ84dv3jl3/dZZOgspEJGqaq+eOvPhpdITZ84deuPNl+cW5Z09NXcrL9FZSOkED4lpuVNRcrfy0r3qKyrt8OzCRNv9e5U1pUrNUCRms9hn71advX772PXbx5rbr3KFffOGUbd/9j/QPz0p//G0fdtOx/2P8lXe0LQ3POULz/gj8/7wYiCyEoysPcpXTaj+5Ct/duLkadhXhVLRJEhHQdwX9gQCjtUFHZ+Earl+5daRQxf3vlP6y1frfvCThu/8a8tP3xgou+2Xj4NYACRDwGNdYNAGKirxR08JzlyermicvFZx//X3TnzjO93vHzL0YILCEWlLB+HWbSWdFlpdiXvduVQ8lYknssl4Nh3NZaNZEM2CeAZksuCJ+IZn7f+f9of6qkt3rtT1NlIG6UKliDPJo4zRyGMUmpRKl5DoEsJjwhAT6CNYxnAB2GMEjpjIk5L5MgpfRuFJyRwxkT2G50jxHBn28aGP9tNH+/KVJUGzJMh8pQ530ce6mZJetgzBGe/njPezZQiWtA++yJL2wRdZ0j6mpJc+1s2S9u0ACYIjw3KkeI6UuE1ZYjxLjN2mDAmaqUDTFUiqHEGZ6CNP9FHkCJoCSVWhiPI+oryPMNlHmOzDKR5AkCOociztAWiaHEmb7KdN9tPkSJaKSJsgiqZFSAGurOXeA18ViTmCT7Oe9MxXfdF8FXzAYzi2CiVM4eiGP7Tm9CzbHAalelShGptUiCfkYqlsVCweHRsbGx0TqbVj03MS45ra5pz3BlaCkQ0Yb2DF4V50epbCUXMq6w5BpiWjQjrBwRFbMfhmIqWDP4CVK3ka/eD4JGdwhBSJmeRKnmiYuLg8YViZ5ArQRErHiJiKI94fk7INK+rFZaVYxmGwURw+bkzKHhqlr5unHW7DhEJIZyE5fByDjepB1PtDG9IJHleAn5kft9jn1boRDh/H5mHxpM7VDb3Tszw0SufwcWbbXBYE/KE14RCGzr5PorXwBhCaKb7NpQvHjLHU+jNf9V/TV02Oq//kK189cfJMBoA4AMF0PAGyURBP5uKZTBjymM3TyrkhgZZBlvR2jZZXUF99n/mzt4X7j5k7+8CyAYR8wLwakY4udXXLy26PnDinL7nprO90N/foSu+wDp0UHP/c2Nq73ocV3axg3767IRoEfh9IpUAynkknE5l0PJuNZgGUA1AORLPPfNUXrP2hvupyeWkDopk6xBCph3hKAU3CoEpojHE6Q0pkSAk7QExgFYItIXJlZN44RSCnCeQ03jiFKyOzJQTOBJEzgX98GBI0Q4JmSLDblCnFMaWYfKWO9dDEvUxZP3sCxZGj2RMo1jiSKeunS/oYUgRrHMmeQMEXGVIEXdLHGkcWhCnrL8jDxIjblCXDs2TYfGWrsEwFCrZWVDmCrkAylCimGkOd7C8EkqHAMyaJDAWeocAyFOhNOBoyXU4amh1CCfFlzVWsCXEAAEs4/sxXfZF42r7q4YHsgcjKw4+s+YLrvuC6x7fu8qw5XGsW2/L6xpJxZc6wPLdo0IWjVihujiWt8ZQtmrAEI2sev8Hhnvf4DS7vosu7GAivxlO2dM6VzDhiSevyqmLBML5gGF83a+FdVr6g0e6aA8DnCxptztlwdCOasDjc8+tmrdUxs2aa8gXX0zlfKuv1Bdct9nmbc9EbWHN6lpMZDwChYMS8YZlZWdetmabWTFPJjMflNZptc/7QRiLtDkEWi33euKbV6Ee9gbVY0mmxz29YZmJJZw4EQ5DJF1oy29VLKxLDqtTm0gUhQzS5BiVWn/mq/7K+6n99+esnT3z+wFelknGQhUA8DVIAxEDcD4IuEPYCrz2pVTkJJMIv3hx47YPZCzcAVwTcXuDxAqlsubVDcurC2KFTsv0np05cWi+rWrlVIzldQtx7YOjoGWXJTdnlm4Jzpcrm+0m1DoTCAIqBeDyXSqbS2XgGQDkQyYFIDkA5kMo981VfpPaH+qrSimtNyFb6CGtIOyJQDzBkLLqMwZIzWeMk1gTusSEwZUSmjMSSkrYpW0bmyKk8OY2vZAgUDO4kjTtBZY2TuHISZ5LAlRMeU1kyPFNGZMmI25Q9TmKNk7brBIE2hqTLkKxxNEeB4ynwHAWOI8ey5BimDMWcQHPkWI4Cx53EsSexrHE0YxzFncTBV7YpewLDkmPy9fEz58oJHAWOr8azVRiWEs2YRDImkSwlmq3CcDU4lhJdCAxTQWIqKEwFiakkMJU4phLDVGKYShxPS2cqqMNzo+gB0vWWWvaE7Jmv+uLx9H0VvPXKG1hx+5Y9fqMvuB6MmCMxWyBsCoQswbA1GLaGIrYw5AhDjkjUEYlZoLg5mrBEE5ZIzBQIr8KOyhtYhsfy+A1u35IvaITi5mTGEYmZ/KEVj9/gD63EktZ0zpXKOmNJayRmgj8Om614ygbFzW7fUiBsisRssaQzmnCEo9ZgxByCLJtfxJLOeMrlD21YHQse/2oq6/X4V+EfwU8OxlOuSMzm9Cw73AZvYC0QNgUj5nDUGk04QpDF4zcC4I6nN+A3N28eN/AE/cEzX/VF8lU5oJRp//SP/+Lk8fOwrwqkk1EAIiAOpSNQzJMM2EHYBeIBEPJAsjF9Q2P9D/5J+M5+X2sn0E8DpxMsG2IE4uy1mwvnry6fvrJ66or18h1PVdPavRrO8eP1P/uF9MQ58ZGzYyfPT92tSwhHgNUNQhBwuEEsDpLpNOyrsiCUA6EciDzzVV+09of6qmuV11vQ7cwxzoh+bEA7yJrgMCdYHCWTM0niKHCPyySBO0llK2jcSdo25cipHCWdr2TwNSyhmsVVMXgKOmuSwldRuWoyX0V+PKU+on/WJDVPKXQplj6B5UwSOCoSX0XmqEhcBZGlILAmcMxJPFdB5KhIPCWJrSSy5XiGHFdsdM4kgaUg5CtfReaqiXw18XGUryYKtUS+GsdTYTkKNEeB5qmwAjVuQEsQqHECNW5A9TsIVHiumspR0zlqKkdD5miIDyEL9GyOijW6IMaIyDda69gT4wEALOHkM1/1ReKp+6q1cNQaCFk8vnWXZ9XlWfUF10OQBYrbXV6j27fsDawEwuvhqDmasMRTtkTa7gkseYMGX2h582W38Kv9nN55b9AQiKx4gwa7e9bqnHZ45jyBpU3z5PEbAuHVcHQjEjOFoxsmqx5OzGybsrvm4ilbLGl1uOehuB02SbBPisRskZgNtlawT0qk3bBzgt9ms26e9oc2wlEr7KXCUSsUt3v8q7Gk0+U1Wh0L3sBaCLJ4A2sOt8HuWoilTOGYEd5/7X94fMAzX/Vf1leppPo//ePnYF8VAyCQTkcBCIG4L+4PRZwJvxUEnQDyA/PqBpXILTnf8srPNWXXwIQUuOxgeSFOI89cvyE7fAz04UFjd/ROfbS2FTBYYELq41FVdRXOujbDuZv6z8u899FAPQc8IRCMAn8EROMgkU6nQDwDIjkQyoEgeOarvnjtD/VV16tvtmHvsyW8sWmJSDfEmeSx5GyuisVTkngq3GND4KroHDWDq2JsU46SztUw+RqWQM8R6jg8LYunZnKUNJ6GxtNQHhsaV8XgqlhcJWebchRsjpKZr/RxInOSyFZQeRoaX8PkaWhcFZ2jorAmKWwlmaui8zQ0nprBVVPZCipLQRJoWQIdI185ShpHRclXnobC05DyEego+QzoSIM68oCWIFLjhUqsUIkVqfFDasKIljSsIQ5riCPq32FIQxKoGFwNk6thcDU0rpbC1ZK4WhJXSxHN8HgajnhRhhukw77KD4A5lHjmq75IPH1fFYk6g2GHL2B1e9fd3nWvfyMQNsGlHfiD3qDBG/ztv7cg9GDdEHZUsKnyBg1W57TLtxCIrISia/6w0RNYcvkWXL4FOBPYV3n8Bris5Q+tmG1T8IOKdtecy7uYSNuTGQd8BLzbt+JwG5yeZY9/1R/aCIRNsM3y+B/YPn9ow+U1BsKmVNbr8hph++ULrsMWCnZm8DKi3bXk9q0EI2ZfcN3lNTo9S57AgicwBz/OFtryHuJnvuq/rK/6sz/6xqfHSmBf5UunIQBCIB5IBtPZMMhGQDIAQi6wOLOKRbIvfk47c9xJRgH7CnCuRVgk4ekTiFde6f+nfwvdqDR9WjK+54PRDw5aO1rAogb4jGBBAfAUy6Vy1dHzq3fqw3g6xB9JKfXA7ATROIj/1lcFAfADEHrmq75o7Q/1VTdrb7fjOjlSvnhGOjQ1wlXwOQouX8Phq4l8Ne4x4aqJfB2Lp2PzdextytUwuVqWQM8RTHGFU1y+nsPTsrgahkDHEOhojw1DoOUKNHyBRrhNuUoeV8nJV6acwpqkcFUMvoYp0LIFWhZfw+KpGWwFjaui89RMgZYl0LJ5agZXxWArqAN67oCek69cFYOrouerQEcrbKGmaPkMTlFGdJRhHWlITRhU4QdV+CE1YVRDGtOSYSRaskRLlmoeMKalDGhYfB2br2PxdQy+nvYAHWNwls/XciVL4/ghxs22+me+6gvJU/dVG1DME474giGXz2/3+i0e34bHt+4NrAQja4HIij9s8IUWPMEZd0Dv8uucPm0ouhyEjP6wwRda8gYXvcFFX2jJF1pyeGac3llPYCEIGcOx1VB0xRdacvsX4aHhlOBkYF/l8i6GoHW4mhUIr8L1MChudrgNm7i8RrdvxRtY8wXXHW4D7LFcXqPdtQT/yOE2RBOOYMQMF7eCETMcHI5aw1FrCLIEwqZA2AQXsQJhk9OzZHNNuXwzsCGA39zy6PcQP/NV/7l9lUYyXdBXeaJuACCQiYCEH6wvBUdEurYm6rmTk501UZUIRMzANL3Q14z84O32H/8r5t9+Inp1N+flf+/+3t/V/90PGZ99YhkkRa2q5NJEuLNv8WjJyLsfKz+9JLtQRvusRFhRs8QbANAzX/WfoT2+rwLRZMoXghw+nx+CQqm4yWtXLujL6u6043tZ4wOj8xODM1KOeoCtEvK0Qq6GyVMzHhOuhsnXC7j6Ab5uYJtyNQKOTijQi/jTg8KpQd6UiKcVcjUCgY4n0HMeV3UCgVYk0A7lw1UNFELAnGSzFByums/XCgW6Ab5WyNMIuGo+W8nlqHg8jYCvFcIXOSoeW8kV6QcKwlNxC6Bmi7RskY65iVDPFOrYQh17YJo7MM0VznCF0zzhNI8/w+PP8IQz3KEp9pCOJdIwBtT0QRV9SM0Y1bLGdOxNxNrfMqblDmoEQu2AUDsg1AqEOt4DtILhmRGhRiRbVBMG2bdaGznj4wEAzKGYIxh3BgrgCacegS/0h2ogkvFBmXzdOamCeMKJIjxqXl8EEu7IlulEYjA236avghJZYNywkOisLkT3TutVUMwTgbxhyBUI2X0Bs8f3oK4TCK8GIiuByHIgshSAFoLR+WB0PhhddPnmnN5Zp3fe6Z11+Ra8wUV/2BiEjP6w0e2fd3rn3f55+Fgst3/R6px2+5b8oZVwdCMc3YCtFeyrPH6DL2jcPFvLFzQGI2uRmMnjN/pDayHIEo6aQ5AFPrUhlrR7/KvJjCuV9XoDK/BpDv7QxoZlKpF2Oz1LFvu8L7jqD22YbTMblhmP32hzLgYjG9GEIxw1R2K2RNoZgiwW+6zVOe3yzQUiy6HoSiCyDLtDX2gpFF0piD9s2BHF+nlS/T+pcZ/2fJ/UvGDvnk+R+EVvaNYbmvaF5/zhRX/Y8Lu+CvvQV6Vj8XAyGQc5oJFqv/ZHz3127HwuB+IA+DJJeB3Q7LVkslGQiQGv3SWXapB9zKtXWw5/aBAx0qYZkHADz9oiE88qu8T87JT4XAn5zb2cfR+R3/ug5513qVcvzPNJpjmJVT60VNUoP3h26IOTk5/fYB87X/Hve2r3HWbVtYJIEsTSuSRIpJ/tr/oCt8c+FzQNoGTGG4rafAFPNBZIp9d8bvnC7O2OxnYqljIxLJhT8OcVTL2Yqh2haUY4mjFecfhasVAvHZiSDc5MDM3Kh2YUAzOT/KlJrnacqZKwVBKOdlwwNSmcUbLVUpZauk3ZajFbPcrWjOTr8IJyeFGxXReUgqkJvn6cp5NxNBK2WsxUjjIUI/TJYZ5OxtVK4Yss1Rh8naEYYSqHC8LTSfIR6CQ81YhAMybSS4dnJkZm5SOz8qHp8cEpmVArHtBJRHqpSC8d0En46lGucpgzOSBS8IcUPNnMiMYon1iQ8Sa5NAmDNckdnpeKFqTChXHBopy/KOcuyblLk/xFOUc7zNcM5jM4PQYzNLUVyahWLtYoxBqFWCvfyqhKLpSNKeZmuGNjVW1tDNGQC0qYfSFnNO2MZvOxhVP5OEIpdyTjjmQ84e3qjwJvNOcJZ1zhtDuUdkcyPijniwFXMOUMpfI1vwdY3VCBZIrlYwunzIFoQWzhREHMgXhBCg76CIrlUyzeAWUKUizeHQeuWM4BZeyRtD2SdkAZVyznjgNbOGWNpDan4wjHHOGYMwytOlz+WMIbgrzhcCyVXFoxkum0PnRPOOaANzCFoHXYYG16rIKEIMsWTA9Zf0B07SHw/8u1B9uqQiuPpTsHXi70+I2Pqf4QfOTpdi0W/7uT+t+zuY1sG0FotSDF4j2BpYIUG3en8TvNf6fj7pRi4+70/hQDXmXOJwgZA5Glh8VU2Luvw76Kyycp1aMAxABIxOKhVDoKQHpaof3bF/7m06OnXC5PIBr1xMLhbDIOMmmQhaBwKhzMeH1GyTi+vLrh6OmWsxczbmfM54z5nEmPM+N25lxOYHcCqxN4w7MkZu+FUmZ1g183DXyBlUk5raahefdHq3VoycXq7neODpXV827Wtx8vId9tBN4oCEQzoXgiEoei8VAsGYolQ/F4MpVJPWtfnAYAyOVyAIB4PC4Sib761a+eOnUqHA5v91XxDICSWXc4avUHPdG4L51Z9flki/OtJDxubHBoaXbSaZp0msbMxqGNpeF1g3R9dXxtPR/xshFGYlyRrqxKV1Zlq2uy1bUJk1m2viFeWR1dNo4uG8Urq7L1jQmTecy4UoCV5aGluYKMrSw9GvGqAUaytgwjXjWMrSyNLC8MG+YHF2dFCzOihZliH1fYTPmobBtSw6xsaVq2ND1umJlcmVetL2nNRp1lRWdZ0VtXYbRmo3rDoFhdmDTOzG3Mza5NLVrm17yrS06jdn1aszE/61nT2I1Kx6rCsT7hWh93maRuk8RtHneZJu1rKtvKY6K1rk2bTHPrlnzUC8sTU3NLFse4frYTQxieVEcBcMezgRzwFSIMCgABEAUgXggoByJZEEqDYAoEUyCUBpEsgHKFg4sRBSCQ3UE+YQBCRSgW704XpuCgj6BY/8Xi/aAwxeIDAPgB8GaBJwM8GeDNAj8AgUJzjAIQBcAFJeIARNLZUDKdBsDksPGHRBQmKQvCuQfduOGH71JZZzLjgN/Ql08GuHdEsX6KASfw+KRzrh1RLM+dxhcjCzw7Yqfzetr5F8tnp+PulJ3+3hNp+46IJa0FSFmywJ0G9lTOkcjYEml7KutM5zxZ4NPqJSRKn3RcmAMRABKxeCCdgQBIiYUDL3ztLz49cszv9UXiMXfQb/N7LF4XlEp4/b6AyxO0OqeHZah7jQ2nr7RcvpUKRCKRCBSOxMKReCgSD0VSgUg6EAma7EMUVvONu5iG9iWJMmIwzw3KGLX3Ow+XrCA44vLOpvdOIk9d7zxZeu/DU7i7jcAXA4FYLhzLRGLxaCwWi0XjsWg8lnjWvlDN5/M5nU4IguLxuFgsfv7550tKSuAih5Od1gAAIABJREFUVr6vyrjDkNUf2OKrlg5dvHSutq4Ki2vj8No4vDo6o4pCq6HS66msBkoBWhi8Fgavmc5tpnObaJxGKhumhkCrxlMrseR7GNI9DKkSS67GU2sItFoivSAtDE4Lk51PO4dXkHIUphyFqcDgKnGEagKphkiuI1PrKbRmBquZwWqiM5vozEYao4FKb6DS6ym0GiL58aklEBuw6AYMog7VW4vsqUf3tRDQ96mEHialHt3XgEE0YvubcMhGbH89uq8W2VPTdx9JwXRjezrQnfex3U3Ijsqepnp0Tyeb1ELDN9KJDXRSHYNUy6BUMylVLFo1k9LIIDc9Nq006n0yvZPEzKeDQG/BkAnC0VYs5djlG5Wd/UOaWZZEyZ3Qc+TT+bDG9fmwZXr+xExBBPJZ3vg0VzbFlujYEh1XNsUbnxbIZzlSfUGK9cOTz3AnC8BTzBakYPLF8meN69kTUwUp1s9O+y8Wz1fOFaRYPDw19sQUU6ZjynRwhjzFLGN8mj4xzRjXM8b1rHEta1zLkak5MhVXqhzTzQ7IJnljsjGlmsjm3q6tu1p+Y1TKHZXQRiW0ETF1eIwyNEoeHCENjpDGpPSCDI9RdkSxfooBJ/P4SMaZO0IsYxSkWPxO51vwZabSCdZO57vTfJ5U/sXy2em4O2Wnv/ehUfKOgP+qtzNKFI/Tx2SUEQllWEweHqOMiKljUqZYxmJxcE0td1kcPBRzAZCIJ4LZXAyA1BCf/8LX/uLcqdPZdCYHQBqAJABJANIA5AAAWQDSILJhnxVJVTTBtFD84Acw2QcBIA1ANGWdNaiEI3Nj8siaDfiikRXrhlg9j+eDBVdUPCNtxcg6CaMd2MFunHlcB+IPh8nCIz3o8ln74raJiYk///M/P3LkiNVqzfNV2SyUSm3xVblVb0i2sPKDV17/+f6Pf1Ny/Wh5/dHyhg+vV/3mWuVvrlUeKKstyMEb9R9erztQVrv/Ws0HV6v3Xal8//K99y/f+9nhz3966OxPD539yUdnfvLRGfjrnx3+/NcnrxTi0nsXb7136Wa+7r92b39ZRb6+fPDkTw6d/OmhUz/7+NTPPz79iyOnXzly9pWjZ94tufnuxRt7L91+/8rt35Te3V9WcaCs8sMblfuulO8rvZOvBcfdd/H64dJrR65c/uTylU8uX4L1yJXSI1cu/+L9fb/8zb5fHfjw9Y8O7jr88a7Dh3Yd/njXoYOHT596/+ODuz/Y++t97/xsz+5/fuNXP3vvnV3HPvmo9MqBq1f3X7u6r6xs7/Wy965ff0Bp6d4rBThw42Y+B6/f/PjanU+u3jlaenebHrlS/tGlG5drOz4uvf2jX72z58TnFV3Yi7UdF+u6L9R3X6zr3abnqjrPVnds03NVHSXV3SU1nZfy9Go94nJ9z+WaHvjKxdqu0rq+Kw29JZWd56s68jW/B1gvNyAuNvbm66X6vpKGnnwtqe05X9eVrwXzP1vdcaWx/1JTX77m34FHa7H+i8Vfa0GXtiLztVj85QYEPLtztZ0XarrP13Vdqu+72Ig4U9MJc7a642x1x7nq9vNV7SVVrdcaO+91Ia/Wtl6+V3+nufN02e3X9x189Z09DW33mlpvNLXeaGy53tBcVt90ra7xal3j1dqG0oI0NJftiGL9FKO57eaOaO24vSPgyeZTLH6n8y3WT0v7rYLsdF47HXen+RfLZ6fj7pSd/t4bW67viML5t1xrvX+rpeN6U9v1xtayxpbrTa03WtrvtHaU9/U337x9AU/s8QctsK/KgTgAKcPs7N/9zd9+euy4xWR2ul12t8sXCUGpRCKTjsVimUQSpAEIxWMmZ2rdCXzRXDSRjCfS8UQ6nsjEEplYIhdNACgB0iAXgCJmZ8ziAn4IQGkQSgBnKDm7AUIA2CHf5FxQvxyeWY0uW0AcgFAchOO5SDwdjadi8UQsDrfYs/aFanDJKhgMer1eHo/39a9/vaSkBIDtm+S+FM+moVTCHQk/8FUpsOqNyObX9xw5/3FpdWkLvgLFr0AJrvdwSrvYpZ3c0h7uld4CnGoknGokfNqAP1mPO16LOVaDPlqNOlKFfOt87Vvna/dcqNsEvrLvamtB3r/a8P7V+nzdf6Nl/43mfH3/asPe0rq9pfXvXal951LN2xer3r5Yvaekcv+Nlg9vtX50p+OTe13HaxCnGlBnmnFnW3CXu+mXu2n5ehPNv4nmbdM7aFYVglSPxDeiSY1oYj2SUNmNvN3Wc72p4+C5K4dLrh69cvPT6+Vnbledu1tzvqLuQkX1uZt3Tl26cuLCxeMXL318ruSD0+cOXyo9fa+mGkeqxFMq8JS7BNodAu02kXGbyLhFYtzAUW/gyPncpTDzqSSxa4icWgKnDs/bprd7yNe7cC3UwbJO7BvHLp6429TNldYSeNV4YSVeWI0TbdN60kgteWib1pOHmqniZupoC2W71uOHanDCGsxAJZpXhRJUYwW1WFEdQdRIHGkgDeVrfg+w1hGHa0iD+dpClzYxxPnaRBU30EbztWD+teShYv3n34FHa7H+i8U3kEfrKMP5Wiy+ljBUiRdWYQfuYnj30IJ7OEE1TlRNHKqhjMDUkkdqySP15KF6sqiBLGwg8rpYw3VYZhWCdJ/Cv9uJOnLp1sfnz0tVQ3Ilb0LBHZ/kyORs6QTr0XWF8UnOjthp3UKu5O2ICQV3RxSrJxWL3+l8i/Gk5lWs/yeVf7F8djruTtnp/XkyvxcFW6kVTKo5chV3XMGGpz+pEio1IhYH19xaweWTEikf7KtS6QgAKblU8j++9N/+5P/546NHj765562fvvKLX+1+4+19e199/bVXX311169fe3/3ngO73v7wtbeOvLn39AeH3n1995u7du/ZtXvPrt1vv7H77Td2v/v67vde233grXcPvvnugV1v73/trX2v7tr/q92Hdr1z9K339//stZO73//41bfe//G/H/r1nqNvvf/JW3uP7/tw72u733tt97uv7377jd17du1+c9fuN3ft3r1795vP2heq/fKXv/zJT36yZ8+e48eP792790tf+tKpU6cK+apcHErF3JGg1e974Ks8Mdm85XhpfWkjvoko6xXM9fKX2phzTfTZBvpsA3u2jlOAuxT1XYq6nKwqJ6vukJS3iQqYW9iJ2zh5OUFxl6i8S1SWExS3cXL4YiHGb+Olt/HifK6jhwtSx1LXsdQ1DGUVbfIeZaKCPF5OlN4hSK4hB8tQQzcwI7fx4gryeBVtsoahrGWqmnj6grSL5vLpGtAjBXKcQIoTSLF8CYoz2kMb6CByW3Gs2j5SfT+lGcNoJ3C6KIJuqrCHNtBLE9Tc76+539+KJCKovD46v53A6qTykEIJV7/MmTIyp4306VXazCp1dp06u06eXafOmwpCmdvIhza3wZgxs6bN7CnrNmVoTUSFQbTkRUlmPm/E1FKHR1aCzCkLVWel6KxUrX2b0nQOqt62TWl6G3vazZ52cqa2K0vnZOhsdLWNqjbTVFaaxsLUOph6O1PrYOhs+ZrfA6zMaTdjpoCyZjzMWVe+0vVO2pQ9XwvmT9XbGFMu+rQjX/PvwKO1WP/F4ovNq1g8Xe+k6m0UjY2kMZPVVrLWQtM5aFNOypQDhqp3UPUOmt5G01sYejNDuz646GBqVmiKhaF5K0mqr0ExavpQsVwomXEkM45E2g4ftgmfjV5sX0s8ZdsRT3vfDJzt4wPFzQUpFr/T+Rbrv1j8TudVrJ8nlX+xfHY67k55MvulilM4/7Q1lXMks9Z42hpLWeCwZMaVyrrnF5UsDk6tFQMAwfurojF/KglJRob/+5e+9N//2//15ptv/v1LP/rGiy9853t/86N/+scXv/2tF1988dvPv/Cd51/83je/9f3nv/3SC9/9x7/63re/8fwL33z+W998/lvffP7b33j+2994/jvPPf+d557/7l8+/7ff/NYPX/zO977x4ne/9tx3vvqX33/uxZe+9dfff+7F737tub/6+nN//ZfPf//5b//gxe/89XMvfONPv/ad51+E+asXXvzWVp61L1T77ne/+8ILL7z00ku7du16+eWXv/SlL33wwQfw44HbfFUMSkfcEf8WX5WQzdn3nrh1vKzrRrugBqOqQWvv9KlvdKvLelVX+1WXUYp8bpGnYW5TZm5TZu5QZ+9QZ8tpc7Xs5QbOSjN/vVVoahWamvnrDZyVOtZyI3e1ADxj++B6QZr4ywW5P2yC6RjagIHja1nztaz5GuZcNWO2mjFbRZ+ppE1X0qZv4VUFKUPL87mFGqvu51Z3k8vbsDebkDca+281oyo68FVdpEYkswnFasFwWjCcZjS7EcmsR9DreilVHZimXjKGMcyT6jnSaRRXep82eJ81xlAbaepVqmaVrFkn6tbxug28bgOn30Dr1x8frM5E0JgIGhNRbdmm7HkfUWsWLId7xPMn6rAVlLGBFYg24yJNuYnTbpLeu02xKgdGY9umWLWNqHERNQ6ServSp/zUKQ9F6yFpnWSNm6xz0fQ+2rSXoHTgVbZ8ze/hQT9zIdpCIF9xaidWa89XjNKOVlvztWD+GI2NPOUjzXjyNf8OPFqL9V8sfqfjUqb9pBkPUefB650ErZsw5SJP+cgzfpTGAYPR2DAaG1ZtxausBJUZr1znLrip6g2qam3Q4CNMLFZi+ff6cIGkH/7Hv/WpwGBkrdj/P/gEhMdnp/9ff/to4dOhWJ47jS9GsecW4Qct8/k/Lf8nNe7Tptj93Nl9jq5F4hvh2GoQWoVfeRmMrIWj5kjMsryi4/KJKs0Y7KsikBeK+lLp6Prayg+//4ODBz7UaDQKlVIik8oVkxqddnnFaDQal5cMywuLKwtLpiWjedG4PrdkmJ1fmnuAYfYBxpn5tfmljXmDaWF5Y96wNru4NrtomjeYloyrhuWpqamlpaX19fWZmZnZ6ZmlhUW9VmdYXNqGcXHJsLi0+Kx9odr09LRCodDr9TMzM1gs9itf+cqFCxcK1asABKUjbshrDXi2+CrnO0duHbnSVdYyWIXUViKmb3VNlXXoSjt1F/u0F/rVJf3qbXqDNH+dNH+TvHCLunSHZrhDX77LMFYwVyqZq3XsjUaepUVobxHaG3mWOvZGNWO1fdBVCEfboK0g7UP2gjQLzS0DllaRtW3Q1jHs6Bx1dY25u8bcPRJv15i7Y9jRLDTXc9eqmcsV1IW7lPmb+KnHpxynvNVBL6vv//x2+4nS2k+vNZZU3C9vI9YjmK1YYSuW34zmN/SzanoYd9sJN5uw1+v629GcfuowTzIzMW8b1ZuwfGU9RliJ5NIUq2TlGlG1QVBtYDVmjMaM0VhRWmvnxMp9+Uq+9qlMvWrTNu1TmZBKc0FIMx7E5AZ51lvH1+2703MZJaLO+9FqK0Jp71M680FqPPmg1B6c1lcQtMqNUrr6Jx0IuR0ht/dPOlBKF1rlxqg9BSnWD0brQ+sK0K92F6Rg8sXyR2o8xeJ3yk7771U4ClIsvl/tRqhcvQpHz6S9Z9Leq3AgVK5+tbtf4+vT+vq1nn6tB6lxoTQujNqB0djujy4SNBbU+ApqfJk16+obmy3tZZa29Tkh57bDq+CTC9y+pYLAB0o9PsX6eVLsNB/YNeaz0352Ol+He74gT2peTzv//6hxi+H0LOyIwv34F71Bgyew4PItOL3zTs+Cy7vo8Ru9gRW5YhCFaRcNMaCYK5uLhcLuRDIEQIrNZn71q1/99NNPHzwz/3APMgRBD3bQQNF0MgXvKs8kkiCd+S2pLWQByORAKgPS2Qf72TMAZLJpkPPHIXgvfCAa8UPhDACZrVvUc79DsXOSnrX/M9vWfesqleqb3/zmiRMn7Hb7trAvRbPhSCrsifrsIZ8vnvSnwYorKZl2vnPkTmk9EztgudIo/vzeaA/H30iy3cOuV7Msl3AzJUjdbeZq05C7ZsB+m2a8SlpoHHRdIy82DbnL2ev32Bs1A/ZjLeLjrZLL/fpGnq1zxF/D3LhNWKxhbrQOuFoHXM0CR4vQ2Sxw1LJM96gr96grtSxTE9/eMeRuFlio07kzbeK3LmEQsiBKHjlaKzzZOIScCDfyTI08U4/Y18gztYnsd4hzDdyNjiHn/WFXI8/UwN1oH3S0iex17LXuMW8T31xFX66kGSpphmqGsUVo7ZX4eyX+PmkAplfi7xr1dAw520T21gFb64CtTWRvH3R0DDnbBx3tg45O0XodauhuO+lyJeJyVW95K7kFI+ihSProktoedk0P414H7UYjprQaWVaPqminNvRzeLKlUe3GmM5CG5luxgzc7qDc6+e1UKXkyXWSYh2vNOFUJozKglZbkGprv8aOmfagZnyYad82Rek9/VOebYrSe/o1dqS6AP0qW7/KxllLtouN75cjTndxURpH14QZofbuCLQugNEWoG/SVZCCwcVA6wKoHbLT/HdKj8JVkKedT8HO+/UBhD6I0Af79cF+fRC+iNb50DpPj9xEmfNh1Tbk5AZt2tMzunADLapAUf2pYCRmgo0FbKdgX/X7nSZV6LyrwvWGJ9X/Tsd9Uvk87Xl90e+by7sYjKzFklYobvYFjbCz8YdW3L4l+C3aVseM2TYVgtaTGUc0YbHYp92+pRC0HoysubyLNues07PgCxrD0Y1N1+ULGuHiky9oBMDnD62YbVNOzwL8Tm6P3wD3abLq7a65QHgVipvhU2ThN04WIGjwh42+0JI3aPAEluDjcEOQKRKzGFf1DBZGLOUn0354HTCZCgOQGh+XfvnLXz527Fg2m02lUhAEgWwOfoQ+mUym0+ksyOUAyIJcLJWMxmMgB0AyDZ+wkI0nQSqTjifiEQhksiCb+x2TlM6kUqkEAFEAQiAdBpk4AAkA4iAbTMaSIJsGud95ADCby2WykUgkGo0mEolMJpN72LIPT55MpVLJZDKZTKZSKfhiIpFIpVK5hz3lcrlUKgUnD2+Eh/3i47d0Op1KpdLpNNwnnAz87WYOiUQim80mk8loNBqLxVIPj8FMp9MAgFQqFQ6HfT6fz+cLh8NwAsXmlc1mY7FYNBqFPUoul4tGo8FgEN4Snk6nN69ns9lMJpPJZLa5Gfj65reZTGYz23Q6HQgE4KcBAoFAJBKBYxKJxOa92rx7qVQqGo3+1u7mcqlUKhaLQRCUfx7VZnvcc0GL+aqPPm+43sztoi8dvkL+zVliI8HcTHE00py3SSuHGof33uGc6VM1iNzNY75qnu0m3dgy4r9JN7aLQ5V8S53QWT/k+uCe4I1L+EMVA7ew8x0iXxPXdo+8WsvYaBW42wfc1bSNOqaphe/qEHla+K5axkYtw9zEtbUJHbXMlV6x750ruO+9ffNqv/o6WvfToy3nOqRETfL+kPP+kLNX7KtjrXYOu5p4pnr2WrvI3jXibhuwtQgsbQO2dpG9VWjtFfvuDzlbhVaYtgFb57CrT+LvHHZ1j3p6xry9Yl/PmLd71NM57OoYdGwGIKSBzmFXLXPlBkZf2jV2vYV2qxl3p4VU2Ult7Oe34QbacUOtWGFtD/tmE7bkbs/Fe933Omi9NDF9ZI4vX+bJlngTBurQTAtWVFqPu9pEaKPK6Mp1ksJEUJhwSgtGZUGrrbCpQmicmOkAajqAmQptU5Qu0K/3bVOU3tevdhakT2lHqByc9Uy7ZG1fBfps7wB2ytejdPRqvL0a3+OD0gXR2gL0KTwFKRhcDJTugWN4fHaU/O9Bt8pTkKedT8HOEfpg71S4dyqM0IcR+nC/PtivD8C/9x65hTQXwGhsSKWZMuPpGTPcwA7eRdOe+apnvupp3De3bykQXo3ETCFo3eM3uLyL3sByCFp3eRetjpm5RalSI5xblMJ/aRb7tN01B79p2xc02l1zVseMwz2/+UH4j3OzwucPrcSSVl/QaHXMmKx6s23K6piBfZgvaHR5F+2uOZtz1uqYsdinHe75wqbq9/JVsgnpH3/ly0ePH8tms+lkKhqBQDaXjCdSiWQul8sBkHl4+AIE0lAqAbI5kExn48lcIgUyvzVSmUQyGU/Aj/XBXieTyaRBLgqyvlzClYJ8mXgYZGIgB4F0MBmDUgkolYilkolUMpFKJpNJ2MzBZgg2RltbJBKJRCIQBEWj0Wg0CkEQfCWdTieTSfjfP1xje2AHs1n4R7AJg80QbFY2W3xLSz9scCTsRaLRKOzk4Hh4UrAL8fl8yWRy09nAPcB1PvjrTWcTj8fhiwXnBbuczU9lHrat/iaTyWxmFX3Y4GLi5rdutzsSicAxcKqxWMzv98OGaTM92Ld5vd6tM4VbNBqNRCKhUCgcDm91k5tzfNK+yh2XzNiPXGwua2LVoVW/Ptz4iw8aKpGL91muvqHwVfTMa5cw/3Coad9dVgVjrUFkr2RtlDOMlayNG+SFjrFABWv1HnP9HnvtV+fRf/3unfdKKedapVUkYxXZcAczfwc7e49guEdcvI6Yut6vqyavdA26Owc8tbSVavJKC9dyf8DWyFrtHXHvOtv77V9futw1UYZQ/fijumt9Sqo21Smyt/HNTey1q72KZs56z7CrHDddR1/uEFq7Bh0t3I06+nITe61TZK+lGeroyzANzJVWnqlDaL0/YOsQWjtF9u4hZ++Iu2/U0zvi7hl2dQ85kRI/YszbPeRs4W5Ukuav9irONo+crmVdayZVdVFaMIIOwkALRlDTQytvI95sQpe3Ea/W9l2u6q3uphIHNKN608SCWzJjRzCkGO5kP2Oippd9qQZ9tZXUw1MPLHqJSjNBZcaqrRiNFaWxIbU2pNbRr3VhpkKYqRBWH96maG0QpQtsU7QugNR4kBpXPrCv4m5k78s29lfhLiCHSfNhlN7Xp/X1av359Gh8+TzCVyGU3oL8Hr4KsRMKJl8s/9+DbrW3IE8qn2LxRfsv4qt6J63k+SBWa0cqzdRZb5fYcAM7WIGhP/NVz3zV07hvm+8dgo0ObIYiMRMAPrNtalRCEw0TDSuT8KGgTs9CCFqHy06B8KrbtwTbKbh2tenP4OVUb2A5EjP5H75E0ulZgM1TOLqRzrngDenh6IbLu2i2TVns0/Ch+U/EV+VASiKX/tEWXxWPQCCbS8cT2XQGPDRVCQAiIB0AqSjIJOMJkHyw6pdLpUE681trlckkUslYIg4l4rFUMpXLpgGIAxAGmUAuGc6lIJCJgWwklwomYymQS4JsMptJZNKJTDqdzWRyWdiIbHog2D3ARgH2HFvrUnBhBvZMW53KZg1msyYER8INNgFw21r1ga3A1iIQbNfggRKJBGxfNgtOoVAIjozH4zMzMxMTE0ajcdOibSuAwReLzQtuW73UtnJUekvbOvet9yQUCm2bEQAgmUxarVadTqfX62GPBVfgIAhKJpNw6SudTsNZwbU9uME9w/fqCfmqDBRJhT1Q4Hd9lXX/Z/cu11GqENKf/ubOP++5fadX10IztXHtZ9sl/3Kk4dtvle2+gi7pU1xBq69idFVs49EG0ZlOSS13/fNu2cmWkbNd0n/4qPZrPz99okpw/B73SDn7+D3u2Ybhi22Sc02jJ6v4ZxuGj95lf944Uk2cr6MYynoUt/q1HTzzDYT8DlrRM2h5t6TnH/bebKDPtbCXd51uu41SoiXOcoy6rFd6oXVo35X+0i5JC3vpdD3/8v2RWsrsfcFqNWn6UsdwWe94M2uxpG348v2Ry/fHStoGy3rH62mzXQOmnkFTp3CjW7TRO2RFjFj7Rx2IEWvfsK13yIyVeTuFaxU47cX2odP1/M+bBFc6xbcRY/WogftEYQ91qA3Hu9uOu1zVeeFuW0lF+51WTE0PpY8+wpcvTCzYxdMm8qCqHS8sq+9vwQpxAlU/V1GPEd7r53Ww5WTFKkltImgsOK0FrbOhdDak3o7U25E6N3YqhNOH88Fog4UIoLVulM6Zr30KW5/KytvIdk6sH6whXMKO0Jai+JkAQufv0/sRusA27dX4erTebdqr8cLuDZOn/UovQuXJ1/zIR2u/PoiY2oHmZ/6I/H8P7VF7uzWefH1S+RSLL9z/bwn/dilQ70PrPH0KG20+hNM50Eozbc7XK1m6iRuqxDCe+apnvupp3DfYuMAFJ5d3Ea5FhaMbsaRVOsFqbrvZ0XVXpR1IZZ054PX4DfCTE8HImjewvPmRTU+26YQ2d/5ZHTP+0AoUN4egdXi/uS9otDln10waf2glkbaHoHV4ZxVc7nqCvur//pMvf7LVV2VymVgCZLIAgGQ244FCRrdtyWOzJsNRACKRCEhmQAakoJjDYjWtrrmdrng8nslk0tlMIpOOppNQKhFOPyABQAxkIZCO5FKRTDKcTgSTsWAMgg8TTWYz8XQqnk4lsxl409VmnWmzwLPpHrathcFXIpHIVisDmxi4srVpFDbXDeGAzbLQZifw8tlWX7XpXbbaLAiCAoGAx+NxuVzwj5LJpFQqraiouHz5Mg6HMxgM2+pAcOloa/1s27yCwSBchAuHwxAEwdmGw+HN6hQ8l806HNhyizYrc/C8YHW5XC6XC3Zp2WyWRCJVVlZWV1eLxeJAIAD7JwAAvHwJTxOu9sG/xE3HtulW4VrdH+6ropFUxAMF7MHAQ18VlcyY3/r4ysUaXA1K/PK+az987cK5OsGFpqETlZy9ZZi/fufyt3aVvH0VcbyBd+Au8XTb4P1R8799UrP3BvoqavLtq4hfftb6wR38339w+7lfnLzeLdt7vvult669/MGdw2WEi80Dn1Yw957v/uQG6bVjDbtPtp2uZpU0io7dIV9uGUaITK8dqz14ra8ap9x9qv4f37nSTNfXk7Qv779+q1dcT1YfKkN9VIbYf7n3xx+UHbjSd61TtOd0y8FrfTe6R9vZs7d6xQdKew6VoW71jR640nf4BvLDUsT7JR3H7hCqcHL0iJk04UCI1vqHVpFDG8jhtf7B9T6RsUdg7OIv1hE15UjJpRbBmVramRpGaYewEjPZSlW2kYY6iPwmNLO8HXMXh5LmAAAgAElEQVSxsv1CRWtZQ++9TnwfY5g2qhmdWhtfsPIn5zuI/AsVrR+evf55eUszlseSzbHlhm7ueC1+oJkpQYpnSdoNvM6M05sxeitab0dN2VFTdpTehdMHCLpQPjhNoABaH07rwugc+do/aUEozYL1dNf46qFq3GXMEGMxQpjxofS+/PXEfr0Pofb2atzbFKFxY7QBjNaH02xXjMqHUnvyNT/y0VpwffP30IL5/x7ar/H1aT35+qTy2WE/m/zO5iqMzoVUWBkLQYLOgVOZmPNehGTxNm6wCvvMVz3zVU/lvsF/TrBD2mqMqIzu0rLjb7/30xOn9lLoXSar3h9asTln4a62PTABuyu7aw6uSMGP9bm8i+tmLeyr4AcS4fLV9NwYi9vPH8AuGeXwgRpwDw73vNk29aR8lfihr8rkftdXZXPJZNLudinnprjjowNa+azfFgYgGAyCdA5kgNtqHxdLeCy2TCI1GAz+YCAIRaBUIg6yCZCDvVQ4nQjFo1AiHk0mYqkkrLCLiqdTsVQSSiUiyXgkGYdSiWg6GU+nUpn0ZhVq0zTADmbTZ8B7leLxOPxPHa64bNaT4E+Fw+HNKhH8Kdg3RLe0redbwjYCXv7b5oc2nVYkErFYLNPT03K5HIKgTCbjdrtZLNbFixfPnDmDxWLX1taSRdqmWdnWbTweDwQCRqNRqVROTU25XK5YLLbpq+DiFrzEuVnl2roaCN+HzSsrKysikUgoFC4tLQUCAb/fz+Fwqqqqbt68yWQyNzY2fD4fBEHwuHBWmy4QrmBtLrZuvQmw6fyDfVUy6oFCW3xVRDJr2vPJ5atNhHqc+J/fPf/Cy4cPXu1//2LPzz+u+vmxqudePfG3b5d8eBd3pIr86pnGwxUExLjtxV+f+uVn9acaWT8+UvEvB299dI/wyomav9l97mbP2C8/LP+zH77/w1+f/fQOsaJP+nkVfc/Jxg/Od76068Lfv35u3+cdn1xD7T3Tdq6aQRyzfO+Xx984ere8d/D1I+Uv7T5dh5PduM9/4ccHrrVxLjbQXvmw7P3PG4/e6Pv5/qt7Pq0+dhPxr+9eeOPo3dIWVjdn+noH79VDN391+Na5GtK/vHP+5/uv/njvxZd2n/71x7dLW1g93BnM0DJ60IAeNCAHFhGC+W7OdDtd00SarMePf1aB/byaeKWZeatLeK9/pBotrsFIajHDld2kux3IG029pbXtZQ3dVd3YHtoAUSQb0hqGdUs8+QySPXS7tf+TizffPHz63/cdKWvs62IM81RLTPlCO2PkHobTwhZjJxfJug2C3oSfMmGmLehpG3LGgZxxoKedBH2AqA2RtaFtSlQH8OrAdtX4CFo3Xu8k6JzbFKUwo1QW4XqyW7byUSXqEnKANufH6RwYvRc95cXo/du0X+1GaJzbtF/txGl9OK0Hr9muWJUHo3bla37koxWt86H0O9D8zB+R/++hSI2nX+vK1yeVT7H4Iv37UPBGugdlKh9G58HoXDidA620sBeCZL2doNpgz3uQ0oVyvKgGR/en/M981TNf9cTv29Y/J/hb2N+U3fz00Ce7f3Pg1dt3z45KaA73PHzAB7zSF4LWobgZPqEKipvhEhe83gfFzfBBayFo3e1bCkc34A3vHr/BG1h2ehYmVXwEqo7F7V9ZV2WBJ5G2w6PDRa8n6Kv+5//68scnHviqRBgC6VwumgCpTCQSWVoxsoYH2gioPgF9wmIIPvBVAGTA6qKBjMW3NrdQyRS1VhOKQg9NFbw5HcC71GOJeBZeK9wsBQGQAyCRScMLhZtvzomDbDybjid/u41p69aigmtkWxfLYGOR/d093Zs/hSsuj+ghf+ULbvDCHxzg9XpnZ2cHBwcpFArsqyAImpub43K5QqHQbDY/ov+t27O2zSsYDMpkMjweLxKJ3G73I+b4iD34cPImk0koFAoEgrW1tc399XNzc8PDw9PT04FAAE5ja5+PyBk8rI3l+6Sd+6p0vJCvWv/NZ9du36c24Ef+bteJv/yX9z+5hTxSjn77QssbZ+u/++an//Jh6WfN1OM1+H88cPlXpyqr6Ypv/froKyfvHqnE/NvhsjfO1t4hSA7e7vvR3vPX2jiv7L/2wr/uf+3w7Xt9w+1U9eeVhFcP3nj3VO13fnro2y8ffPdU7eErnXtOVJ2rIjLl9r/5xcd7TlbUoEfeOnH3n/ecbiLKbnSw//ylPRdqCR9f7fintz47cau3kSA9er1r/4XGAyVN33/1k1cOXClrY+JHDHe6+T9+79w/7zl94lbvX/30wD/s/vSlXSe/98vDrxy4cqmB3MlU93L1qIG5fsFML1ffQVc24CX3EKIbHeyrLfTP7iJL6oi3Ork16JF6nLgGPVLeI7jVQSupbL9Y1Vha217R2d9BZBNEYs64Tqia5k9OY/jDlV2YUzcq9n1asvvwidcOHPv1/qPXmxA9rBGBxsCanG+licqR9CbmKHZykaJfJ06bCNNm7IwVM2tFzdpRs3bMjJOo85G1AYomsE1JKh9R7ctTD1nnIuqdZJ1zm2ImTWileWA13iU2HCzvu9DDJeucyEkTbsqDnfbgpnzbFKl29mvs2xSptuM1HrzGRVRvV4LKjVM78zU/8tGK0XnQ+h1ofuaPyP/30GLrqk8qn2LxhfvXebacPeF5YKq0LrzWgVaaOUsBqt5BUpu4C26MbOEeQVSPYwSSz3zVM1/15O8b/Oe0ufznCxpNVv3i/8fee0a1mWX53r7vh5k10+/0nfXenumu7p7p7prbU1VdXblcdrnKLts4G9sYAwaTMwabYAMmZyGiEBlEjkIZSQiRcwbljBICgVCOCIuk98Pjoqqr7LpDtd3d914/67/OegSHrecctJZ+a+999l6eTst8kJEdWdeYv0jtB477AYE/iWxJIluSyWlKDc9okRrMEoWKI12lCESzG0o2wF4KFWdljbq2wVBqeCtrVIWKI15ZnF0gzcz3cAVTdNZI32Dn1CxBrRPs29Xrmywac5gvnAFCgS+Lq0Zmv+Gq/W9x1f62zWQy8YTLyF5CXkMVFNU6ImXr7HaDyQhwlYDFaayB5YPzMCi0QLi8Z7dv7+9qtkxyvVqi2hCq1sUaxapWadt+arft2m27T00WzaZSviJbXZHJ5XKDyWiybm3v7x4mxetsW2qL0fp0+/Cs3+7urtlsVqlU6+vrYrF4c3PzELCePn26ubkpFovX19c1Go3VagW+v61Wq0ajWV9fVygURqMR8EKZzWaTyXQYKQOAAwi9GQwGnU6n1WpVKpXRaPx2apTVajUYDIBvbGtrS6fTSSSSmZkZLBbb1NS0u7trsVjkcjmDwZifn+fz+Ydp7EBrl/X19fX1da1WCzwzEJT8/rrW1taWlpba2tqgUGhPT49Go9nf39doNHK5XKlUGo1G4A+B4CbwtGaz+bCxMbA6nU6n1+v39/d1Ot3S0hKVSgVO9gGOsfX1dTqdzmQyFQoF4JzT6XTb29vAu6hUqu3tbQBMVSqVwWAwGo3f9gge5qX9WVxl3d0y27a0Zr3CoNds23S79mW1eYwl83yUk1HXDe4Yffda6L+d8Y0p783smE9sGA/I7frcO/VCKDi2pi+sEPXOjYfvOUWHFaE/vPP4UnhBAKjjXDAoANTRMr0eU9Fz3O1JXFnPtSDwKZcnoZntdSR+DYETlNZy/NajG6EFv/vC580vfV2jyoLSWm5HQKLy0YQl7R8cApzugwtaxm6E5Jy8FVmKnMusIf/7CdcH2a13oyEnbj5MqST2LKpAjUP3M5ruPS5990LAOc/49Noe7NxabvPgSeeHH10PCUyt+eRG2EXfpCsBqec8490fFee3jXSOCTtHlptIlEbCQg16Gto+lAsjJpfAH4ObH2bW5sKIuTBCLowIqsXn1OCzqrAZFZj0CvjD9MKYnMJ0aE1lFw47OjtAYQ8ssogzFBiKmFZa4xP15LpP8A2fkNtBEbcDwq97h0ZlQ6oQ5AG6uJ8hbuiZALXgCrv6YINLKJoUQZfB6avtDHkbc6OVudnM2mxjKOFULZKiRS7pvzN2LWi7FtXfHxFUNYKqRFDVfypl29xq27yELNHXjtE8s4tjYM0dVGb9LKWTKW5nytqZsnbmajtD3s7YaGdsttOVTYvyZ1pa+1qylsU1AICeaUn5tRTf3D/7rfZrfXva/0IdS8p2ytHUSVM/Vy0LGy9Fr/p5XjT/ucZbqcpWqrqVAripns3poCjgSxsd8zIiT4+mrSMXpL0cZfskL6+9v7jt1XPVluS50pmEr1Qvet+X9Tyvel3/u++b1risMQi0xmWTVbplW9WZhJLVRTp7OCM7sqo2Z3qOaNle3T1QilcWJ6a7B4a7iL0tPeTWgeGu6TkijTlMZQxNzuD7BjsR6OrpOaJ4hcIVTA2NorH4+sERFJ010k1sHhxB4AhNZZUZ5VXZ5IEOJmeCxR1foPQBZahGJzCtHVACqZnGHBZJF17MVQKtkasx8NR6rsYg+Jqr1oViGra7bWyCZNs12O1PrdtG247lwL77nTjgU9OzOOCOddtsNgulEtxAL6ShpgLROi5kmgCu2rPb9+1CDq8RVldcWNTf36/V62z7e0q9ls5l944OdeIxzSh4CwbRiUOrlSr9hnJjZZVNpQ/19SM74c2NTU1NTRwOZ1kklK3LNzSqDY1KopBzJEIGjwNwFeDU2d7eVqlUYrGYzWZDodC2traRkREGg8FgMEZGRgAWqaysJBAIIpEICLeJRCICgVBZWYnBYAYHBxcXFxkMBpPJFAgEm5ubVqt1fHRsbGR0eHCor6+vp6enm4DH4LBoLGZ6dobJZq0rNoBwm1qpWuYLqJRFg1GjN6jVGsXqmoTJoo6MDKFQiKamJpvNJhJJenp6YbWNdbAmAr6XQedsrKu0Wj2bzcbhcJWVlZWVlTgcjs1ma7VaAI++v67q6moIBJKcnJyWlobBYMRiMZfLxWKxDQ0NcDicTCbPzs4yGAwOh8NisRgMBhaLJZFIw8PDk5OTk5OTw8PDJBIJi8WOj48LhUKRSDQ9Pb2wsKDRaMxms1gsxmAwCASipaWlvb19ZGREKBRKJBJgD8fHxwFTDAZDIBBQKJTh4eHa2trW1lYCgTAzMyMWi00m06Hj6s/iqp1969Ndi95i2DTqNNs2za6dq9oaYKx5PilOrCNntM/84XbC752S0rHLFVMm6Kj2ScPS1ci6zz3zvTKxyQ2Lvjn4926l/sP7npfCquLr5mKrpr70h5wLLI2DzT6unPzMM883B386EHrCu8AzE/uoZtof3HP5IexMUGnl4KZ3dvf5sErX5C7X5K7zYZXe2d01g+u/OOkbkY9LrBz6/G7ql+7pybWjD/O7f37cM6a4xzOxyTmy0i+tPaa4J7KIEJDW4fGk7rxf1pXQ3OCctpy2iWRY/934ymv38zwSqh0jCu7nwQuR8/WDy7B+fgWRWdnDaujj5Df15tYiU0va4vNhsbmwJwV1qSVtmRUd6aUdYBiqqJEAhqGSi1segaqis6ricqsqOwhtPSP9s8wpjnSKKcZPLDWgegvrOy+5+F5w9b3s6nfprv8VN//L7gHX3AOveATG5ULrUH2kWdYQTYwZo2VUw1Oq4MhZAZ6+jmUoMAwlkqlBMHVwlqGTZYCzDHCqFkFVIyjfHdF0A5qh++5IN3QuqDoXNJ0Lus55/TMt6DoXVG3zK50U0YhCWT3Rfzrc7bOgy6HVMRENSdVzhDrKeCt7sZ3DbGVym2mCVrq0nSGvmxO3UNfaGRttDFkHaxXBkyP4q50MWSdF0zmvhy/qERQ9mm5A0bXwJUX7/BqCqkTR1Wi6Acu0YBnbaNo2irKDWLKi6SY0Q/dfF5yqfq6QDN1z9aL5R7XTsaTspKi6aBoEXYuga7tomk6KqmNJeVT7PyzAPpKhQzH1aJYBzTK86HleLAOC+UxIhg7N0GHoGgxDjVxa72FrcZT1HtbmuNjUMc4Ft5LK4d3abQ3gdQCSgoEk35fm/zAJdSbB35SMW6Ij6ah2jvo8GgNPY+BpjXzgpd68bLAIDZa/2r69rP1R6TgGi9C4JTJYhFu2FeuObEPFoLMHi6CJkTFeufmxTM6Y1iAkkJojIj1u3v7S8dapB1H3Tpz6vYfXZZF0gTzQ4erukJx2PyDY+fK1EyPj3VzBzPGTb73zxzdq6gqqYWBoedZnn//n4/jgguKk4yffys2PF6/Qoh/7JafdZ/MmSspSr9/8PCM7MiDYyeXueb5w5kWfT42RpTEytCa2zsTTmQR6s8hglhjMqwIhBY1tGR3rs+1Y7Pbd7afmvb0du31/cnrqsM7Czs43dRYsJrPNZpNvrONJPcWl0NqmhmnqotZs3N7eth/YbdtPuWwODoNtb28fGxuTyWQmi9m8ZUFh0Dedbv3rL9849t+O/eS//zQoJJjP52tU6sX5hfCw+79645f/7z/+5I033vjNb37j7OwcFxfX20dWKDfZXE5za0tZRTkChbTb7UCNAMB1JBaLwWDwZ599duzYsd/85jceHh5QKLS9vT0jI+PEiRPHjh1744033NzcxsfHd3d3uVxuSUnJ+fPnjx079k//9E+urq5wOByLxRYVFbW1tXG5XPnq2jC5/+aVa7/7t3+/dOGi480bH3zy8X+889Z//PGdX//+zYiYKAqDvnewLxGJu9o7asoq4K1NVquKw5uHI+og0OyGpgpSLxaN6YJCIRqNrrCg5POTZ3/3mz/8/F/efPO37ycl5CrWTWurivLy8kuXLv32t7/9x3/8x1/84hfx8fGrq6uHqfQApqysrOTl5Z08efJnP/vZv/zLv/z+97/38/Pr7e0VCoVNTU1Xrlz59a9/fezYsV//+teZmZlzc3O9vb3p6ek+Pj5nzpz58MMPHR0dc3JyCgsL3dzcPvjgg/fff/+DDz5oampisVihoaGenp48Hm9ra4vL5fr7+1+6dOkf/uEfjh07dunSJYCiYDBYQEDAnTt3Pvjgg48//jg/P5/P58Ph8FOnTv3ud787duzYP//zP6empkokEiDZC3Bo/VlctbtnebprMZp1KoNOs21T7dq5ym0yc909HhpVTkzrXDgVCj0eXJnSvQoeMuQPGaNqlq48aD7tXxlRMllCVMRUzr93G3TsN3fCIRPQns1suPB8COx/Xkk57lH8tmPGsd/ceVg9fyG65bh/mVsWMaaBGgAZPfew8f17hRdjWt+6k/P+vUKXDLxLBv79e4Vv3cm5HN340w+93RNbw/IJH99JedcxzjOlwzW+6ZdfBD0qH/JM6bgQDDnlmXPcLf0Tl9Sv/PJvxVT7ZXVcfVD0pW/6ab+MzzwSP3aNc3pcntw4ci4o55R36pe+6bdjK6LLiaCuuTzUYm77WCKkLamwLrEAllgASy6qzyxrza2GF9Sh8mFIUFVnWklTPLg6FlSZVFiXWw2HtnYPLfCGF7mD82zC2GIjmgwqb3yQBPIKj7vk4nvJxfeyq98VN/8rbv5X7wZccw+85h4Ym1Vch+ghTTNH6CLcGD2zCp5WCUdOLxNp6910JZauRj/77jTBmRYE0/SMq76nF3LJoha+qIcvGOALJviCBb5ggS8Y4IvazqU1OE04simvnMCeun/548BP/Su8Aqr984erKxewXaIZ4gaPsCZGLotaGYKGRT6Ct9HJXmuiiKpn6NUzSw0UWiuT2ckSdNE0iCUTgmJEUnUYph7L0mKYGhRjE0HbQNFVaIbua66yoSi7iMWnR+Wq5y72B9b7ovlHtQNfUnZRVEiaBkXXouhaJE3TRVHBl77v+fuzBNhHM4CtM2BZhiNtDvDZOBSaoUMzNFi6BktXo5fWe9hqPGW9l7k5ITZ1jnPzWkjl8G79X4KreH87Mm4tH0lHtXPU59EYOBoDR2vkAi/1Zr7BIjBY/mqb9rL2R2vkAhP0Zr7lqXjLJllXUmmsgZDwO7ddvnoY7dk32MkXzvSQW4uhyflFT6pqc4bHUPcf3PX0uTo2ic0rjP/De794EHXv0tWTb7/7y5q6grFJwuVrn7t7XlugDE3N9ja3lXn73WqHV6FxjV+cee9J0n3e8nwOODYm1n9iujs+Mejj47+NjPG643bu7Xf/NSM78gWfT4HGyNKY6FoTU2fm6Ey8P+Wqtq+5an97ewtIG5qamvpOXVCg2KZerzcYDHw+H4lElpSUdHR08Pl8IJ4FOF3UajWHw2EymRsbG8CZsunpaSBFur6+vry8PCIi4u7du7Ozs4ODgzAYLDExMT4+PjMzMz4+3svLy8XFJSkpaWRkRK1WM5lMGAxWUlKCRCIB7NjZ2TEYDAKBAIfDpaamenl51dfX5+XlPXr0KDIyMjU1FQqFwmCwhoaGtra2iYkJIEhXVVWVmJhYVlbW1tbW3t5OJpPn5uaQSGRubi4SidzY2NjesrbU1H323oc/++k/X796LSQs1MPX29XH0z3Q96trlyKfxA5NjOkMej6X19HU0lwNG+ntMRjX5pfIlTWgtMxoaBmoA15fVV0aHx87PDza1NheUlyTD64IDYq7dvne42jQ0MDc4gKtsbExOzs7MzPzwYMHrq6u8fHxJBLp8Fji06dPFQrF8PBwbm6ur68vBoMBg8H+/v5hYWFVVVVEIhEGg0VFRQ0PD0dFRV2/fj0xMbG+vj4hIeHMmTNvvvlmenp6YGCgr6/vo0ePwsPDb9686eLiEh8ff+nSpa6uLgaDER4eHhoaKhQKZTIZBoOBQCBwOLympiY4ONjd3R3Yuuzs7E8//dTFxcXLy+vWrVuhoaG1tbUtLS1ZWVmDg4NxcXFXr16NiooaHx8/TMZ6VVzlFgsJyuvKRFA88/CuIFIqfi0Jt5bbr0tq4/lkkz0zekBISevsbmbn8umAqp98GJTUxKro10JJysC8oXMhsDOB1ad8y992ygbhZF55/dfi4aHlUyD8akqXwCuv/2JM6+n7sE98oY4JiKROXlInzzEB8Ykv9Mz9qhNeeQ+hfSlNs+7Jbdcjq4LzusMKiTeiawownNTmufBiknNcw2cemW9ff3zSM9s5ri4PSQkvRN+KLr0QnHvWP8vxIeRJTX/n7KZvRotTTNnFEPCNyJLAnI64KnJC7cCTSnxkdg2ATRmlLbnV8MJ6NNDpD1TVmVxUH51ZGpUBTYU0VnSQkIOL5Hne0rJilMLv6h0vrG1/kARy9os443j30/M3XsRVUal5NZ34ninGKEOMn2Bm1yDSKuGIKcHL4qouiqprSdO1pOtaMnQtGp9pSYOiq5BMybBio3y0+0Twlfd9Pr1X5OFR7BXblQMeam7jjfUq+QMaGX5V0snlN1JYxFVVG5NfPDSRisElIDoyCAjIGKl+YQ5O30BQ9AiKFkFVImlKNFOB46jwPBWCJkcxNtEMDZZpwjKtP9pfhaRpnqujzn/NVa+56jVXvbr9MVgE5m2RySrUm/kmq9DyVCzfpFCZ/fFJgfcf3AUXxE3PEQWi2R5yazUMVFsPnpnvebq7UQhJ9Pa7PjKOBhfEfXrizYrqrNaOivjEsNEJPJUxFhDskgWKtWxvGMyraFyjj79TVW0eCttwz9uxGpYvkdHTs6LCH94bncBkgaJvOZ9u7YB2dJXHJwYh0NWvmqvsdrvNZuNwOG1tbcXFxV1dXUKh8DBPCDiCZzKZTCYTkFekUqnq6uoCAgJ8fX3j4uIqKytbW1srKipIJFJ2dnZgYCAYDKZQKGtra2g0OiwszNnZOS0tbWZmRq/XU6nUsrKyvLy8rq6uw/QmhUKBwWBSU1NzcnK6urrMZvPU1BQIBPL29g4KCqqoqKDT6UCZzf39fbvdvrS0lJqampaWtrCwAHCA0WhcW1sbGhqqr68fGBjY2NjY3FBUFpW89z/f+tlP/9nT4x44Py+nIC+rMC8bUvDgyePoxPimjjaBcJlGoTbWwJqrYdSZKb1hdXwKDynNyMx53NBURurFtrY1ZGSkhYSEhQRHJCZkVJY319ciy6Et9bVoIn40LjbRx8fn/v37lZWV7e3tVVVVLS0tU1NTh9U+t7a2FhYWamtrS0pKWltbTSbT9PR0XV0dFAotLy8HgUDh4eGurq7V1dVZWVklJSUjIyOzs7NVVVU+Pj6XL19eXFzE4XBVVVVZWVnBwcFeXl5FRUVUKhUEAi0sLAiFwtjY2ISEBIlEMj4+HhUV5eLiEhkZmZOTU1paCofDBwcH8Xh8dXX1u+++m5ycPDg4SCQSc3JyAFP37t2rqqqqqKiAQCA1NTWTk5NAXppSqXxVXOX6uNgjtSEHTU/spD1uY6UT1yPbeJk9yiyUNLGRmdjIBKNXchDi0KKxSxFNn3mWJDWxclFSCFGRh5Glt/PT2/lg9EoBYb1sSJfQzomqW8olrDXM79ROW8FEeVInLxu3Et/KykCL62af1s0+zUCL41tZOThRYhsFSpZUDcvBWE4GnFqA5xf3CHMx7OqR9doxRd2EsrRPGl09cjOu/kJE2c3YWkg3Kx+5WIylVZH5FSQuBEev6V9GLmrykYtlRHYFiQvqnH0IwfmkN/tntT0shMcVNKUUN2SVt+XVIgrr0QV1qLxaRG41PLEAFg+uTiyA5cOQrcTJvnnBBGttmrfe1TtZ3dGdlFfuFR538Y7PqSt3Prtw68RFpxdxVVh8ZnkLmjhJH2dJiVNsEAyVVgnvmuS/JK7SdFEUXRTF13Rl+FoaHFuHYsqGNzYrxoinwm5+5P+FZ5Gve5FPQNWjmM68/JH2evpAp2ABKWKgxTyMZBm3Iq6YHo/taPItzb1bkOwNTX3UWZLfj+mgibsoCgR1s4u6BqesIOgyHHe9R6hC0KUo5hqaqcSydFimCU23oKhWxJLpWYzyvywAa76vo85/zVWvueo1V726/TFZhVs2ickqBBxX5m2RfJNCYw00txdXw0DE3ha1TrC9s75I7W9ug1TV5gBclZkT5eruQKEPtnWW3nD6ogtVZdneWKQOGy1rLO60lwGlfScAACAASURBVO/NtMzoracKu92I72n75LPfn7/4aRYothiavrLG1BlXvHwd/QKdxiaxsIa8B1H3RsbREtkShT64b1e/aq6yWq0KhWJ0dLSkpCQjI6OlpYXD4Rz2PzksR3lwcAAUdpqdnQ0PD//oo49++ctf/o//8T/u3r1LJBKpVOrc3Fx+fn5kZCQSiQS8NXV1defOnbty5UpCQsLk5KRarZ6ens7NzU1PT29tbT0sjymXy6uqqkJCQqqrq7Va7dbW1sTERGJi4uXLl69cuZKWljY3NwdMViqVQNPfqKgoEAhEo9GA03YbGxtMJhOLxZaWluJwOJFItCZb7WpqdTh1+oN33k1OTEKgkK1dndXNDWUNtXWdrU8yUksqyzk8rlCw3NHU0lRVS5me1OllA8Po3PyE9MzHDU0VaEwHtLQwPDzs3j2vt/7zj//Pf/uH3/77OzFRqeSeaeqiaHaadcf57r/927/93d/93YcffhgREVFbW7u4uAjUegB8P3t7e+Pj4/n5+TAYjMFgqNXqycnJlpaWioqKpKSkq1ev/sd//MfPf/7z3/72t5GRkZOTkysrK7Ozs42NjVlZWfHx8WazWaPRCAQCAoGQlZWVlJREJpPtdjuXy7XZbEqlMjk5OSsrSyKRIJHICxcuHDt27Kc//enp06fz8/PpdPr6+vrU1BQQB8RisQAAkclkPz+/P/7xj7/61a9+8pOfREVFTU5OstlssVgMMOuLoOolcJXLoyLXxNq8bnZhnyynR55JUoTW09PwG8mdgmyUJAspjiifufCg6UP3wvPhDX55gzloaVqnIKNLWEBYh/apIb1KaJ+6asRY0q/OJ20Ukjcrx02wme2qCXPFmLFqwtxGs5ePGgrJm9AhLXRIW0jeLB81tNH2aia10CFZQa+wqE9cPiqvmlCUjaxBBqTF/RLokKxuVtNCMZUMroRXDV5/Uu8QUZLdOQPFUTum1sjcLTJ3q3NaXkPmVhCZFURm3YAA1s/Pg89EFqN9Uuv90hsfgNvTKxBZ5W3ZFe3ZFe0ZpS3JRfXx4OrHORXp0Oa8WkQdeogwyZpky8eZq93jjCb8aGRKvn9UkuO94FNX7nxyzvHERafzTp7X3ANfxFX+UUmQejhhgjbBXumd5eXWodMq4Z3j3JfFVUj6OpK+hqQrkDQVkqpDUg1IqgFJ1XVz9Cjm2vCGqmZy4EKM19moW+Gw2JDaaJ+ySP/qJ/cbMx7BizN6Gitme1ASyqBO2sadzu7tCKzOdAY/vJbufz3T17cqKhlTAWdxMex1PF+J462hWGIUS4hfXiGvbCAYAhRLjGbJsWwllqVFM3QomhHIwToqOrwUveaq11z1mqteKVdZnooNFoFaz9ab+eZt0YaKxuQOR8d6+wbciIn1hSMrp2YJaBysoDghJT18kdqv0vKfJAXfvXeRzZvA9zRddTyRlBrWhYJ1ImoEosWBYbTTnfNxCaFKjXD3QNvb3/XHD/79nT/+KjElAoVt2LPrNHrJzdtngsNcJ2fwrR1QH3/HLFA0rCGvHV4GVMl6pVy1v79vMpnodHpHR0dtbW1/f79arQacWN8pTQ4kYsvl8qSkpAsXLty+fTs2NnZ4eNhgMEil0qSkJMB/09PTA8wfHx/PyMjw8/MrKipiMBhbW1tAHLC+vn5mZubwRN76+np1dXVYWBgMBjMYDHa7XSQSFRQUODk53b59GwKBHNY1ODg4WFlZQaPRCQkJ5eXl6+vrh6ErhUIxMDBQUlKCwWCMRqP9wN5QUX3+8y+/OH4CUlQ8ODyE7SE0dLZVNNWRJ0bSwDl5kCKBcFmv1RExuIpCCKajbX/fOLc4UF1bWFVTiMN34gnIomJwUFCAn1/Alcs3rl5xyskq5nFWt8z28RFaanKem+u9U6dOXb16tbS0lEqlMpnMwcFB4N0Pk6tmZmby8/MhEMjw8LDdbpdKpUgksrS0NCEhwd3d/cqVK9evX8/JyaFQKHq9fmxsrLCwEAQCFRYWZmdnAwf9rFbr1NRUYWEhGAyempo6/F9sbm7GxcWlpaVJJBIMBuPo6Hju3Lno6GgsFstisahUKh6Pb2hoqKmpycnJGRkZAXZ7YmIiLi7u+vXrDg4OWVlZi4uLBoOBwWAMDQ0JhcLDYqSviqvuJtcVEnnFA2u5vRtZvZuh9fQUnDwdKS4hq4p6FCGQ8RO+Ze+75d9NJ4AwK/l4eTp8OamVk4kQgXGrIMxKJkKUjhDmdMsKehXQIW1RnzILK03pEmRhpUV9yuJ+FZgoz0CL05DCNKQwAy0GE+XF/RsVU5psIi+haykdxyoelkHH5Hl9ooxudvGwLJvIyybyioZW8vvFse1z3sV4t6yOEgKznECrIrFr+zjVvZwyPBWCWSpCzeV2TD0qxfqmNfikwiKL0Sl1femNw2m1PekV8HRoM4BTsaDKxzkVsaDKWFBlHXoI3jdHnuOPM1f7F5YbsCMJ+bW+MemXXPy/uuF+4qLTR19d+/js9VNX7lxw9na8F/wirvK8H1tQ04Yfp05xV/sXlvMasGmV8I4xzkviKjWSsYpkrCAZq0j6+tdopUNSdRimposqG97QNC/MuGY+uguKAPWUZRIhUW3poQ3JPhWPPEqiAqoTk3DlMBoRv7FQOtMViyzwLo9yLwl1LvC+nu3sXurzGJ7ZwVzs5q+QVzZIklUsn4dgMdBcNl4oQLCYKDYfzRZhuatYtgLNVKLoP8QxLxKGqX+ujjr/NVe95qrXXPXq9sdgEZisQp2Jp9QydSae5alYqWXyhBOJqSFevtfu3ruYmhHR2FLU1FpcWZNdXpXJW57eVHPLKjOyc2M21VwGe/RxvH9GdmRYxL3c/AQac3x2oT89K6ats9JgXt1ULxNI7d5+t6IfBzS2QGvqCqbnyCzudGLK/Zq6PJmcNjaJjU8Mik8MSkoNKyhOWKD0/QXigPv7+8vLy0CSeG5ubnt7++DgYH9//9LS0sbGxrd9V0C9TSQSmZCQkJKSUl1dTSaTx8bGsFhsQEBAYGBgTEwMBAJBIBAIBKKwsPDBgwfnz5/39vaGQCBA/taDBw+ys7P7+/sPEUGpVOLx+KysrIKCAhwOBxxVu3///o0bN1xcXBISEtrb28fHxycnJ3k8ntFopNFoGRkZ0dHRHR0dFAplYmKCRqNtbGwsLi4WFBSkpqa2tLT09ZIDPLx+8d//v//87ZtgUC6J3NuJRlY21kFqK3tGB+PSkhPTU2kMulFvIKCxsRGREYH+eDw8ryAl5nFIfmFGNx5B7iPA6qqSkxNjY+OTEtPKy2r6+8YYtOXx0aXSkoawkJjUlMyHDx+mpqYSiUQ2mz08PFxSUvLo0SOgZjqwNB6PV1dXl5ycDETiKioqYmNjExMTi4qKSkpKMjMzHz9+TCQSR0dHcThcfn5+amoqBAIpKyvLysrSaDR7e3s6nY5IJAJBUoCrAPqRSCQPHz5MTEyUy+VLS0tZWVmPHz+uqqrq6+sbGBgAQrpgMBj4F5BIJOB5lpeXa2pqoqKiAgICpqamhoaGWlpaCgoKYDDY3NycUqk0GAyvMA7ondlSTBLkEkVpWEk2WRnRzE7CrGZ1r0L6VIUkxZMWVkDRSEDRSEIru5isTIULstASEE6WjZECN3kEeR5BnoYUgvCrAEIldnATO7gZaDEIv5qJkYDwq8DN4X06drl4ZANEXk7HszOJ3PxBSfHoat6AOJPIrV3UFQxJs0n8vAFxwZA0q4eXimNmdTNqh5ZryaxS7FJe5wSodSy3fQzUOpbVPPSoBBOU1egRX+GfXhdfjgd3jOd1TOY29ydD25IK62JBlY+yyxPya7Mr2qEt+FrkAGmG2zcvIM1w20nTudXwgMfZDi5BH19w/vT8reMONz+7cOvkpdunrtz58prr6etuZxzvvoir3IKiwJXN3WOUad7awKKwoKk7rRLePsp+OVzFVKJYUhRLiGLKUAw5iq5C0dUomh5F1yKoyo5FyciGAc6ghZSBoupBLTRCIx1TOFqbRoI8bE/1qYy8Vxoe0hCf2lMEma6Lx2b6VofdhXr71QZ4V3vdAF+7XeQY1vigYhLfRpnHCpgYPq2VMlkzRa6ZItfPDiPYiygOA83lYHliLHcVzZKjGBsI6iaa8cLUqOcKoI3v66jzX3PVa656zVWvbn+0Rq7ezFfr2Qo1XWfiWXekWiNXtDK7oWItUvtHxtE05rB0lbKyRgVqVq2sUY0W6fwSeWK6e/dAabbKJmfwi9R+HKFldAKvM66otKLpOfL6Jm9nXzM+Rayozs3OjesbRA4Mo0PDPR7HBw+P4UbGsVzBjN2u3VCyB4a7Jmfww2Oo0QnMC+tsvTyuUiqVCoViZmYmKyvLwcHh3Xff/fjjj7/66quIiIiamhoGgwF0+QUKHe3u7kokkoWFhYqKCl9f37Nnz3744YcODg6PHj2SyWRisbivry8hIeHSpUsffPDBr371q7//+7//+c9//sYbb7z33ntffvnle++99/vf/97d3b2xsRFgNaA6lEQi6e3tBYPBoaGhb7311ttvv/3RRx+dP3/+9u3bt27d+uKLL95+++3jx4/HxMTMzs5yOJyioiJnZ+dz584dP3785MmTERERZDJ5dHQ0Njb2888/f++99976/X/eunT1Zz/56afvfwirqZ2cnsIQ8bC25srm+uG5qfQ8UDoom8lm7e3sjg0M3fcLPP3pcQeHL959780PP34rMMirrr4Cg+1qaKwtKMijUulVlbDbTm5v/u6df/2Xfzt10qG4sIrPky4viyoqKi5cuPDGG2+88cYbDg4OEAiETqcDe2uxWIClzc3NZWZmXrt27Z133vnd7373hz/84d69e/X19b29vcAqHB0dT548ee3aNTAYjEAgYDAYCATKzc0FetQAXAUCgSoqKigUys7ODtD+b319/cmTJ5mZmUDJrvHxcU9PzytXrnz66adffvllZGRkU1NTS0sLGAyOi4sjk8mHUVc6nQ6FQr29vc+ePfvOO+8cP348MTFxbm7u0Mf2qrjKLRYSkNsJ6V1OR3OewHk5farINl4SZjURLkiG81M6+WlIYR5BXtSnzO1eTWjnJLSyC8mbVWOmvJ71VLggEyMpJCmK+1UZaHEWVpqJkaQhhVlYaSF5s3RYBx3S5vWsAxHAvJ71w/tckiyHJM4blhaMykADouy+ZfCQJG9YChoQ1VD0kMn1ovG10plN6LSiYFRWPCGvX1AX4SgVBGo1gQbFLkAQM6C20YTy7rDcVp/EqmgIEtQ8DGobTazAR+R3PMzriIXAk0paE/JrY0GVT/JqQFWddegh4hR7grU2Sl8hz/FbiZPp0Ga30Ccnrri/c+raf5689P6XVz855/jFVZdzt+6dd/I843j3xEWnT845voir7vg/AJU34kaXZvjyIYr4pXMVmi1Bc4Ro9gqaJUczlYdY07m40TYvGdkwYHjc6LrSdHQ1UTaNXxtrZmMqFluyBoojOxN9q8O8K4NCmh5EdcX41vreADvezL8a0ODp33DXMe/sVdAXXuUemYSK0mF00+JA01Jf2SgSRKjLxFbn4OsR3AkUbw7No2L5XCxPiGaLUCwpgraKZhzNZfWaq15z1d8CN7zmqh9er1rP1hq5Si1zQ0XTmXjbuysGi2BFvmh5KgOa21htctueQm8S603inf1NpYZ3YNdYtlcVKs7W0zWzVabWCXYPlHa70Wrb3NnXaA1S6SoDeFnXWPwoLig7N25+abC3v+usw8cOl4739nfpjBKjRWa3a7UG4coadd+uNltlMjntwK75C/ir7Ha7yWTq7u6OiIi4fv36jRs33N3dL1++nJuby+FwgAlAt5NDJxNQ6eDBgweXL1++fft2ZWUlUIdzfn4+Li7u0qVLt27d8vPz8/Hx8ff3d3Z2vnXrlouLy82bNz08PJqbm00m08HBAVAG8zB7vayszMHBwcHB4ebNmyEhIWAwuK6uDgKBhISEnD9//saNG6mpqWw22263i8Xi1tbWsLCwjz766Pr16xkZGUwmc3V1FQaD+fj4ODk5XbtyNe5B1PnPvwwLCFpaWFRrNQt0KmGwD9PXI96Ut6K6mjraNDqt/cC+KpKkxSV89dkJb6+7N25e8vJ2raoupVDnloXcxcX5oaGB/X376Oh4SnKGm6vntau3goMekHqG7Ad2m213aWmppKTE09Pz/PnzQPUEIK3KYDCoVCrAsbS1tVVTU3PmzBkPDw9nZ2d3d/eCggKxWGy32ykUSnJyspeX16lTpyIjI+Vy+cHBAZFIrKioGBoaAqKx+/v7CwsL7e3th7W7AK7a3t4uKCgoKSk53L3m5uaEhISLFy+eP3++oKBAKpXq9Xo6nY7D4SYmJphMplwuP4xOJiUlOTs7Ozg4hIeHT09PA/VLAQ/Zn8tVth2T1WYymLRKvVazbVPv2flq2wBn805MYXA+IrVjHkQQpuOkT1DiBIwsjahIx61kYKVZWOl3xpxuWVa37DvjDyiftPF9gXtX8/pluYNi0IAop1+Y0y/M7lvOIguyyIK8Yemh8kdWCsdWiyfk5eOrsCF+ZfciqGngUXFXWFZDQGpNYGpNUDqsGD6R2zKUVkOMg6IeFcEfQxAJZZiUCnRQfEFUBhTShOtfWGasmpbE2hGatHeWl13R3kqcbCFMRKQUfXLB5c1PHP54+sanl1w+v+zy+WXnU1fufHHV5dBZdcbxrsNtrwvO3hfv+Fx29bt6N+C6R5DjveAbniGXXf2CH6e1EceYcsMITQqux2TD0O2jbAJVjmeo8CwdlmVA0PVdDCOK+5Qg3EWzTC9Ch+eIrX4RV8FGlzsWV6Y01k46zbcgI7Iut5XeU09F1FJb24TIDgmqcKrEHxZ4Ic3hfMpXjuCLbqU33MquhbTeSx+MyRmPjUR534acPZ98Iqo1MRNXVtBXl4TI9yq875js4ZoTEFwR6wd5FNMIzie1Ny+OY3isboEQyxOjWFI8T4fnmv/yetEWvSjP/UU6wub/KB11XTju1qHwXDOeayRyjESOAc9Q9QsMJIayn6OeklrgE7z81t6XyFXPr8e9JdGZBAaLwLi1bN4WmbdFxq3lvww0vGpOellc9beml7UulY4lWZ2VrM7qzfw9+/rTPZnJKtyyrdjtGrtda9tTmK0yrUGo0vK1BqHBLHm6u7G2wQAa1MgVzE0117K9qtEvq7Si9U3e2gZHoRJoDVKtQbq+yRNJqflFyd5+twJDXB9G+3r53swvSubwZ5UagcG8olBxdEaRSssXryxqDcLtnfWVNapaJzBbZUDrG6DCu8Esse3LdWaO1szQGBlqA1Nj4OhMQqNF+nVd0I6x8X6Aq6xWC3COb2Zm5mc/+1lYWBjwbQ0Aze6Lrxd9vx51/suyc6T5B3v79p19+86+fXf/YG9/72DfZt/ftu8D3Qy3Dna393d39nb3dnbttl370137U9vernV3D9D2M+3adndt+/v2/X37/t53tbv7wkd6KesCyqDv7u5+p9/OUe2/rOvVctX3ldUte66OylXgvhVwvyi3T3goEHkZRF7O6RWA+0UFQ9Li0dXi0dWCIWlunxDcw0mt70+t7n5SgorKb30IanmQ2xQFbosuaEuvJqZU4ZLKsHElXbFFXY+KOh4XwuMK26CtvZWdvfC+uWGqZJS+gh6m1KGHKjt7oS147CgNPUyJy606dd3zrZNXPjjr9NkVtx/HVS34EZpMO0KTFjbjc+owLUMMPGUNz1AR2Po/m6tW0GwRmrWKZq6jGWo0QwNkjjdPr3RRZRMqS8PstFNKlDsoEkyqSesugEyV1zBg9dz63LHsgAbvqzlnr4JO34E6uJQ63Ku+HIX2Ak/F5s/ER2O83codruecDqgKjutIzSLkpWIzw2ofuIHv3cm5657n4wry9YdGP+kohA4j2qhTKC4NyWZ2Url/a1x1VP/Qa656zVWvuer7UuvZOhPP8lRs3FrWGDjmbdGuXW7blyu1XNueYntnXanhbSjZQH9loPOMUsPTm8Rmq0yuYKq0/O2ddZ1RtGfXWbY3tAapwby6vaO07amNlrVN9bJSIxwZ756eI1MZYz3kzgXKkG1PbdtT6oyS9U0W0DNgZY26oWTrjKLVdTrwQ4NZojOKgLdWang6k+A1V/3A/B/FVdvfIardXdvX9u3fp6tXzVXAuYHDdsiH11Htv6zrVXFVKm4lHSf9vjLxsu/rqFyVT1rN7ZXk9i7n9i6DyUIwWZjXJwKUReDm9i4XDkqLh2UFA5IsAjehaymhedInpSY4tTIioy4ytzGuoCMe0plUgkwsRSSVIGOL2qNBzRHZdTG5LU9K4Nk1xIJm8hBtZWBR2L+wTJhkwVCDKcUN0ZmlsaDKZvz4CE06uCTKLGt1cAl678zNj847/wiuuuLmH/QotR7dvyDaHKWvlHaSwY3d9eSl7qVVgKtwbCMQB0RytvHLO0fjKpYWzZKjWatolhzNVDyDKqAO++I6iiEfU+orRga+ivA6G+kSXvvEpzQkHhOf3p+SM5oaj3/oVeN0Pe8Lx/zPXcvP3i455VN/OaHXH0pNLJpPjMH6eNZcc4Vcdoe4RDSEpeNT8odyMntSIlvue0LcbmXedMp0dsv1Ca2KzequaFjoRfMXsQI6ksXD8zR/U1z1ojz3F+monIRjG5+r11z11+WD11z1cte1rqQCxwC5y6NjUwi+aHxNsTQ5ix0eRxot0t0DJeCUMlqkGv2ySss3W2WAv0pnFMnkNKAKw6aaa7SsKTVCuYKrUAl0xhUgaV26ytDoJXOLA+IVmmV7Q7xC21Dydw+0G0quzihRanhAX8JNNRcgKpWWv6Fkb6q5wCdcrRMoNbxNNVehZr7mqh+Yf3Su2t37hqVsL7ZvP9QPbN1LWde3ezYDF0BaR7X/sq5XyFWp3dJ0nPQ7YyZelk6QfWf8AbR6EVflEcV5PYJ80nJBr7CgV1hIFhX1iQEVkkUFvUIQnpuGpMU2T0dUD4WXEu7FQYOSyh5m18UVtiVBu5KgXQmQzvii9iRo1+P8lvCMmvvp1XGFbcVtg51D7L4l+QRno29e0NU/X9LcHZFSdCco1iM8KTK9BDW0NCdQTnHW82HIKx733//q1ofnbn9y8c5Ruerq3YDAmJSqTuIkRzbGkNViRwtbeypwU9iFlW66ksgx4LlmNMsEcBWO//SIXKVDMxVo5vqzCCDdgKab0HQTmm6AL22gWfLRTU3ZcM+pUOdT968GlD1wK/DwLHcLaPAIa/fyb7x9B3r+KvhTx4JPnUtP3iz+1LfxYspAUBk9uWD2SSTKx7P6xr3ym17lzpGtQbkDSfV0aAunvGQyM6ot8G7hDdc8p7v57oHlEanogvqFboJ0sU/OI8tW8DzV/1Vc1c0xPVevueqvywevuerlrsu4tazSsVbk831DLZ3IEhZvaIFKjInzqqzN0pvEdrtWpeVbtlf37WqjRWraWjFapOubLJ1RBIT/rDb5090NkXRBKKHI5CylRmi0rJmt6wBXra6zSX1wWEPR2CRBa5BuKPmmLbndblxdZ+qMErNVpjeJjRap1SZXaflyBRNo2wy0czaYJYfvaLAIX3PVD8z/MVz1AmI56vO8rHUd5vUD/RABC/8HxgFTuldSuqWp3dLvjOkEWRpB9p0xnXA0riogrRaSpMU9wu+rYnAVQhJlIxlPGqcjK4dCIaSgQkJoPvohuDUuvyWxuCMF2pVcAn9S2BYDaniYWfsY3BSX35JcAs+FEapRk6hR3hB9c1ZkrMeNQVvwKcUN/o+yLrqFnL7p4xGelFLcgBpaml9WzfAUhfXoq/fC3ztz84+nb7x/9uZRuQooYVXShB6iLo8zV1vJc5AOcnHXMGZeiqNtEjkGAs+CYZuRLDOCbcVwrUfmKob6Wao43YCmW76WoWNBjmSsjCnVVROk89FuF+NuRbfEBtX63ym8drf8qlftdc/aS67lZ25DT9wpP363+vNbJR/5NJxP6PUrnI/PHnsc1u7jXn7Lo+xmaJN7HDKgaDyxU1hOVDZ2ikpBA4/CGjw8S257QtwCK4KfwNPLJ1pRgtH+DeawYu1vjate5E86qp/pqJz0mqv+unzwmqte7rrs9s01xdISnYQnwXoHmnbtcrFsxtHpRFpWBMBVQOq61SbfULJ3D5R2u9ZglpitMqtNbrRIbXsKhYrT298+NkkQr9AO7Aa73bh7oNUZV7QGqdm6Pj1HRmEb2LwZu924s6+x2412u1GtE65vcnb2NzX6ZbmCuXugtNrkaxsMIDV+e2f90D2mM4qsNvmeXfGaq35g/o/iqv3d3e/o2/Z3v6OjXn/Our6dYnVU+y/reiVcldLzjKu+rzSC7Pv6EVxV2rta3ispI4lLe0QlhGUIXlDczS/u5hfheDlwWkLd5IMScnBed2AuNjivO7wQm1ZFyKzEpJejUqBdCUXtj8FNUdl1DzJqHuU2ZlVhYdgZ3KSwb0lOnJV2DbEbiXMRKRC/mMw7QbEX3UJOXHH/8oa3b3RGbjW8kzw7w1NMcdYL6lAAV737peMfzzgelauuewT5RSYWwOCkWdY4cxU5Si9DDOa29KJmxTjaZg/X2COw4rhbKLYFwbaiOVtH5KrDBswmNN2Cpm09E93QNreKZEomtZq62b7riV5OGW6puJTHiIc+1U4+dTf8mxwDW64Htl4OaL3g33LWv+Wse81J30aHGJxH5khkSl90cLOPa4mzS9GNsOa70Z3uGb1hVUtpHaLCZl5u3sijGLiXJ9TRu/ROYKVfZNOjDFxh1RQcxR/vW1vG85X/V3EVgWd5rl5z1V+XD15z1ctd1/buyuBoOxwFbWrLI5Lr7fZN49byjdsnE1ND1DqB1SZfpPZz+JOzC6SRcbRle3X3QCmRLdGYwwuUvkVqP1cwRR7oeBzvn5z2kNjbodQINXrJ7EI/Ft88Mt69LF4SSaljkwTpKmNnXyOUUOisCTprAo2rn5nvNVqkvOXp0QmMZs+tiAAAIABJREFURr9s21PwhTMs7jgQChRK5hep/ZMz+CXawNoGY3t39TVX/cD8/wO4and397DY/WH9sB9h/2Vd/1tyVWHPanX/RnWfrLJXWkYUQfHLxVheIZpTgGI/rhiOLh2IKCKF5uFDwN1h+YQHxb0xJcTUSlxqGfxJUcvjvIZH4Pq4gqZESFtKaWcFYqSld5EwK+qnrnVPL1ehxhKKW4MSi67ee3DBNdjBJeiCa/A554CLbiE+UenJRfUthIkJ1toEa62gDnXd68EHZ53eO3PzR/irHO8F+z5MAFW24sYpE6w1/AyvEj2SUdeNnBFhqYoerpG0vN3Ns6LYli7WFoptOTJXfUNU22iaDU2zoWlbaLqpc2kNw5FN69UNC72OyR63s+6k4RNjUWERHR6hHc6hHU73u249xNx6iHEMQ1wM6jgXCr8c1HYlAuGS2Hs/gRgV0hzoCrl7O9/Ro/SSV/nZQNilaPidNJJ/BjkwHuMV0XLHp/x6UI17WF1geN2D6OakLHxp4xKBKGH/rXHVi+J0R43fvUhE/tZz9Zqr/rp88JqrXu66JmfRmaDwpLTApLTATFC4WDazIp93cvkiI+fhyhqVzhqpqs2phoFS0sMzsiMlsiWZnEbqayuvyiwoTqitB5P62qphoOs3Pz9z7sP8ouQFytDIeHdqRpS3360sUOzAMLp/CNXcVjYy3k2hj9Y1FmeBYpPTHt69dxnWUAC0cy6EJFLogwazZGK6uwtVNTVLGJ3A4AgNlTXZoLzHZZUZA8NdYtnca676gfk/kqt27M/0Iq46sD3Tq+cqm812WHRqf3/farVqtVqFQnFU+y/r+q9zlcVqMxlMeqVe/zVX7QxwNu/EFAfnI1LbF0EE0ddctZZGVKR0r6Z0S7+mq2/GNMJqGkH2nTEdv5rV/R09OycIJm2ASRvgXvm3VUBagQ2vwwZWqsniip5laDe3BMMqQtILuqg+Ka3+6R0hWYgIMDa6iPi4pDeutC+hjPiksD02FxaZUfEgrSw6qyqpqDm3Bg1p7pnkKMdZikGKDD3CLO/ofwyqdQtLuegWdvqG95mb3hddg5z8opz8om76PLwXnhiRXNCEGxlnrEyyVovqUTd9Hn7i4Pzx+dvHzzt/ftnl1CXnLy7f+fKKy+mrrmeuuX11/e5X1+9ecPK6eNv7krPPFRe/a24Bju5BNzyCb94LuXkvxO9BQm5ZY/fI4iRrtXeeX40eTqtGIaeXcdQ1Ms/Qt7xF5JvRLAOKqUcx9ViWAcfU/ZdlwNB1GLoBQ7NgaFsYqg1DtWGo2xiaCUVT4HmrswZVwzzhWsKdG6lXE1EPotq9olEe4Qin+x3XI7quR6FvRGGu3YdfCGw5E0u4HdF57UHnrQS8XzIxPKLV516pk0v+RcfMj65lvH0t4+3b4I+8yr4Mgl0Kqr3qX3UluPb2w2bvR+2hkU1hEXURSYhU2HwTSbZA4MsIXB2BayBwjASOkcAxEzhbL5D5axmPLvN3hGMavicTjmnCc7ae6U94xfi1DN8RjqX9/iZ/3+zXMvTwzM/Vi/5lR1omnmv89jMTOEYC10Dk6EgcDZ6xOSDQkRgbA5zNaYmpa4KV39ZTAcf+RbhKaNwSmbcl5m2JcUtksABFrV6tjFui5+pviqu0Zt7mlkBhFagsAq2ZpzfxjEae0cjTA7+1cNQWjmqLo7Zw1BaO1sLRWjg6M0trYenMLK2FozP/ifQmHiDAiMnwjalXyVXP3//m9sKAkBvB9538gx2d3U4jsZVzS8Q7d8/kFcXxlqfxPU3hD92DQp3PXfjgtstX80tkNm+iobkw+rFPWIQbuCCut7+9uQ3icvfCyS/+UAxNZ7Cm+waRwaEeZx0+jk8IH5skVNcW5oDjEaiGgWF0bl5S+EOv4FCPC5c/S0gNnZjtrmkAB92/QyC3rW9ycISm3Pz41o6yxpaiwpKEiIeuru6ng8OuV8NSp+bgRhPdYKLoDVSNgaY1MPQmnskislhlIjEF2902NkG27Vjs9l2r1WKzbf8ornq+dv8kv/ubRO+9ffu39f0v5oP93W/ruc6hP+WD/5J/6LkQcLC3b9+1AwK4ase+a7Pvbtt3tw5s2/u2p/s2gKsObPt2277dtv/MX/UNVL3AX3VgA272dm2AgB3Y2fuugJ8fTtvf3907+EbfLPLra29n/9s67DNtt9ttNptWq5VKpVwu92+dq3b3tp/ubBnNJpXepNneV+3aucodMlPhElMSlIdMbl3MJciyifJk7FoCej0RK09Ey5LQ4iS09DtjKm41FbfyvXE1s3sjs3sjs1v+TPjVr08LSrOJslzyal6/HNwnyyFJMgnCTCynnMyr7KGXdi/lwSeTYb0PC+H+KbUesaWhGY0PQG2xhcik0u60ckJKafeTIlRcfntUelV4YlF4YlECGFbaTEQPUkepslmucnhJiuxfKoRhwhOLnP1jL7qEnnMKvHA74PxNn8tOvled/QHdvBvi7h/tdz+BMLgwRRFNU8UNnSTvkLiPv7j2wcnLZy67nTh34+T5m5873Pri4u3Tl+98ddX17DW3c9fvXrh578LNe5ecvK44+1y943vd1f/G3cCbboFXnDzveIbEJOY0dvVM0oRTTGkrYTy9rKWtbx41zSUz14eE+oFlPZGrwjE3MPQNEs9A4pm+LyLH8DzpiFwNkaMjcoxE9haRtUNk7RFZO0T2Noa2iWYsT6rXmhZw1xKunX/0WXj9nWDYFZ/ar3zqvvRvOB3Y9FVwy7nwtvMR7Q4POy48Ql6NRTomoG49QTjFddyKbnaMqLscVnP+XuGHIdVfRDZdCK78yg306Z2sTwOglx+3eETWuT1q8kpBhBX2PakYzygdSc3CRcY1xXQsTGJpkv5l7ZDI3MczExgGHMWIo5gHePZBvn2Qbx/gH/Rx90isbTzNiKNqSTzzc9f7v5L5G3G3SNwtAsvyPVkJLGvf8j6RZ8MwzEiqDknTYJh6It9MFllJQhOBr8XzVHi+krisJgg2cdx1NEM2sW4bXX06INoi8Qx4lq6bqcWz9HimkcTd6uU97eU97eXtEFm2broVQzEjFzUknonE17069fANhyLxdWSehszT9PHUJKZ8dtU8IdKO8BXzKwbCPA8KJ5W1d6nNG3qTGOAqlZb/7JyUivMj0Or5vLUlea50JuGRpNbzn6sXzX/x+x7NW/Yizjiqnmt8c0sg2hUKdpelVoHSzDcaBRYd16xm61Q0nZmzaWXJbcw1G1Nuoyu26SorXb1Fl2umVVsUyx7HciAw7XD020y9lW228fQmltHIMRl4FgPPqhM81QpsGsFTrcBofKX+LYHJKjVuSQwWsd4s0hqXNQaBWs9X6XjJ6WFfnn0HUpbc2lny5dl3UjPDp+bwV298lp0bwxfORD3yfvf9N5rbILCGPKc7Z6pqc1LSw285n25pL9mzq6w2ud2uFUkXvP1uPI4Llaww7XZLF7L+9p1LxSWZCqXIaF7vQja433OEloEIPZ2x8fd7+5AG03o2OD678DFDOJZTFHvb4zydN71vN6FwzVU1BVmg2PTMB7HxPplZgdCyh0mpztGPHEogPhxmh0TYvbk+pFVP6bWzOt2SyciyWJYl4jlcd+PYBMm2aziw72xtm57ubB/Y91/EVdvb20CpJOAYv9Vq3draevrUemDfAcDEsmUAbqzbJrNFv39gU2sUao0C+KHZotdoNy1W8//P3X0Gt3lei6LO/XF/nD33nn333slx4rgnceJuyVavVi8UqS4Wsfcq9t4L2HsHe+8kCBIESADsvRMgeiFBEiB67wDx3h+fzeMkdibO8U6caNZgONDwwwdBM3hmrfWupdablDqTxmA2WoAZAAsAOr1RoVBACRcAjgwapVou0asVFoPGYtQBC9BqTCqlzmwCwAKVuoBer9fpdEajXiIRKVXSb15CajBqDAadVqtVq9UajQZq5dZoNAqFQiqVajSab3cgmc1mo9EsFsjB0ddX1uu1OoPaYNbojIojoLMAo86glkhEMpniyATAETDpgU5n0Ol0ZrPlmDJarRbaoAzN4RSLxRqNBoAjAIBOq5aL+GadGhwZTUat3qgxA5MJmFRHmgMpT2fRmYHJAkwatVwm4hvUCmAxWYBJD/RmYBLJhWZgsoAjHp+7u7trMpmOTBZgAeAImHVHWoXOrDFDdy4Wi/l8PnQDGxsbiYmJ9+7dm5qaYjAYarXabDYbDAZoxhUkHqPRCH18xwaCGPT3d5Xua1dpgdAIyAIjeov/NKTQI6s3rnkNhuSkIXlx/dzoXm5MHy+mlxPbu/PnASnqzyNpkPdNHCQNHiQN7iUhOUnInahuSlw/LQXFgo1xsnD7mdi9dMxOJoqS3b+U3TWZ2jwaU40IKezwz2zwToF7JFZGF3XHFnbH5HdG5bZHZbWGZzSFpjWEpMDD06ris+G5VV2NfePDU4SJVdb4CnN0npJb1ZWQU+MTAXvsHHz9oeulew6X7jlcue9w48HLOw8d7z12hsLmhYetS6CLT8Tg6PzsKm1hg9nYiXLxifjy4t3Pz968fOvJ2asPzn1lff6azcUbjy7fenL1zrOv7j6/du/FzQf2Nx/Y37Z5efeR073HzlZPXa2fu1s/d3/41OWZnWdAaGJ1U+/cGn1xe7djeDaltKllZK5nehO9tYenC/F08QjpcJCwj9g6QFOkaIr8zwNFkn5XiFFkAYosQJGkqG0FimhAEYwoghFF1CA2BQNbjDnhXvPygFXU3RuhJwNqH3rVXLcr+dKu/IuXVaeda8651Zx3qznvXn3OvfpcUNO14JYbEa23IttuRzTfDG24FlxzJaD6onfZqVf1VyPb7oY03PYs+co1/6pv2YOwervUXr+MgcAcVHARNrxsIqpsMqxkPKQQkwif6OtdI+DZh5O7shGScGBNMLylwlHBKOlodBuMboNR0hFm24TZNqC3tSNEFZqs/M73+71BVn4rVGiyClqwjdpWoYiaPw7d0LYOua1DbGv7CcpvxlNJECTZIEXcv33Yt83tJe71kTgI6h6Svoek7yGpnGEqD0MTjjGkYwzpKA3KDAkH1oVDBNkQQTFMUA9taYa2dMgN3eC6dnBDhabIIev8dwSKKkZRpcNfG0uMpojRVBGGIsBQD0e29hb2FbMMwSSFu7wrGVoiF3cgS1rb1WaZzsjV6PeVml2ZkiWRM0RSGtTY++O46jvzWN+3V+T7AzrJJVexIQVKFUyJnPEXUmt/IX/203HVoZbGBhwSYNBVpH0JQSEiGYQkg4CgEmzqDXSlmSYBFBGgSAFJcUTSGkl6I5EvmxOqFsXqFal2TardkGo3ZDqCUr8tUxKVCqJaTtFKKQYxzSyiHQlpJjFNKf/vdZVczYJmpn/7QxHL6AXF8VY256trM6fnEMlpQRPTfQeHhGe214vLkvZ5WxlZYTfvfDGArEOiGtMzQ7cp01m5kU6uVj391QBIoGBzVl3cHyYkhfCFLADUWDzC1f15eWWOXMkFQD2K7Xd2fZqTlzQ80lVQlEbYXjCYpPHJr9ILIjaY47nl8fYeVkT6ohmo0di+1vbqnNy4/MJYGMyvvDwENZKHQqV1dgWjRxJp5JY9Zq+QNyoTTsols3LpolqxqVGT2ez5gcHaqelhg0luAXqNXvGXXQUAgE7vH7vEaDRqNCq9QQ2AUa2RCUVcjVZuMKpVaqnBqDYf6ZQqiUotBcAIgFEmFxKIaxNT4/Ut7ZMLa3yJQmO0KDR6qVKj0xstAOyw2CIh36hVgSMjODJYDBq9QiQV8I5MwKAHJiMAFmA2AZVSp9HoAAAKhQKAIwBMeoPaYFSLJYci8QEARp1Oo9frj6EDANDr9dCe5uNi2dHRETSbQKcz6HUAWMCRGWg0Oq1WDYARAD0AWgC0AOgBMGq1aq1Wb4HsZfnf712hUCiVSshwUql0dHQUgUDg8fi9vT1oHLlerzcZ9Xq51KSS61UytUqqNSjlOhl5l4KZHavrathiEEzAKFOKxvGYzpaG+XGsVMAVK0QClUh7pN0X7svUcq6Q19HV3tndJZfKJCKpTChVy1R6hV4r02pEKqVYbjKYj9/axsZGSUlJeHh4RETE4eGhXC6Hxt8fFwqhTxM6Pwh9msf/Gv9qrvrfmao/ylftRLQRY3vIKUhG1ignF3eQg+PAMKxMFDmqdiSyoi+4oN0vq9E3o84PVh+U1RSc05IKH04s7Y/MaXuVVh+YCA9Oqg1Pa4zKbMyvHazrxg5Nbs0TD5YpfOwirbFvPK+6+7Fz8AN7/xuP3C7etT978/m5Wy8u3rW/ct/hprXj3UdO95+4HLvqhXOAs3d4H2p6epmytMVu7R31DIw9c8Xq87M3L9549ENdZfvS56mth5tPeGFl8/QyZZV60INZTCtvaRya7ppcR23s4mgCHE00QjpEEg8GCdwfy1WDW0IEgXnsqushJ/xrbDzh114UnbQtO+lYfca17oJH3UWX6rNOZV/aF33uUXnWq/q8P/xiUN2V4LqrwXVXg2uuBNVc9ik/HVR3JbzldnjzveA6K//Ke/4VNoFVT9L7AzIHX2UNBaUP+KT0emQNe1fNRrVvFhcOVbfPT+GYjAn2/jCBhVjlYMmK5QMwtm0YJRgxWwYoxrYNOLIBRzN8n6swVMV3B0X1Z6HGUNQjJOUISf1Hsa0dJql7NyR9BBmCJEdSFEiKAkEW9RH5PYT9zg121xarh8jq3Wb2kVi9JEYvidG3TYNPzDXPrfSuU1AUzijjEE09HNo+RGxyh4hi5JZkcFOGWJcPbqiGtnQoomFkW/tDXYWhSr4zfixXaY7kehNPaziATqdDWSu+iPxTcxX0W5CroG/uv+y/fxZXcQGPYWGx5NuHgi2jiAokDCCiWATbJgVZpyYpdESFjqjWbunVWxbFhkWxoVWvSeWLh+LZQ/GsQLYkVq9JtVsyzZZMSVQo/9RVhv9+V4nltG8DFzKWXMXOyY++eeeL5LQgDLa9taMEWgV4+96pjKywTeJ4Zk6Elc35usbc7r6q2oYcjX6/vCrNxd06vyhug4Ankqf2eVuLKyOuHo/cvZ7NzmMMJkk/otnJ5XFeQfI+l6I3ilvbq5xdnxQUpfYNNMUlvOobaFpdn3zpYhOZ6D27jsopiXv68vbAUOs6Yba4FAbLii0qTqqqTE1P80xJcejuSpiayBvHZ8xMZ7PoHbxdhJiPlYumjl2l1VD+BldBz3wbKCqVAgATAEbzkc5k1lqAAVIUAEa9QQXNJTeaNAaj+pC/h8WNFJUUVtU1blHZ3xTfgEpnNB8BCwByqcyg1wKLCVhMwGIEFiOw6IHF9LVmvgm5TK3V6r8hwhEAJgsw6g0qiZSvUosBMEKJIo1GI5PJVCrVn9ywVquF9hgePwld1mwCKpVGr9dCrjIdKUWSPbVGcnxBYAFqlUkkVPJ4fGip37dTX2w2e2BgAA6HDw4OKpVK6LXkcrnlyGTRqoFODYxaAIwWYDQBI18pmF6fjYXFTyxNmoBRa1BOTox1NNcvT0/oVXIjMKmPjCYA9BazGYBDkbC1va27t0dwyJeKJXq1BkpZgSMAzAAcAaPeoNVqlUrl4eHh5uYmFovFYDBTU1MCgUAqlUokErFY/O33CxHq67dusRwdHf249cGfkqsG91K/ftxLGeSkDu6kIFkJvdQkBC19mJmBZmagGEmD23E9G7Ed857ZLd6ZtV7ptV4ZcD9YfVBOY1h+e1RhR3R+Z3hWU2BKrX98RUhyXXxee071SFkzDjlBGFugzmxypjd2Efj1wto+v6isx87B52/bQnHhjt2lew5XrByv2bjcfOR6+6EzxCCIVtbP3Z87+Tt5hXUi8JOLpBXibtfguH9Y8vlrNp+fvXn+ms0PdZWz+6snL9xtnfzS8ypxs1trNO7g+Hp2TVcdYqIdvzK0xh6jHOJoIjSZP0ziDW0f/liuQhJEg0TWvGi/eXngfuSda8Gf+8Gt3auuOpSddoKf9Wy64tt23b/1umf9JZeK0w7FJ14Wfu5YdMK95Euv8jN+lecDqi8GVV8KqrnslPuxW/EXvlUXX9XdDKl/EFxrE1j1yL/iUUKHZ0qPb2KXR3DNU6/iu69qrPMw/u2bRTmI3GpcZ9cKHklcHSaS0KSdCaZ08cCMp2qxJP0oUY/e0qK3tKNEPZakx1P0mO9x1ShN+d1BVX9njJCUfx7DZEXPhmCAJEYx5KM76tEdJYopGSBzuwnsjg1aH4mFZHAG6btdBHLd/HIZfqIQjY6qr05payocGmiYmerd2BqmsEYZ3DEmH0MToiniYaJsiCAb2lKhiDo0yTBKMfxQV43SpN8ZP5aroDogJJX/ljrgj+QqKCMCpdOObxKapv3P6yq+hsIDu3smhkBJ0ctpQLkLFLtAzASH20BIOBJvGqSbJuk6EK8DwSrgrQL+KtCTdKo1sXCWz58WSRYlilWJakOkWJOqvnaVRkYxiGkmMc0s+nu4SiilHLflQaKCpkNVwjMeP7vqF2hbCc+oa8zdpkyvrI9a2ZxPSg0cn+otKI53dLmfWxBTVpkKr8sSSqjosbbQCJdXoY75RXEV1emjuI7xqd6E5ECbx19VVOUsLGHhtQVePval5ZkM1oZAxCosTouI8h1CdYxi+1zcngaHepSWZ966d84/zGlmZbi+vdjZ/XFWXkJpeZaP38uAQMee7grUELyoMDgo4GZayqOmRr/+3rBRdCJ3p0/ERclE4wrx9LGrdFrq3+Yqo9EokUj4fL5MJtNqtTqdBgCTTC7UG1QQp1RqqVQm4Av2KVSCVCYwmjRqjUwi5bN3aIPI3sTkhOr6ptmVLYFUKZKrZSrt16VAgx5YAABHMhGff8ARHOxKBVyzRgYsJosZCPhyzi5PLtMAC7AcAb3eqNVqFQqFVqveP9jh7LGgl1ZrJBIpX6VSqNVf9+B/O1/F4/FUKhX0jMlkgvYQa7V6HleiUZuBBVgswGIxA2A0GJVi6T4AWrVGIleItFq1Wq2VSlQ6rQVYgFyuhC6iUCjUajUAQC6Xb25uVldXw2CwioqK1dVVtVqt0+m+lp/JAI6MwKRTKsRCCY/D312jrKNnRtMKM8YXJ4zAYAHGQx6HvLUm4LCBxWQGgCuRiRVqiVJjBsAMwOraxsraqpAvsByZgOUIHBkVYoGEz9VKxQa1wmwyQEJSKBRcLpfH40Fpqm9Kq0CtVgsEAoVCodfr1Wq1UChUKBTH+bx/TVcl9X/dq54+sJeK4KQjdlIHWekIVuogI3tkBzbCzEDSEvsJ0e3LQQ2TPhUYr5IBu4Ryl6RSn3R4YHZ9aF5LeGFreF5reH6LR2yJV2yJf3xFeHpdWmlfZdtEF5owPEMfX2Fj5sjd6MXSxsHItLIXHhGX7788cdnm/G3bi3ftr1g5fmXtfP2h641Hbjceud185Hrnkcv9Jy4PnrlBrnrwzO2Zo99Lj5CWHsz4PHGNtDeAng2JgV2+9eTEuVtnrz74oa7y8Al/8sL9sa1HbGr+EHZxmbyHmiaUtg1V92KbRxcQy4xRMg9LFaLJfBT5EEUW/FiuGt6WILfZC+KDY1f5VFm5VV55WX7GueacV/NVv/YbAW03vBouu1aeeVly0i7vE/v8T53yP3MpPOFR/KV32Rn/ivMB1RftYL9/mfuJe8lpv6qrwXVW4Y1PIpvso5odC0ejirExOajg8AZbp+yvnHMvR7U8L8JG5iFTcvpziobKG6a6hojzEyzGOIMzStqfoMnHKRocST1GUI9uab4Oovr7XDVGV/2gwFBUf57cGqHJBsn8IboAsyPF7suw+zLMrnCIsY+g7fSRmSM7+zjuIYq927SynDmICK2F+xRnO6SHeuRGhlRlpHZVVuAGutYXMEz61AEfv8PHscRjdBmGqoCKjxiyHkP5wfmqMbrsO+PHchVXsnu8S+T4C/JHXL38I9YBj2l1nKz6Z89XidSUPQ2Fr6PrNGygZAMRC3C2AXkFbE4D5jJgL4KdRcCeB4xZQJsBpBlAmQFygkW+phUvKUQLcsmyVL4ikq0KZCtSFVGmJEL9VVBz1T/WVRT6XF1jbmlFSkNzfldvJZUxT2ctFpUmdvdVkagzE9N9NfXZnT0VbZ2lfYiag0OCRM7o6a8uKk2sqE5vbClYWEbRWYsYbGd6ZmR7V9X8EgaF6ahrLJyZR8lVe2IZexTX091Xu7tPYHM2cwsSCoqTG5qL7V7eD430JNOXtqlL1TX59Y0lDY0lRQVJbc3FayvDh/vzq4tttZWB5cWuTQ1eAz1B0/g0MQ8pF44ppVNKyYxMPCOXLmqUW3od7Ye6Cuqskkqla2trOBxubW1NIBAYDDoqbRuNQW5sLsvkws2tle6etsqqkuSUuKLi3OkZvEwuNJm1ao2MziC1tNYHBPlf/OrGYztnN2//8JiEQRTGaAEWAJRqlUGnn52Zys5I9XZ3cXF4EeTrWZoHQ/Z19/UgSkvg6WnZDfWtNCrLoD/icPbRaPTIyEhDQ11MbERRcd4BdwcA48LiZGFRzoMH90NDQ7u6uohEIo1GGxoaiomJefDgQXR0dEdHB51O53K5MzMzRUVF/v7+L186ZaTnjaDwQoEMYoYFGLQ6mVTOBUC7vDKTAUt2dXW2s3MIC43GYWegOqBarR4bG4uKirKzs/P09AwLCwsNDT158uTJkycvXrzo6ura1NS0u7sLXRAcmYBJz91l9nS3RcWGObjZP3J4bGVrHZ0ei5ke1Vm0JotuY31poLsdO4Qgrq0NDo/ml9VmZJfkFlUQSEy1zjyCHm1tb+PzDgE4spi0C7P4zNR4b3d7P3eHkAAvDBrF4/H0ev3CwkJqaqqXl1d4eHhWVhaBQID64aampjIzM0NCQoKDg4OCgra2tnZ2dhQKBTSdAeqW+7FQ9ZNx1cBuOoKTMbDzdSBYGQhGBoKRgaDnotkwJCW+cy2kbtK7dMQlv98hq+tlRpNDYplHcrl/Zm1wXlNYQUtoblNQZl1ZtxTpAAAgAElEQVRQeo1XbMmrlOr4vLa8WlRt92w3hjA8zcQt7najl2s6R5Pz650DEq4/dP3i6qPPL1l/cfXRhTt2x666ZuNyzcblK2vnrx443nvi9uCZG+Squ4+crJ66Pn3p6+AeXN8+hJvd2qAcDOOWopLyrt17ceLcrdOX7/8Nrnpq6/HohXt4fGbX4PjsJnN0ntwwOFHeiW4Yme1fpKG3D7BUIYYiGKHwRyjCH8tVKJJ0iLSzKOG2rCDuR9756tVn3pX3XSsu25V86VB5yqX2vEfjZe/GK+61F1wrzziWfuFYdOJl4edO+Z855n3qkv+5W+FJr+JT3mVnnPM+cSv+wqv8nE/FZb/KW6H1j5K63bOHX3URi3vJZa0bObkjr4KqH7nkXfEuvRXRaJuFCE1sC45rCs0fzO1eHRxjLA8T1ztmlzHbe2MkIY6sGKdoxila3LZ2jKBGbym/z1VYhvqvCyUUGKoMQ5X9SXFthC5Es3go9sEwa3+YxRlmcYZZOyj27sjuzjCbheXu43gHfRRi0dhIcE2ZAyzpcXzQ4wRXuzRn9zy/EHh8em9J5XhP5/oUkrI5Qqdj6PtjDCGOJccy1GM0DVR8RFO+O9X0fYFlyL8zftx8FfR1CH0jKjW7Ki3np+aqP/l16D6Vmt1/aldJVJRDOVGhpgE5w7KzpphC7XXW0WtKKNUFzNZyelspva2U1VrMbSwS1xVpqorEdUUWwqhhdwoIVyyydZ10TSZeEktWxPI1qYooVRGhY4BQ37rp79K3/n11QGii+iZxfG5xaHVjTCSlafT7rN0V1u6KXMUWy+gM9hKUxNog4HmCbahRfWV9dH0LR6LOQGuS2ZzVTeIkgTS9x93mHGyRqAtCCd0MpCIpQ6Xlrm+N8wRUpWaPSJ7jHGwRSLMR0d5hEd4M1qZeLyYQ5gmbMxTSPJ0yq5bRGJQxYKIaNWtMcvvqXCFuJBY7EklcK1SKMRrZhEYxq5LOysQzMsnC3+YqpVKp0WiYTObAwEB9fT0Gg2GxWDKZZADRk52TPojsJW6vl1cUOTnbPXv+8Oatq27ujlXVpQwmGUomsdjU8ooiOwfb/+c/fv67j09+9uXZc5evpcKyuQKxBQCFSjk9OZWTnfnY+v6pE59++Lt3P/jtO1fOnrR98vD+Xevbt6yvXL5h+8KxrbVrj8ObmJgKCQlxdXV9+vTxqdMnrB7caW6pm5rGwTKT7ty9/tprv/j444+trKy8vb0DAwNtbW1PnTr1+uuvf/bZZwEBAQgEYmFhobW11dvb+/Tp02+//e5nn56OjEhYXFjTavUAHAFgPLJodQYpa2e7tCzvvtWtjz764K233vn4oxMR4fGLCxtCoXhqaio9Pf3Ro0dnz549ffr0pUuXbty48dprr73xxhvvvffe1atXs7OzmUzmsatUIv40fjQhPur2veuffPnxbz/93VsfvuMV6oOdw0H9VeVlhbZPbLydXxbn5j966njtzvMr123OXbqTmlGAwU7HJ6TY2jlwdtkiIY9EWCkuyHhic+Pi2Y8vnfng/OmP4NXlaDQahUKlpKRYW1ufPn363Xff/bd/+7fOzs6lpaXZ2dmMjIzbt2+fOHHiww8/fOuttyYmJohEokQigZquIFf9q/WtJw3sZgzswAZYsAEWbIABQ9BhCCoMQYUhyEnda1HNs/4VGJfcHrv0Vtv0JofMVpesZp+suoBMeEAm3B9W7ZdW6ZNS7pNY6pNQklbeU1CPqu+f68MRhyepg3hSF2qtuX+2qA6RUtDgGZp287H7pxesPjh9+8uvHl994HTq2pPT159+3Vb1ja6u2zjff+r+4Jmb9XP3Y1c9cfCxd3sFbx7Azmxu0XiYybW4tKKbD+xPnLv15cW7P9RVbl6hz+w8H9t6BEenNXaicIvb2EVqD36ltB1VNzzdO08ZIe5DrkJTBRia+Mdy1QhZNkzePXbV1aBPvSruuZRfcqw461h9xqX2vHvDJe/GK96NV3zqL3vXXXKvOONadsql8IRj3qeOOZ845X7qmve5a8EJr9IvfavO+1RecCk4bZ952r3wWly7cxE2smEps32zoH0rr2IqNr7D2bv0lnPuZZe8K4mdTlH1DpG1zuldEbUTld0r/R3zI/VYdO/C+uAKfYwomKar51iGWYZxiqrHkzXf5yocU/M9ofrjUEAxSpeM0iWjdNEoXTRKF0CBZnLH9vaG2fReMqGDsNJBWOmlbA7vUEcPGOg9GmafjmAQqmfHYlrhLnlJz1LCn6X4OWQ5uxU4+pZ5hdWHJXSkZfQX5A3XFo60tixOdq2tIUmMUcYhnq3AMVWjNOUIWfZDXXV8w38SP5arlEaJRr+v1u0pNbvQVlqxjC6W0X9qrjoUkvgiMrT6Dbo96Pv7n9pVMiVFraQBFcPC2TgY6RpNiKh5al1+51q11Y2G5w/qXtxvfH639dmdvod3UFa3Jm7fQlnd2m8vFc51g715IN86Eq8rBYtS6apSS4RcBQ1Z0MhoWunf6Tzg9/WtAyCxALFISmNzVoUSKvR/TKPfl6vYIilNqdnV6PehWZ0iKY0vIuuMXLGMzheRxTI6tH1Zod7hCbYV6p2DQ4Jctas1HAjENImcodLu73E3zUBMos7scQlq3Z5UwQZAwhdRs3JjY2ODSKQVk0HC59EkQoZBzdEpmcC8w9+bPNKu6uVTgr0eDq1mYSJxFh/FY9fpFViDakanmlfL5o5dZdDT/4Z8lVQqXV5erqurq66uxuPxVCqVwaBVw8tj4yJQIwgyZSshMfrO3esBgd7JKXGZWalV1aXzC1PmIx0Axr19VjW8zN3T7ea9B0mwvLLqutCouNjEFPzULF8g4uzvlZWUJibExUdH5GVlZCTHv3zx5OKpz058/MHZ0xecnbx8fYI83H1r4A0M+s7ICObFixdnz551cXHy9HJ1dnGIjglLS08MDvH18HTu7e3Ozc11cXG5deuWlZVVYGBgRUXF4OBgXFxcSUlJT08PEolsa2srKyvLzc3Nyck7e+ZKVGTi9NSCTAY1whv1BoVEdoAc7srOSY2Lj8zJyUpOTvX1CcpIz5sYnx8fn6ysrITBYE1NTXg8HovFDgwM9PX1BQQEuLq6+vj4lJSULC8vK5VKi8ViOTKZ1Ura1npHc31WZmpOPqyosjAeluDs7xqaGD6zNmsCRolcUFSYY3335gsbq7iIqI8+Of/MPjA8KuuFvW9KWuHgMD4qOsHqgQ33YG9rc6WjtSYpISQ1KRheCaupSEtNCu7qbO3q6iotLY2Njc3KyqqtrY2Ojj537tzIyMjU1FRfX19aWlpkZGRaWlpMTIydnR0WiyUSiceN/FD//r9a33py/y5sgJXdT/8mqNkD5OwBcvbAdjh8PKB02CWz80Vi3dM4uF1ynVt2u39hV1hJe0henV9GlUdioXN0nktUtnt0vld0XiNioQ+3hVvZmyfwJ1cP+kc3KpvGMks6M0raojMqXAITrz90/eT8/Y/O3j178/nNx+6fX7I+cdnm1LUn52/bXrFyvPHI7c4zr/svvO8/dYcABLnq/hOXJw4+dq5BVY19Y9MbBPrh2PRGQkbJLWuHE+dufXHhzg91latnyDM7z6f2Xq+iUuHNA+iZDdwSDTlLKG4dqkFO9syRR4j7YxTBKFWIoQl/RFehKfJh8u6SlNeygrgXcRtylXPZRc/6qx6Nl72ar/q0Xgtsv/mq83ZY193w7ns+NRc9q865FX/hmPfpy+yPHbI+csr+xCn3U5/y037VF7zKzz1P//hu5O8eJ54IrnmaOxKS0OGZhQwuwUcXjoUldbv5Vdx1yDz/POVERMOD8DrrmIbnKZ2+xUPJcHx5Pa61ZrSvGYftml3BbOzMMJWre8blPfMS+2iaYcCQv/vc31/hKgWOqcCx5DiWHMeSjjGEYwzhGJM/xuSPMXlQYNgc7AFzkLXetjVduzhauzjatjU9yFof41HQ+4ShnfXWzYms4Rbf8nTb9DC7jHC3wlCfCs9Xta6RLQHxnREJnbGxrfER9Ykh1Umlo921U6Nda2sjtB38jgjPlo3SpCNk0Q9C1d/BVWqzTGs4gBI/AjHl4JCwu7/O5qz+1FxFYy7QWYvMneWdvTVomS4krX9qVynlFKDbAQq2ZXt+vSy78NZVr//6d9f/8X8H/Nf/m/jBe8kfvJPywdtZ779Z8u6btW/8uv21X8Pf/PVmWthufyWgTgLxFhCuqw8XVNJ1g5H69VwryGp/R1cptd99nmBnb02l5YhldIGYYgZCvYnHF5ElcoZSs8vmrArEFIP5UKHe0RoOjoDoONEFXeHbdV6ZkrXH3VSod46ASCSlHQpJEjmDc7AhlFBpzAWZkmUwH/IE29Da5pranOLCNAZl3aQWSvl0nZxt0e/JBavcHSwwb5rUkweMZvpmCX0zdw4XsjIdZlB0GVU4o3pWr174P3SVxWIRiUTj4+OVlZVNTU3Ly8tUKnVpaSE3LzMiMnhyCrvLYcTEhj96bNXYVEOjb6+tLyKH+jCjQ3zBPgDGQ/5ed09bSlpyTGIKhX1gAmAIg4uOTyoqq5yYnF5ZWw30D0iIjx0a6JWJ+FIBt7mu2ubOtXff+JWrs0dPN3Jqcr6+rgU5OCLgS2Zn593c3C5fvlxdXTk1ja+prYyIDPYP8EpLj+/r7wTgaHl5OTY2FnJVVlYWiUQCAExMTDQ2NkZGRtra2tra2oaFhVVXVw8NocLD4hobOogEqkKhOjoyGU0agXCPTF1LSon08nYOCw+qr6+tq2uIj0vJyy2dGJ/Pzc1/+vSplZVVWVnZ7u6uVqvVarVmsxmBQJSWljY1NXE4nOMGLI1aqRTyp0ZHivOyqqtKt7bX5DrZGmW9vKkyuzx3cnlKaVAIJbxBRE9yXFR0cGBqfOLnJ7/KL2nfIHCb20Z6+7GbRGZVdX1wSJhcJpmcGMtIjYmO9B1CNChlTKmANI7tdXdzTEhISExM9PPzi4mJaWpqam5uTk5OHhwcbG5ujouLc3V1TUpK6unpgcPhXl5eeDyeQqFotdpjV0F7mn8qrrIJyHGDdce3rGcM7ib170V27UZ07cX08RIQ3ISBvfh+TlzfbkwPO7qbFdXFjOxkxPXtHkds7w70fEwHNbpuOaV5LbubmN9PyezaiK2d8s9Huqa1P4mseBFb5Zhc7w5r9snt8C/s8i/sCixqD8qte5Vd5ZtW5hGX6xGXH5VXV96NH5gmThF4kxt7uEV2H2a1oHogJqUiOauhtB65zVF2DM/5R2d/Ze385VePoThx2ebcrRffblqH8lU3HrrcePDylrUDJCqrp67HDeyFla09Q5Or25zVbU5t66CDe/CpS/c+PX390s3Hl24+vnzryZXbT49R9RdcZfPE2d07zNM/ytEzOCIhp20QP7vFmSHtZ1R1FLYPd04TxxmiSZZsmMgd2ubiWPLvc9X39BUp0FQRmipCU+RosgpNMqG3zehtM5qkQxJE0HnAxsW+O2E3rwR+4ll+17nsYmD7He+Wr1zrLjhWn3GpPuvdeCWk43Zkr1Vsn3UC4lF8zwN/+EU72AePk95zzPrYp/ysR/HJJ6m/fRD/ztPUD5+lnrBNPxPRaFczn1IxmRjd7OJecNe94LZ7wS2HzPP2sHMehZdimu7ENN2JrLkfAX8K6wiqxRc1TzTB0W0JFUXZze0NqGnkEm2aIl5gqRcY2mm6eoyqHKOrcEwNnqXFs7Q4pmaMrhqlKaHWdRxTM87WjbN1WIYaTZEPb0vG6AosQ4lnKcfZqnG2Cs9WYJmSMYYQyxLgdwQ49iGGvj9EZqKoTPzuwayI1741ntxf5pD96lGSp3N+WEJPcQcJu6hlYvlbJROdPuWJ9pnBjjlhniVxr2ozYjtg6UPxka3unqVP/CpfZqOSG1fqSvGVkQ1JD6PcnDMi45vgLQsL01zBqlQ3uSdFEg9wLPl3OmliR/2D4jsvMsZSjLFUoyzVGEs1xvrakXimFM8Sj25zl7iqeZZohs5f25ePrNLKulFl7Z0ynVBrOOCLyFAhJic/OjbBJyjkJSw7HIlqpDLmAZBoDQcM9hKVMV/XmAvLDp9bHNKbeMYjPvTlJ5bRoT53CGd8EVkkpal1e1C+4eCQIFexNfp9SDZaw4Fcxd7nbUGrSzT6fYhHWsMB9DNzZ1mt29MaDg4OCTzBtt7EkyqY61u4G7dP1jbkrG1iYxN8wqPc2JxVMxAqNbt8EVmmZG1TpqGtvVw+UaPf39lbM5gP+SLywSHBAsRSBZO5s6w1HEiVDJWOrdazNAa2Ssf8P5n8/oP8JFVS/mTWPDSD3qBhAhNPuzGOg8VmX78Q9tavY379q/T33s16/zdp772R8s6vij74bfe5U9gL5yc/O7nw/qcTn38Z+8Z/1ry8d9BXDQ7WgJio2p0W8+Z1ejLkKokK4hpNI6PpJTSt9L/dVVLlj9OKB3HqO0JO++tDImUKeQwJjy07ZCpFDI2EbJATzcr1I828UTEmPWhnbOWtTEetTAYzCQl6aTkAwyYN1qydN+tXjJoVjXJJrVw1aElmE+uHuspsNh8eHmIwmKKiotra2sXFRQaDsbGxll+QHZ8QtbQ8SyCuubk7+vi6b26tCIQHq2sLjU01qBGEVqcAwCgQHszNT7Z1tKZn521SWDK1fgiDS4Vll1XVjKBHceN4Hy/vpsZ6/gHnyKDdWJ7PSI63f/LA5t7tqoqa5aUtndYMLMBkBIc8ERI5HBsbm5SURCIRATAJRTxYZoqr28v2jgbo+N7U1NSLFy/efPNNZ2dnIpGoUqmWl5fhcHhRUVFMTIy1tfXPf/7zn/3sZ//5n/957dqN/T0hZ5fPPRBqNDoAjowmDXuHMjuPtX548623X/vZ//Wzn//8P729fbFjkzyuRCbVjo9P+vn5vfbaa7/4xS9cXV0xGMz+/j6fz5+bm6utrYXD4VtbW0dHR9CILwCONBJRX1tzQnR4YwOcy+co9HL0FCYmI66mo26VvGYCRrlK3NPdFhroGxnkX15YnJldhZsiyVXAZAE6A6CzePUNrS6u7oe8g/q6qsgwv8b64v3dDYmQMjfZW1OVHRUZEhISYm1t/Ytf/OJnP/vZH/7wh8TExImJCYFAMDw87OTk9O///u8/+9nP3n333ZiYmImJCSqVKpVKj5vWlUqlSqX6J3BV/MDBn7sqqouZMsRLGjyI7+fE9LBjetixvTvx/ZzU/p2sHlJOxwasZSW5fjaqHBuUh/BK73RNarKNqngZV+WWUu+T2eKf0x6Q1+aX0+KbVeeeWOiVkO+fWhJVUJ/TgGganhucJWFX2TMELnKCUN2Kic+s8QpK836VnlfWhcITtncUHcNzATE512xcvrj6CHLVySsP/4KrIAz9iatySxs7BnDLhJ010l5Dx7CTV9iZK1Z/g6sePnVx8wp18wl3cA8KiYE19mKmN3bmKNzc+r7izpG2ic0xyuEEU4ra5g1tc7FM2Y/lqj/przruW/dtvuHecMmx+oxd+ReOFafcay8Etd4I67ob1X0/rt8mtuu+X/UF24w/PEp81wH2oVfpaY/ik0/Tfvcw6Te2sE9tM760TT8TWve8fDKuYSkztdfPt8zGo/COW/7Nl1kXXmZd8Cy+GNN8I6bxejj8ZljV/YwOvzp8XttMQwO2FdZYXtDeXjs02jO1Prq+M00RLjAVi2wtjiofpSm//aaOj/6N0VVQE9UYXYWhKkbIMhRJOkZXYBlyPEs5vqMc31Hi2TIsUzTG5I0xubgdLm5nf4y1g2Eyx9jMiX3OtHAHPt8T3ZFml+XxJNXJuSAgojW1dLqxjzmWOVIR3JDkVhwSVJuUiigtxDfCF3tbCX0NG6Xls8mw4bBMVFT9Sskgq7uD0FE4Wv4swc0xPSSsOq98bAhFo8zw+OOcwyHSDo4l/Um5SqLhHwGRTMnSGg6m5xBRsZ7ZeVFQxzG07gPqfeHyiRT6XH1THgbbLhBToAlD0Ok8vYkHgATKHBwBkcF8aDziAyAxHvGPn4QyFtDPEKc0+n0oTwa9NAASMxDKVWy+iAxloaClvDIlSySlSeSMG7dPVsIz1jaxsOzwjKwwvogM3fYREAEggRb36k28Pe6mBYih29CbeNDzUPoKAIlEQRdItiUKskJDV2oZx8qRqaj/EFeZ1HSgO9BMDWEiArLPnYx94/XUN17Pfved3PfeTnvjtcy3fln5+9/0ffH5xKlT8x+d2Hjnk5n3P8l5+1f1D6/TKmCAMA4EBHC4ouIvq1RbEjVRpCGK1BSJiqJQ0KCU1b+Kqyh/5aNERhdzGTIuU3XI0AjJesmWQb5kUkyaFaN6SY+QU0Fbj9+Y9d9e8OdSo43SPGBqlfO7FSKsSjatls0pZfMqxYpBSzoys3+oq+RyuUKhoFKpSCSyr69vfX1dIBBIJKKcXFhqWsIWYZXBJEdEBsfFR+7s0o0mzdz8ZGlZQWtbg0jMA8AolhxicSO5+Tlt3X3MfYFYoUGNjReWVjS2dgwNj3T39gT4+dfAq5hUkk4lJ64v52Wm2T66f+3S+Yqy6sWFDb3uCBqIIOBLIFclJyevrCwBYBKJD2tqK8IjXtU3VDJZFJlMMjU15efnd+rUKV9fXwKBYDAYdnZ23N3d/f39IyIiXr165eTk5O3tXV9fz2CwiAT65MQCBo3f3CRA86v4As7C0vj9B9eePLWKjAoZGhoUCEQSsXIcP5eXWwoAEIlEY2Nj5eXlhYWFPT09UPoHi8VWVFRA5wGhqVFqtRpYzGqxcBKDKi3IaWqsoTFJGrOatk8fwA6mFqRPrUybgFGllbW3NXq7OQV5uZfmF8bEZSHRywo1MFmA2QJYu4LKqrpnz233ODvdXa25WUlDg20yMUsqove0l7q7PCopzk9KSnJxcXn48KG/v393dzePxwMA5OXlBQcHP378+OHDhxEREQgEQiAQAAAaGxsnJia4XC6Ug/z2DpyftKvi+vchVEHlP4hW0d0sGEaUhuInIvahv4rv5yQNHsCQnKJBem7HalwlLiC7xy2pySmuxjm+1jWx1iO13iu93jujwQdW751R55FW5Zpc7ppQ4p6QF5BaFF/SWD2ARy/TZim8yS0OZpHahpwphPeGxBe8cA6998jjpXtkWU3/4sYekS3vGJ4LjM29/tD15JWHJ688hGj1fa66ae0IzQW1euoKNbBDtErNqWzqGlnYYK6T99v6xjwDYy9cf/j52Zs/1FWPn7u5eAQ7e4a8cPbzD0uuakWMrzAW6fyKLkxpN6ZhdHlocxdPF0NzFsYY0h/LVaM0JZq2vyLnt68PWcfcvxF6Epqz4Fl/1Ql+1q78i+cln9uXnnSFn/Nv+iqk43Zk173YPuu4bisoX/Uo8V37jA88S055FJ98nvH7Z+l/cM4/5Zhzzjb9TGDVo3xMWPd2ST46IrjmuXvBbeecay+zLjhmX/QouhDdcC2m/kpY5dXQstsZbV6N43k9C00dU52VA01V/T01iKHmkYm+qdWxNeY8Tbi8q5lgqCA5fdtSUMkPy1BDPUzHdc8RsuyPXSXHsyVY1uEYkzu5Lxjn7I+x2RgmHcOkjrIpOA4de0DIRBUH1AXZZtvb5Ti4l3n7176K6khIG8q2zXKxzXLzg4fn46q6aSgkBz+8P4Xm4dpI1c1b+VXzGZVzme1EOOZgcIQz3L7Z7Zzl4wQL8CmMT+2saVmcHGXRcLvsERoLx/ru0t4/ylVCJRcAiUrLkavYg8MNr0Id6xpzVzfG+gdrI6Ld/QJtNwh4tW5veQ0zNNKUmhFMIE1ClKGzFodGmsbwnUTyFGt3RSCm0FmLC8uoucUhBntJrmIfCklb2xP4yZ65xaHpOQR+smeTOC5XsSFvrW1iSdQZGnNhg4CfmO6bnOln7iybLALjEV8gpsiULAAkYhkdO97VOwCfnOm/dPWj0ooUNmcViWpEohqVmt3d/fWJ6b75pWHOwcbu/rrWcLDH3USPtS2topdW0Svro1w+UWfkQnclkTO0hoOltREaa5bDXRbJtuVqmkxFlSjIEgX5H+WqIxUdCKn87rpux2fpH/0+9ddv5Lz1VsE7b+e+/Ubya/9V8Js3Gz79w8DJT8c/+XzpD58S3vpw5s3f1/3utzVfnZ0O99GMtIGDTaCgmCSbEsmKRE0UaohCDUWkpsgUNChlpZH9k7vqazCR/spHmZQm4VKVPLqGT9EKNw3iJYMEb5AM6aUdCl7FAS2ZvORLmHdhb/lIOBE6UYJemr9Dqdpj9h7uj4gP8RLhlEK29Le5SiaTWSwWsVg8MDAQFxcXEhKSkJAAg6W7ujn6+LpjRocWl2bCwoMSk2IYTLJWp5ieweflZ8Jryvf2WQAY5QrRCHowOjbqmb1jXGpWfklFCiynuLxqYmaeTKEtLi/lZGUXFeY31la3NdUXZGe4O9lfv3j69IlPK8vh83NrGrURchX/UIxEDiclJaWkpExOjpuP9Cazbm5+sqQ0H5aZVFyS19TUkJWV9eDBg7feeuvChQsZGRmtra2lpaXu7u6JiYm1tbUNDQ0wGCw6OrqoqGh4eKS4qKqyor6nG7G+vqlQyCzAoFAKd/co6bC4xKSo1LSEysry3t7+7q6BgvzykODoqamZiYmJ/v7+/Pz8qKio3Nzc2dlZnU6HRqOrq6trampWVlagHn/IVQaFjLq51gCvCA8LiowJzS7KSspOdgvyCIgOGh5HGYBeqZG2NNe5Odr5u7uU5hcGh8V3I8YliiMTAGYAmDu8svLqx0+eaTWqxYWZonxYdERAdkZsVVlWemKws8PDjvbmmpqajIyMsLCw+Pj46urqgYEBFAqVlJQUFxcXHR0dHx+flZVVWVnZ0tLS1dWVn5/f399Pp9P/aIjXT99VsX17x6g6plVMDzt1+DBliJcyxEtGchMRX9srqYee0rQYXzH6KrPHNa7WIaz8ZVS5WxzcK6U+NK8jMLvJJ7XGLbHMNa7EJb7YI6nMM7k0paqzoOKQu1cAACAASURBVBXZMrowtsacpfCwq8w21FxZEzIgKts9KPmlR9Qzx+BHtv6uPnHFFd3jc9QtprQTNf8qPv/GI7cTl22gw4Cnrj35PlfdsnGCklVQ97r1c3eIVtHJ+VWNfdPLlE0qt3d4KjAi9eqdZyfO3fqhrnpq6+HkFvTSLeiZo49nYGx+ddvIDHGBdtiKnq/sx1UhZ7oXKFB/1QiFj6aKfnRXta0hraLuXgv+3Lvyvkv5JY+6K8eucij7wq3mfGDL9bCuu9E9VgmIR4l9NsENXznmfPIs9XeOWR97l53xLPnCNvMDu6yPPUrOuxZcsss461v2IBMZ2E+tKMXHhdXbOedct0u/aA8755h90SXvTHjN1Qj4pVelF4NLbmW0ebVMFSJW2/sWetvwfY3oAfgAorp/qHEY2z+9Mk5gzTHFcxzdFMc4ztZBlhpn66Y4xuk9E1QQRJGkSIJocEuIJIhQJCma8k2+iq0Y35GP70jxOyIsizfG2l8SS7E7Oz0bK03zE80LE+2rU10b0x1bo+EtUa5lL21zn7iVO/rX+XhXe7mUODsVOVsnPbTPdYrtTm7a6hjkjLaT+8vnGgrHS+J7Q1MRwSkDIWmIiLKpnB5K6xB7sJ+KfFUV6ZEX4podEgbPrMD1DdHWx/cZeA7nJ+gqKPGj0nJwE90x8d419dn4yZ7eAXhJeXJZZSqZNju/NJyRFZaQ7O/h/Tg7L2ptE7u1PZGcFmTrcCsrNxKFaUGiGheWUfC6LB//5x7ej4vLksbwnShMS1UNzM3zYVJqYFyir4//89KKlH3elkrLWV7DFJcl1TXmtnWWFpYkOLs9ePriGrwuCzpHZjAfQjXBMXxnakawt98zv0DbL8+8V1KebDAfSuQMqLbY1VsZFPIyOMwpMSUgMydidgG5ujFWCc/IyArzDXgRm+AzgKwj02Yr4Rmw7HACaXKDgC8oiVtYQZJo44eiTchVYjnpH+gqi5IOSHPk/PSK65cS3/417I03it99p/DtN7PfeC35tf+oO/nh0NVz6LMnsR98uPTbDwlv/GH6l+/2f/pZ1clPuh7eYVdkAfoi0O8AJYnPnxdpiHwtka+hCDUUqfJrV6n/dVz1V4VMRlFwKRouWccnGoQretGEVoDU8JtVh+UCdipry58wb09eesGje6i5QWpegJgTTVjJpGw17TD6D/cwIv6EXLqo12z/Da6CEhsqlaq7u9vOzu7DDz98++233377zQfWd51d7Lt72rC4kfiEqJzcDCqNKFeI1jeW6huqu3vaeIccAIxKlWRmdjyvIPd//M//ePv9j89e+srOya22sYUnlEDzq7o7u+LjYu7evPbh+795+/X/9eYvf/7Be298+dnHXR29qytEaHiVyQh4XCEeP1FRUVFeXj4zM2U0aQEwKZRiNAaZmBTl6GT7xhuv//KXv/zZN3/ee++9jz/++Fe/+pWvry8cDl9ZWVlZWamoqHj+/PnJkyc/+uiT588cCwsqSNt0o9FsNOoVSrFOLwdAS6Gt19aVP7C+8/rrv3z77XcfPXxeXFSFHZu2tbW/efPmyZMnT58+bW9vX15evrGxoVKp5ufn+/v7BwcHKRSKRqOBFsUAixnoNErh4fBAj73d0w8/ef8Pn/3+N5/89n++/v/FZyWOTKIVerlUIezv64wJD06JiWytr4dlFyBHpwQS7TeuOmhpbQ8ODRELRTQqubGu6pH17Y/ef+fcqY+f29x2snvS1dk+NTU1NTVVVFT0+PHjEydOnDx58tKlS/Pz85ubm3Nzc6WlpQ8fPnz//fd/97vfnT59emJigkwmQ5O3oE8WahH7qbsqumcXKvMdB9RTFdPDju/nJCO5qcOHiYj9qC5mUCMxqGrRI6XLM6HBPbbWObrSNbrKPR7um9zgn9Hon1bnmVThEl3kGJ3vHl8UlF2bUNENaxzsHF9FL1NnyAeTRE4XdikH3hWYkOfkH3f7ifv9p55P7APsXEIdXMJ8g1JKyjvRuI0NurgTNR+aVAT1qn9y/v4XVx+dufHs+1x1PBfU+rm7zQsPmxceEK0CwlMKKlrwcwQC/RAatXDL2uGLC3d+qKue23s5ugY6uAY+c/Rx9Y1Mya/uRi9METlD86Qa5GRRN7YRv4be5uEYEgxN+BfmV/1QV0F964sSbtNS/52wm5f8P3IrueVQdNaz/qpzzTn7ii9ty046VpzyrL8U0nE7qu9BbJ918tDTNOTTiNZb7kVf2ME+cMn9zLfinFfpl/bZH73M/cy7/JJ70RV72DnfsgcZCP/u7ZJSfFxona19xuVnyWftYedeZl1wgH0ZWHYhuORCYMGl0OL72R3+nbOlqI1u5DICsYDuGkc3DiPh/QO1A0NtmPHB2ZWRVdr8nm56zzTFMU7uGiZ3DRCqZvbNGKoCQtXABn9ggw+5CkOV/ZmrBFj2wRiLM8XldqwsZfW1R9eXxjWVZfTU5gw2ZA9X+VR5OBTavCx6/KrFM7YvNKjJyzb38f3EWw9TbZyLnRIGEquW4OXz1dFd8U4FHk/Tntkk3rGDPXDOe+Jd5pjQFVm7WNlP60fQhxM7MgLKo5wzAwPLE4oxbUP0xWkBZYbPwbGFPylXqUxSqPNXo99f3RhLSPaPifeOivUMeGXf2lFCos7wReSK6vQHDy+EhDsnJPt/8vmvK6rTu/uqHj65fO7i78sqU7cp0/NLw+mZoWGRrg5Od5++uOYb8AKWHZ5fFJcGC/Hxf15dm1lQHO/gdDcpNXBnb22ft1UJzygqTYyJ9w4OcwoKefnk+VfXbn4eHee1uDKi1OwCIBFJab0DcFh2eG5BTEFxfGJKwOlzvy0sSYDqj1rDwe7+ekr6qxu3T4ZFujq7PXhhf3MAWcfaXRkcbsgvinP1sLl198vCkoS1TWxYpKuH92MCaXJ6DhEe7YrGNq9sDB/w15RahkJD//r7+B/kKqCgSzCd48FesE9+H/faL3Leeqv43Xfy3ng98/VfwN76BerBNaKHw8ydr9C///3su+9vvfmHmV++izlxquL931ac+mwpJgisYoGWDVQUAW9OoibytcRDLUWooUhUNIXiX8ZVJLGC+FeGXEpScrd1vG2jcNMkWtCL0JrDdtleqWQ3nUMOpK7ZE+atGOvWQpaDiusm2bHf3fbYWkwjbzbuMgcEB2NQvkqv2TYZmX/bXFAAAIlEam5uTkpKCg0NffUqMCcX1tAIJ1O2WGzqILIXixuRyYVHFj2XtzszO76xuazVKY4serVGxt6h4Sdwfq9CfYMjQyJjC0orl9Y2j+eC6rW6iXFcSkKsq6O960vbYH/vrJQ4eHnJxhphjyPQqI1mEzAaLFKJkkqlz8zMzM/P0+lUvUENDXxn79C6upvT0hMDAvzCwsIiIyOjoqLS0tIKCwvT09MDAwMvX76ckZGxvb0tFouXl5fLy8uDg4NdXd2TkzJHMZPGr8eIHmm0cqNJBYBWq5csr8zkF2S5ujq7urrn5RYvLW6qVaba2vqEhAR3d/fg4OCmpqbt7W2ZTKbRaDgczubmJoFAEIlER9DeaYMBgCOLVg2OjNxdJry6zD/IOzA8ICIpMiA6aGgCtUnfUujlKq0Mml813Nu1PDeNm5wi0Jkytc4EgOEIHIrEyytrA4MIjUoNwJFKJp3AYkrycxJjIgM93V88tunv64H2AG5sbOTn53t7e/v6+kZHRysUCoPBIJPJoPlVvr6+4eHhubm5fzKDXq/XazQajUbzU3dVVPdOdDfrmFZxfbvx/Zz4fk54Oy2ykwGVBcPaqL41605FM46Z6IdBZXbBRU4R5R5xcJ+kev+0Bv+0Bv+0OvvQHPuwbKeofJ+U8uiSloLO0WbcGmKBMrrKwG2wRpYo9YjxmOyq514RNx65Xr5nf/+p570nHg+eetk893li6+/pl1Be1TMxS1mjCjtR8+EpJbeeeHx6weqjs3e/uPro3K0X3+eq47mgNi88Htp6PrT1hGjl5heVkQ/HTK5tMwXYmc2kzLL7T1xOXbr3Q11l+9LH0TXwpVuQnWuAs3d4ZGpBXfcYZpk6tb1fj5rJbhmuHJ4d3tofZ8lG6aK/MG/9b3PVgvigcbHvduiNC74fuBTdsCs4DeWrIFc5VZ72argc2nknut86uscqCfkkDfk0su22R/GXdrAPnHM+9S474112yiHnY8hVHsVXHTLP+1fYZA0FNS5nFY1Fh9Xb2aVfepZ81jn3smv+VYeMLzyzvvTLOxuQdzWi7GFBT0jfUjWGMDC8ihxewQ7MYjtxY02o4bpBZB1iuAE5UjeMGyUJoRZ1qJUK6lgfIcv61w+hGNjgD24Jh7cl/z97bxkdx5Xue886H+56Z84590yGIZnMZCYwQSdmxjhmGSRZshgtsGSLLVmSZZHFzMzMzN3iFnNLzd3i5q4u6Gqs98O2e5Q4zp3kZO57Pry1nrVXqVSqqr31oX7r/zz1/DtXZV1r0h66tJcp7WdLBziSAa7oJVdxyihjkbVldlEhd4Me2Ub5e+dGB5Ym+ZeH26db3Eu8bJt5J6jFPY4cHNziaZN+93rIlzfDrlok3vMqfxTWHupfG2CRYHU92OB60PVbIddMwg3Mo4zskyyCa/wLJ/Obmc0tzI7nzfEeOQHW0a4P0gKSu4vbmCPDgpVhPruPvfs/iqvUBKbW8YGMNDXb7etvb2NvcNvozCf7/piUGry+NS+BmBFRXmcvfBYd59fZU3763Cc19VnTcz1PQ91s7A0qa9LZvOmVteFrBsf8AhzyCmNy8qMio71Dwtyj4/xS0kMaW/J5m3Or9NG0zNDYBP/egeqG5jwXNxNQgX7b6MyTYOfcguj4pCeJKUH1Tbm8zTmCEK/SR/0D73t4W41NtClUWxvbC6fPfRId5wcqsQTitem5Hv/A+3eMzza3FT6P8XFxM+nuq9zcWSQN1bd1lpRWJJ+98FlqxrPNncWAICcXNxOhhDa70Bcc6lrXlDk22bjFn8VUHARniSGqULr8A5Dix+KqhczoSsNrT/70+6Df/jLhz28n/emtqN/9KuIPv0j+6G3qI3t1YhjN+m7b39/re+sv82+/P/7m3wY+P5z+9tvx777T7WCGdVUT/CUCoooFE2JkaUextIOt7qKrYpgmhWiIlIZIadJ/IVT9T+QqeHtJubOgFkxrRYNKQbN8M1/EjtyhezPmLdZmbq1NXWIvXtplGAhYN7dXr9BnjRlLsVx6DX+rSyYcBPVVCmTph/UFBe9jnU6HoqhEIhEKhQLBLptDF0t2QZOqzS0OX7AJ9lVqdGOTLZUJCEKl1mCYAlLg8h3+tkJD7EgQJm+Lu8WHFSoNQShw1Q5/F/Rbl0uEcolQhUIqFNIpIEKjRGFciRNazQsXPyWuhWFUIpEoFAoEkSOoTKXGwC1E4i02h/bCdoYgUBTd2NiYnZ3t6uqqqqo6e/ZsbGwsnU5Xq9Wg7TifzxeLpbs7UqkE03MVQag0WlShlMgRPopJFLgc9FuH5TgCqzFUSxAEhmFisVgsFsMwDPwBpVKpQqEQi8USiQQIe1qtVqVSETqNSi4jtCpCp9rdWafSFrk7HAkulWnkOzBfhIlxQqEjVLBcvMVl7nJZsEQoRWSQSqEktGqCUBM6TKWUySGBSKjTaBE5vMnlLc3Njw8O11VUBXh4Xzp3YXhwaH19HcAKDMMQBIFW8jiOwzAMrGwgCALm0KC1uh6qgEsgMOT5n85VvtVsv2omQCsAVaClgm8Vw6t8za1w0SFz0iJxyDiq91ZYh2Fwg+GjTEvPVPvH2c7B+Q+eFT14VuDyNMcpOOPeoyg7/ySv6ILI/Mac5uHaocXOWXb/8nplDyW7tvNpcr6N19Mr9+6fvH7v5FWT01dNja3cb5o6Xbtjd+Wm9TUDaxt7n5T0CvLo2vQqv7pj3Cc09StDh0+PX/vw8KUvTt889pXJ67jq8m2bq3esbxjb3TRxuGXqCLjK4K69qY17cGRqW9/ECkswOEGNTMg1uGt/6NTVH8ZVVg4eFg6PrO57u/lHJOXX15NmpjmS4q6xsPyGpPr+ljkemQP1MEQtS9s/Flf10GGQByydarrsfRHoVfcSD1tnH7+XccA4ZZ9R8mdmafvt8088qrjoW3fNs/yif9314HoDz+Lz1vH7jELfNQ3/wCbhc6f0Q2YxH5vFfOqQetw28ZR51HH37NvxXV7Zw88Sunx9i80tos6aPz/tnH7JOf2SVdRRi5BPHSMOu8WeD8i8m97k3zJd2LvU3DbZ2jbR00YhtYwO1pNIZR0d2bX1icWlkTnFxQPzpcPM6on1+pnt+pnt6on10mFmwcBq2QircpxbO7XZNM9/CVXQt3HVbi97vYfNjqgud02KuuPvbvTkwcOMsKjGnMSO4uj2FIfMexapl5zyjaIHfPMX45LHQj0r7M2TblokGTlkWflUPQppCfKvfexW6O5V7h3eFv6sMfhZfeCTiseBlf4p/UkNtIau9Z4WZkd0a6JHzmOrKKcH6X4pPYVtzCHy7uzA5sr/NK7CdJCOEPFFqxDCGRxp9PW3Dwlzj03wv/DVF8HPHpCHG7b5y8lpT7+6cjA+6cn4ZHtUrO/MfK8c5VKmOhJTgiKjvQtL4lvai65cPxIU4trUWkAebmjvKi2vSs3IDo9N8B+ltILa9vmlgZz8qMCnLh7eVq7upjpC9DzG5/K1w2GRHqSh+s6e8saW/FFK69buEkGIF5ZJHt5WXr42NOY4EKjOfbkvIsoLqFmAn3z97e0cbw0M1lXXZWblRk7OdJGHGyKjvcsqUyamO0+f+yQpNVgCMUEKUgIxxyba/IMcK2tTRij1u6IFlW5DoeYCrhJD1P+vuKr7iXv6qcM+v/l5yO9+nfLOX+L+8Ptnv/qv0D+8kX/kYzQpnOiqFfm5tXz0ftsf/jD3zgfTf/1w4LODGX98K/btt5pNbvIrswnGKCFeRKB5Ifr/c9WSTLqEbi9odud1wkmdmKTk10O8tB16IG/FeXXqFmP2KmvhK97Kl5srF9aXT3PnT9CmbgrWs6X8bkw+qsamldgMhsxi8OIP8AcEqsZefxgAIhotrvcERDEZ6FaFYjJQUwV+BO6BBKFCMFhNEMqX5oAagkCVGjmMwigil0EyqViFwf/wB1TChEYJvGvUKkKjJtQqQqXUaTR6Yz4trkRQDHrpooMThEomk/D5/OXl5aqqKjc3t3Pnzh0/fvzSpUthYWEDAwMoioJsJtghiBf+gApMg2G4RqMCPjYQvIurpOCCen9AtYpAYPXXp08AxxhQfKZUKvXUAvSqF/6ASozQqfT+gEpChRMqjMBhLaIkcB2hIgiVRgFrUTmhU2kINU6ocAJXEkoVoVbqVBqdWkcQO1vb7a0dQY8DLUzMjW4YGV43NLtlan3PksVgi0QipVK516+QeOGKjSIIot2jTgHcxDBMoVCA9B+O4+CE/9tcpdIocJVCCiO7MljPVV3zuwYPYuwiagJLpyObuCENXL9qtm/1ekD95uMqWkD16pOatcBaWnA941k9M7SBFdbIflZPf1y24Jw+ZBbZejuo5oZ/2c0nVcZPym0D8pyeZLsEZ7s+zXF9muUUmO7gn2znl+gUlOIbWxRX3FbSSWkZX+uaYXdOszonaYmFDZ6hidfMnfefv7n/7I2TV00uG9nduudsbOV+557Lzbv3bxjaX79jZ2HnFZtQ2N43PbW6U90x5huWesnI4ZNjV/5+6OIXpw2OXzI5etH42Fd3j18yOXnl3ulr5mdvWJ4zsAJcBRgIcJUerYwsXAJCE1t6xqls4cg0LTq54Jap4+HT174vV921cDazcbO572Xt5GV139vV51lMRlll59jipry8azwsuzKpsrN1hjnKkZDowvb5ja5VUeeqpIsq+8bYS4N76NCrY9eqsHNN2EWVdFLlXSuKzhVl17KykwqT2HAve3MO5lfMtl73u3zGfZ9D6hWrpFPmqYdMkvcZxn98J+4jk6TPbLKPPCg551V9+UHhGe/KS49rrrrnn74X/ZFB8J/vhPzVLOojp8yj96I/MX3+mV3ScZv4U+ZRJx/lGib1PE4nBSV0+fqXWdnGX7RNOO+Rf/NR3nX7+FMmjz+xf3rkYfSl4EyLnJaQjpnS/sXWDkpL+2hX1zi5d3K8a2ysrqc3p6o2Oi3LPyYtqZac0jKV3UstHGQWDDEz+6gJrTORDeNZZFreCLtsert+UdyyKm+nox00tJ0GdzGkvUzxS64S9HO3ezmcHjbdJzfJJsrXMNDePs4juiWlYr6ujtpUulDqlGNlk3bbvdgqeTi8mpFXuJAW0uLnkmfjWerqV+UR2hIc2/s8uvt5bG90yWLJgJjUxGqpXK7NHMlOHkgtnivu3Oro3umqo9dGtEa45Tw0i7JyyfBM6sttYZF6tye72Av9LEE/A+1noP0MuJ8J9TNl/UxZP1NC5kBkDkTmwGQOTOYgZA5CZmNkDkLmwCQuROZAJC5E5sAkLkzmwCQO0s+E+pjQy1HWx5KB8UW8JCoSU0JiisgMUc/yxvQGPM4SjtB359ZlXVO0jOrOjPIaEbJDEGLQBKGnvyokzL2lvYi3Ofc8xic04lFhSTyLO1VclvjVlYO+/vZ1jTkl5UlDo02gl2NRaYKJ2UVLm2tJqcGOzoZevjbRcX419VmTM11Ts90FxXEPHt6ra8wZn2wHHdIrqtNuG50xNr2QlBpMEOLYBP9LVw/5BTiUV6WWlCd191VCCAfFN0BR/LPwh/6B90lD9TTmeFtnyamzH4c/9wRfGopljJ7+KrdHZpY214rLEpvbCnsHqmnM8ey856fPfeLz2G54rHnf/j8FP3vA25xzcTMxvHuOzqLU1GfZONwor04aodQLJEtaYhvX8CTyVYFk6V/MVTSJnAYr2BDKlCEMiZwhkTNkCAtC2YSMWeVsHbv/M49fvhHy5pvx7/4t9A+/9/vNzx//6dfZXx7T1uQQK6OymMCazz+o/uNvx99/f+bvHw5/9GHxb3+V8cdfdRhc3M6OJma7Cf6sCqZK4JVddHUHZewiTCHMlEJMuZQtlzKlEAM8wMt45fHglb0hla9+j4BoUoghkTOk0P85IJl+n/bqKJbSxNLVbxllS2LZwj85yqQLsGAGF05opMNqqAMXlUk2YrboHpwli9XJK8z5S+srV9dXLrPmLzCmztEnz65MmCLiagym6NSLhG5Vo1rGsGUEXoFhGptFaWwqIA+1K9UyHaFCFfLv5iq1Wo3jOEAHpVIpl8shCEIQOYpBGi2uVKFSmRDFgA2zGpKLwajWKAhCrdUpdYSKINQyuVQiR0UQKseUuIaAFSqJFFLgqhcJKUSuwBANjuIIJJcItThC6NRaNYGhaliuQBElAuMwjGIYrtFoFAqFRqMiCK2OUClVKIpBClyuUmMEoVUqFQwGLT8/99Ytgw8+eO/06ZOurs41NVUcDgtYFguFfD5/B8cxgiCEAtmLjw0JAkVhiVQAIxKNFiUIXKvDEVQmkYhEIolMiigwDbBnFovFAoFAIpHspUzQYFMPMUqlUqFQaNRKQqfGIAksFem0Sh2hVmgwKSaV4DIRJhHBIkQJ6wg1QahxBFIiEKFVKZSITCGDMBmqQjA1imAwqkCAnd/s9Fz085jb1+988sGnh784EuIfMkOZFewKwU0VCsXu7i6fz5fJZAgih2HopT+zFoKkAuG2HJZotWrQrQo8HoIgcrkctFr4v81VakKD61SQQsGHUZGSEGmINaGmd0l40zXKLrwyqIjyvJ4eUsP0K1n1KaEFlK89yh71LxoPq1mIaV6LbaZGVM0GFAx5pffYhFVYPyuxCC60DMqzCs63Cy10jqx4GFXxOKbEJzzbLTD5vm+sg3f0fd/YB08SHj1NKagn906yZpjS0ZWt1uGloiZyWGqpo2/EsYuGJ7+6c/qy0blrJl8amF26bXnF0PqaoY3BXXugM90ydbx00+KmiUNEbDaZsjKxskGaoaeXNpne9z504RaIj499deLK3RNX7p68anLqmumpa6anr987c8Ps7HWzizfNwfeA141sb5o43DFzMrJwMbZ0vWFs5+wRXNHQO0vdGJ2h17cPPQlLOnr2xt6moGcvG5+/avLl9XsXb5h9ZWB+6aaFvgQeZBVvmTreMXMCxjjWTj53rR4Ymjs/9I9IL6gfnGGQp+mdwwuV7UOlzQON/ZOji+sL6/JBuqyfCZEY8D859tNFvXRRP03SS4P619BeGtq/hvbSpV0rG70s9qpSWLfUcdXz4hG7j2zjrlgnnrVKPmKdccg264h1xiGL1P0WqfvtMg7fzzlumfyFeeI+s4TPzOI/NYv/1CJxn1XyFzYph2wSD7pknbGOP2bw5GOL6FPP6hxi272CKu/HdfiWz8WnkQI88gxdMi7bJpy+G/65VdQxn7RbPvF3/BKMowpdS9tj20aLO8eq28g1pMm+QcpgD3mgrau3s2ewt3+ipWUgu6Q1NKclonIosWU2qWsxtnM+vHUmuGXySfPU0/a5p+0LT9uWnrUthbYuh7csRzQvRzUvBBV3xjeQcvumaqapfZytMYGgi0UtofR6ZD9zTfP2zPdM6HnewChq3ygpmIkOa/a4G2Fom2j/pCqoYLqgl99LlpAbmA05lJyMkfS29dZReKR9oy1/Ki97PKtiubSZ3VpNbe/YGBmGpoeg0UZOfcZ4YkiLl0+Vo03abcPIywYhl22SbSLb4utoXcPS5SlYMMLFxpjEGIsYY6vG2NgYBx7jSse44jGeaIwrHuNKx7jQGBsbY+NjLM0oBx/hSYc2RCProqF18QhPOrQOjfDgIR46voGPbuIvxk1sdBMb30TGN5ERHjTKk45yoVGedIwrHeNKKRzpBFs6yuCv7CpmOdJZtoTJV40srOfX9GaWVInhHUSxriNEMpjdT65NywytbcjmrM/wRau+/vZmlpeb2wpHxls8vK2MTM7HJQZERnu3dZaMUlrzi2J9HtsFBDmlZYaWVaZ091UmiQcDpAAAIABJREFUJAc6P7jr6WOdWxDd2lFcUp4UGe3d3VdJZ1HUOv6ukJqTH2Vlez0oxHVwpFEGsydnutIyQ90emTk/uBsd59fTX8XiTq1vzaP4hkK1Nb80kJz21MXN5MHDeyFh7hcvH0jNeAbULND3ITXj2cXLB/wCHJ6FPywsie/oLisuS/QLcHjoaRH+3PPzA2+nZjzrI9WEP/e0sr3u89jOy9fm8vVDfeTKuaWuXdECruEByQrBWQjO+rG4ClYw9wQbVrBhBRfGeLtC6o5glS+iSSCuHN2Uynm7AqaUtRBx5YLvu++4/+73YR9+HPXZfs+3/mzzm1/a/uWPLQFuaH8dwaAISxJb7pwt/eTtpvff6nnntxN//TXl3d+MHvhr18mPSNbXVB3FBMTQCBZhiClCOHxkg49siuTbUmhbLt2FpZsCIQ20ruCLVoXSNYmcJsdYoHeXFKFK4BUJvCRFliGMCitXMSUdQdYQhP5qYBjzWwNBmHKEiewJFP5HKOT/CFzOVMB0tYqtUjJwBQNFqLCcisAruIKhVjEh2TIkW/y2cRGSLbw6IvAKAi9/c0QWcfU8jA2KxY0bm1lcVghj9QFzyZwxf5O1cJW3dGNz6RZr9hZ9wog3by/nBqiluRr1qEK5jGLLcmxFjlJhjIEqOBi+sbG53NZRPTzao1KjBKHGMEStVhIE8TquUr1mUyhQHMdwHFMqFSoVrlLharVSHxqNSqNRabVqnU6j02kIgpDDqAJXaXWEVkeo1Fq9wKN9qZrgClSBIRq1UqtRKXFMrdZqNDqtlngZWo1GszeZpaeHl6FGUJkMEilVqFanVOAwjEgxhVyBwygGwYgUxSClClVrFCo1huMYDAP1SgHEG6VSAZ6cILQqFS6Xy+RyuVKp1OkIjUaH4yqwGjiOg+njOA4eRp8nBVCFYRg4jqEwrkA1aqVOpyEIMG+tjtDiKoVSjWt0anCc0Gm0GpUGrJtWpdGpQejnq1AoXuTsdAShA4bOGhwDoKvVa1U6nU6tVipVKCg70+pwtQZRqWG1Vq7RwVodhiBymUwmkUjkcvk3Fv9bN5A91J8AWjN8h0/zP61XERpcp5HiX+Oq/iXBLZcoh7Dyp8XjMY2M8DpWYDktoJz+tJrxtGw2rHIqonoqvGIipHjIN7PDPb7OObLMKiDTKiDdOiDVOiDVPjDNKSTLPTzPIyLfOyzjUVCCs+9zJ5/IR0EJzxIK04pbiuoH2gYXh+d5w/O8+p6p1KLmwOgca7fgr+7YnfjSELQ1P3/VZG8Dz29wlcFd+7DYrP7xJcoylzSzllXRbObsfeiCwcHzNw5dMPjk+MUTV4xOXDE6edX41LW7p67dPX3d5MwN07PXTV/HVdeNbB3dn5TWdk0v88bnmM3dYyFR6Scu3Dp2zuD4+Zt7uerCNVOgVH0rVxmaOxtZuACuMrF2M7Z0fegXnpRVPjC2NDbLGBhbqmzsK67uaOubmFrizrPEwzQJiQH90yHrp4v66YJ+mqSfJu2nQS+CLupe5fWzmCuKneqZ5q/czx22+tAm9qpN4gWzuP3WqQfu5xx3zjvpkHXUJu2gdeoBm7SDNmkHrVJeuASaJ+6zTP7COvWAbfoRm8TDzhlnreNP3AraZxVzLrTeMbHbL6ze7Wm1czopKKLJ9X7KFceULx1SztokHH+UfTW8yCEs2yky2zWtIrCmJ71rvKJvrL6TXD9E6RsaHxwYGOjs6O3tGib3TbY1kXKL2oIzmp6WDEQ3TMR1zEW2zwW3TD5unvZpnvJsnPJsnPJqmPWpn/WrnfevnQ+oWQyqmQqt6Iuu6U5qGSgenu5lr1NEu+2M+WxyvV2cu32C44MshyfVrs873MPbHb3L79inXjUNN7aOvu9TEJg1VNC1PjAkGmvndJfNVtSt1rWwmqqXKxO6Y4OqAsKbnmYMJRdMFeVN1DQwSQPiibatjnRKkk/1fYec27ZZ1+7GnzVPvmybYXg/x8arzC+uN7OBSaLIdkY5OIVBUJgEhaWhsFEKB6JwRRSugMLbpXAFFK6IwpFS2CiFpaIwtWNs1ShPPLKxO7IuGFkXjfCkIzxohAeP8ODxDfwf8RKqxjflY1yxPigcMYUjnmKLp9hiCo1P3VEssKXzLAlrVzU6v15Q3ZtVXIOoJDKYDfpILa6Q27tKh8ead4VUlXa3rbOksCR+brGfxZ1qai3ILYhuaS+qrsucXxpg86YHBuuKyxKr6zIHRxqn53qYnMmu3oqc/Kii0oTBkcaVteGJ6c6W9qLpuR4Wdwq0/ZyY7iwpTwIdsBSqLRZ3qruvsqA4Lq8wprmtcHGFzBetSiAmOJnNm+4dqC6rTCkpT6qpzyopTwL5R5V2V6XdlaPcmfnekvKkypr0usac4bHmNcbY5ExXZU16UWlCc1thSnrIKKWVuzE7NtFWXZdZWZNe25BdWZtGmW5dYw4KpcsKNRfX8ECDUFjB/JdxFRfGeDC2AWNbcnQTRncUSiGuEiMYXyDiSdlUnzMn7r/1ps0vfu3xzvveH3xs9fs/3vjFL2689TtSZqx6eZiQ0GQdRV2Ot8pP/L1h3zt9f//91Nv/PvvWTyc+/HXX528NGJ1RN2YRUgYhpqmRdVixK1EKJbhUppDBqEwByxSIFFPwEcU2jG3B2AaM8VDlOqbaUKjXIZQuQ1elCFWKLEuRZRm2LMepMLaKIGsoTH81FCjzW2Mve704c0/g8hehhOhKiI7L13a2KWLJLIZScSUNRVaksnmJeFYsmYVkCzJo4dURgZdhZPnVEUVWEHTlG6NcMacjVpTEuAxvZG8mzM67TowbL0zfYCzd4C7f4C4asGcNmVOm7GnH7RV/ZDNRJatVq6YR1ZpcsQphaxBKl2McRLGO4jvrm9S2jtrhkT6VGiUILYYh4C37Hd8DfusG8EKpVOI4juO4QqEAOSbFyw37+qZQKIBkAv4K7O99Veu/PXxJCWqAL+BqAGiAfvZtx5VanRJGJJBcpFKjOkKJK2FMAak1mFaHqzWYSo2CfR2h1OpwjRZXKFD9FfZucrkcQRD904Kn0mq1II+2N98HPv1DURRwD9DSEAQBKTb9BcFSgNwcgiDfSNtpX5a6v26++uvoFw0sglKpxnGVQqHEMBzDMIC5ShUqh8VyWAgjIgQTYrhQqZZodDItgajUGIZhgCX1xVU6ne51awtuuncFfkS96gVXSXBCoiFoAk3/kuCm8/P74RXPSicSWjkxTZyQGmZwNTusnhXdSH1ePf20eMQ7o9slts4mtNgiMPeeX7pVQKb1kwzbwHSHoEznp5kuIVkPQrPdQjOd/GJc/KIe+Mf4hqXFZFaVtwyTpllzTHHnyEoreaGwrj8kvsDBM+y21aPT1yw+PXbldVx108Th6h1rg7v2t+/dv3TT4oaxXUhUevfw3Mg8kzxLy6tpt3J7fOiCwf6z1w6ev7Hv1OXvy1XXDG1snH1zS5vG55gTC+zuwdmopPzzV00AVJ388jbIA567cheg1eu4ClzN3N7D0tHL1Mbd1MbdzSc0MiG3pWd8YoE9OkMvre3KKqpv75+cWVmfXN35sbiqZ229j8lYgDdKx2vPOp3Yb/aedcwV26QvTaL3WaXsd8476VZ01jnvpG36IcBSjtnH7DOPWKcesEz+AkCVXcZhh6zjDqlHXbPO2yWdNg7db5tw/lmdQ0KXb1TLowcZhqH1Tt6FJpYxpx2SzzlnnHfPvRheb5Pb8Sy7ISK3/nlZe3LrUGnfZBOJ0toz3DI43j84NkQiDXZ19vd1D5H7JtuaBnIKWwISa57kd0fUjEa3TgOxyr952rdl+lu5Krh6Kqt/PrG5P7SsIaq2uYxC6V9ndDDniihNfkUhTyqeBNf4PKl29S61cM01sE+/YJN0yTXDyS3D+0lZaOZgfiuru3eLVEdtyhnJK5kpKZjIi+uM9sh/cD/V9mGu0+MyD79yv6Da52nDxRXUhpzpbN9qd5P4r25GHjOOO3Xr+VG77OseFdZuxXYOmY4+5UGFs3XjsvVRLkphEhSmlsLCKWyUwpG+hqtwCkszxlaNcqGRddHIuniEJ/0HV3HRH4ur1AQqljFAw3S+aJXJmeRtziGKddA+irc5tyNYkcpZwJlkjTG2sEwSSemIYp2zPrOwTAKONwB3NrYXZhf6FpZJwFcE+I2AlutSOUtDCBDF+sb2glBCAyVTYhmDsz6zsja8vDrE5EzuCqkymI0o1oEv766QurW7xNucY3Gn6CyKWMZQaXdx9TZftMoXrYKG72IZg8mZXGOMbe0u4eptGOMxOZNU2ghvcw6U7KD4hlrH54tWQZMtNbHL5I5v8Wel8BqqZKNKNvgq8Dvqon4oV71Uql5ylRzdhJANCN6C0V0YFYilm+ubtE3qTNDNK94Hvnj40YdBR489O3H64Wf7rD/80Hr/p0uNpQR7lpCx0L4qkrtZyfEPKz54s+3Pv5j6039O/eF/Df31f9e/94vmS/vhyiRCyiBgDg5xZMiWEBUIMJEYEcvkYjkkRSARgghgdEeObEPIhgxel8FcqZwjlbMg9EVeUgqvSeE1KUKVIlQZTNXj0Q/mqlfpSg9YCnhti0+R4UsEwdMRPILg4QRDoaUpCDqiosJq6qsjrqMrCPqro0JLw3S0V8YVNbGCEeMirHGNGz8x5UIZM12ZN9liWW6smXAWb9Mm79AnLDaWvCBejEZUoIFblKrZH4WrXvce1ZMBeJXqlS31azY9LYG+lGBfL//sJSr99b9x2W9oJ/o/1Ol0QK/SaBVa3YuqLx2h1O+A0OpwrQ7XaBUarUKjxfV17uBh9PNSKBTfQB+9fvOtB/VJQDAjpVIJ5gKuCTBFD0Z75wLuCyYCEovfOl89eIEraL+uMGk0OqUS3BQUhKkxBaTAZbgSUmkgtVamJeQ6Qk4QGEGoiZf2NQDd9M/zcg2/trZ6YtZngbXfWY/1PbhKqdWAPOBLrlINLO3eco5wiigPL5tMaufEtXBCaxjBlYzQGkZ45UxgweDD5DbbiHLTgOy7vqkmPqkmvinO4YXOYXkuoXnOz7JdQrKcgtMdA1OdApKcH8f6hKZGppblVnU39E73TzLGljYnV3fza3qjMypd/KJumD04c93y+CXTwxeMDpy5+R1cBcY7Zk7ALzkwPLltYJI8vTY4Ry9p6rXzCDx0wWDfqcsHz9/Yf/baD+Aqc3uP5OwK0vjyxAJ7cIKalldtcNceQNU36qvOXzV5HVfdtXpgauNubu9h4eBpZvfI0tHL1SvkcUh8RUMvZZ41ucgpre1Ky6tu6RmfWuKOLq7/WFzVS9voZdBnZdzC4coTdoc/N/2bdcwVu+SLFgkHbdMPOeWecM47aZ95xCplv2XyF1Yp+x8UnnHKPWGXcdgqZb9Vyn6btIMOWUedck+5553zLLrkmvWlVewJh+SLAeUWEU2uoXUuNrGXfYvN3bNv2yVecM+5+jDvslfR1fgOl6bJ3MahkkZSSetwVe9EE3mme3Cyu3+0izTygqt6ukkDvSODAxOtTb1ZBQ1+8eX+uZ3h1SPRrdPP2+eetc8EdywEdSwEda8Eda887VwL6VgLa6eHt9EjW5lRrSsNS1uFg5PhlfU+WTkR1eVlk6Q2xkQLnZw9XJhOTo3tDA2uc/cqMXcvMHxUfNu71CKsISS8ISa+M7WAUlK70lg+V5nQleRf5u9T5PWsLji86al/uad7zn2XDBub+HuGobfMY23c8r2CGp7613k7ZN81jDl9K+rw3YTjRnFHrTMvOhcauhSYuxU5hbaFVa42UuTsUS5EYWopLBWFjVE4EIUjfj1XqcbY+CgXfolTkF6s+ja96gVavcgq/tNcpSRgsYyhZxqpnAUhHA0hAKVOwOJNAjHBPl+0uiNYAT4zQgmNL1pF8Q0NIVBqdoCrzI5gZUewIoPZoFu6HOUqVFvA7gZXb2sJIcAmFN8QSeliGUPy0hgOGPcCe7gdwcrmziJftApjPFy9Dcx6IYQDyGmbvwy4DVdvg7It4KWj1vF1hAhMARRpgWuqtLswxuNuzArEawQhkshpMoQmxxj6QnIpvPYDDG2+k6vYezOAMLYBYxuIYluObMvkWxC8DcG7YunmxhZ9k77Qm53UERHSGvRkIDJiMDqu9emzmsDA6vDgrfF+YmeVkHO0Yy2TT1wqT39R8t6bLX/6xfyf35h/898H3/mvyj//R/WpDwX50YRojUC4amQdwnfFSrFYKX1RgILIUUQmle1KoW0IBrElk29K5TwJxJbKOTKYLUNYMoQlhekSOU0kWxFJl38srtLT1V7GQpA1uYYmI1YhgiZQL2zIp9bhCYFyUU7QBMpFvmr+1VGsWRFpl14dv/V8gXJ2jd++uF42uZo8uRS6uOrP4fmKBX6o1GeLYc1aMKVOmDJnHEWsULUol4BrdFiXUjX/o3CV7vWb/mX5qo4FRI69gALqu1EUVSgU4FcqlQpY7AG6Am99CIKEQqFIJAIvfr1gBthCoVB848ov81NKwFUAp9QaTAYJYUSiI5QqNQqOa7QKpQpR4HJcCavUmEqF7wVB/fODy4I2BDiOg3vpb6fRaGAYhmFYf6ZeQ9qrw+l/BNqPHraIl/Xj+qnpz3zdfPcKgeCEb8U+fTJURyh1hEJHKLQEotbKcJUYwwUIJkQxCCwy+OcC4QrwnD7H961rq5+UHpv+W1ylJXSAqwRyVIoTUjVBF6gGlnZvu4Q7R5ZFVEwktzFjGhmB5Uu+RfN+RdMPU7pcYuusQoqN/TIMvVKMfVLM/TNtg3IeRBa7RhQ4P8u9H5Tu4J9i55do4xNv6x0VmV6VVd7R2DdDnmEPz/O6RqnlLcNZ5R1hScX2HqGnr1l8cuzqJ8euHjh7+/gl0zPXzL+Dq64b2YJEGygVfxwS39A10kdZHl5gVnUMOvuFHv7y5ifHLx44d/3QBYPvy1UGd+3vWj0Ij8tu7aUAyaqkptPS0evUxTsAqgBXAbQ6e9n4dVxlYu1mbu9hbu9hZvfIwsHTzvWx06MgZ4/g3NKmwQnq9DKvtpWcWVhX00IanKAOzXH+1VzllH3mfs5xh6yj1qkHzBI+M0v4zDr1gGP2sUelF1wLTutJyybtoGP2Mee8075lV/wrDbyLb7hkXnRK++pR7h2fIjOfIjPb+Es+RaYeeYZu2dcelxt6FFx+VHAxttWlb6Whb7arb6qrf7qbPNM3OEManBggjQ0MDJPII8Nk8lBvD5nUNzo4MN7S2JWZX+sXX/4kpzOyejS+fS6uZzmqZymyby1igBZOZoaTmZEDnOf9nJg+XmwvL75nI7mHXjHFqJqay+knRVRXBpfmJrSXFo43Vsw1FlCKkvpig2q8HuZbueYYu+cbeZYY+5RZP6sLjm6NTxvIyh8vzB7Ofd7y/EGmi0mYkVHIbc8Ct5iOsKi2p/7lj9xz7e0S75k8v3M79LZxlJF54l2r1DtWadfMks/fTThmFH/ANuesadIJo9iTtpkGT1u9ChezuwTdo7Ll0XUBhYVT2BiFDX9NrPoaV8EUNkZh4WNsfJSL6llqT0AvWeob8b25So6LgG8uSAUKJTTQEl0gXuOLVoUSGqATsC9HueBMCcQEnrggZwfwSAIxAWyBkwGQIYp1kZQuEK+BPxRKaFu7S9v8ZWAjKHlpkCyD2UBhAtgEfiuVs+QoQBPe5s4iMLQBdrzAQmdzZ1GOcvmi1W3+MngYRLEuR7ngpuCCgAX5olWRlC6G6ErtJqbiABMbAFU/oHnVd3LVS5nqBVS9SAISBKzSSFCFAEYFCCqGEZFEuiPjcxTcNXR5Bpud1iwt6Japirl52ey0dHkG5SwTEi4BrxPLw+yksHaD83X7PiB9+Ffqe79dfeeN8fd+Vf3n/1165D1uSjDBmSV2V1XwhgzbFeESIS4VY5AUhWAYhmFILOFLZQI5LEYxCYaLUYUIRnflyLZQzBHLOFI5B0J4LxZfRhOKVxCE+b24au85r1ZlgYP6EyBsTU4w15CR7qWK3M7nCVVPUhqCS/uTmqbz+qjVvauVr449y5XdK+Wvjp0LZR2LJd8YuxeKcxr84wvt4nKNK9scVthhCk0GQSSrkFAe3ZG1ZM+Yc95c9Yd3UgmkhsA7dAqyUrX4L9WrvjVVpNPpYBhGEAQULelfxgRBKBQKkAvTUwXQcsCvQJUSgiAsFmtubm5hYQGCIH3GCkAYiqIQBMnl8lfzcXK5DMUgBJViCkgOizlc+vTM+OzcBJO1iithIGLpCCXgKlBYJpNJQG8CgHp6piEIgs/nT05Ojo2NsVgsFEUB+YFPI9ls9sjIyMjICJvNRlEUSG567gHSDo7j+uwn+nIDC/KNXud60Q7DsNfNF6znN7KoOI6DR95TX6VRKhUKHFbgclwJ4UpIoZQgGF8KbQrFnF0BhzIxwmAw5HI5YF+AjF9fQ/k31lb/kHvR+b/LVTqdTq3RyTGlCPoHV5EXt40fhD94Xva8fDypZTW8eskrZ9QpmeSU2GPxtOzekxxjvwwj72RjnxQz/3TboJz7z/LsgzPtnqTaPk6y8Uuwf5zkHJz6KDTLJzKnoX++a5RKnmEPznI6R1ZKGskxmVVPorKfJRSaOvp9fsrg3S/O65tOnb5q9t1cBTDo8i3LSzctvAOjq1tJXSPzI4ushr5x98Dnh7+8+eGR8wfOXT/61e3vy1WG5s53zJz8nsZVNPQOTa7OrW42do489AsHRLWXq0C8jqvu2T60dPSycPA0tXG3dPS6/zDQwS3A3N4jJaeyvX9ycpHTMzRXXN1RVNXe2ksZnGX/q/OAbgVfuuSfss88Yp64zzj6Q5PYj23SDjrnnfQsv/ig8Ix95hGLpM/NEj6zStnvkHXUOe+kb/nlgKobAZW3fUpuuWVfc0q7fD/l6v2U6w8yb/uXWXgVGD/KM3hcbuiadd4583RUk/MAtYM8Pzo4O0KeGSZPDZMmhwbHh8ljQ31kEnlkdJA82t83NDgwOkSitDR2ZeZU+0SX+Ge1R1aNJLbNJfZS4wZWY8jM2GF2eD89vJ8e0cuK7GVFd3NiuzhxnbzErrXEdnLl1FQLdblknBTXUvqsKjWoIsq/NCh1IDmmIyy41tO7xPZRgYV7/l33fCO33HuP8lxDakKTe1NT+lNC60NdM5zvRdy9HXzdOs4sqNo3ZSA6vicsuNbbr8zVp8T5YcH9e7F3DJ9fuxXxpWH0+XtJ58xSThnFHzCI+vBh1RXLjJO3og5Ypl181vGoeCW9ebO6Y31gdGOLwoYpHOibULWXqzgQhY1S2NgYGxvlYCNcbISLjrwALKBaScc35eOb8pfpP+QHc5VIvg1jPOCLDIyKBeI1OcqFEA7AIwArYF+p2QGCkEC8JpTQIIQDfgTeyYClhBLajmBlLzwBHgJylEC8pncA1AfQq2QwWwaz9bAlg9lAvgI/6k8WyxjgavoQiNcAOYllDKBsQQgHZAb1gKhQbaH4xubugkq3hSrZgKVAswPQdf1H4irmt0IVjO4o1WIptLmxRWeylxjMZRabymJTOcylHdaSiD4voS7KqUvwyiq0TBWvLAnXFrdWZ/mrUxhtCqf0MBMjmq9dqPjovf4P3qG9/0fWe7+b+/ithnd+WfTFXxZCPVQTPfw5MmuFskSbmWMsTDOW5+jL8zTqyiqVSqWurCytrq4wGDQ2h87m0BjM5dW1+ZXV6a0d+q6AKZbyZPC6HN2UwVyxjCWS0H5ErpKj3wwxThUQtB5e3bMKT8MnFy+6Hr7mdcos5JpdjNHjfGe/AudXR68se89s+1dHz0w7jyy7b4zemTbWgeduO3142/EvwYlnR+cew6ocpSpNxA+mrbiwqO6bjEDpVpIKqiAUbQTer1WM4qqlH4WrXle3/m2SyYvX8LcKKq/WFen3QS8otVoNWnd2dnZ2d3e/7vp6UPv6i1+t0eKgrYNYsjs9M97YVNPQWN0/0KXvAQF6a71szaBWq5WAEl69xfLyckVFRWlp6cTEhFwu1x/HcZxGo3V0dHR0dNBotL2Q9OqU9z6nVqtVqVSALL9xGqhMf/X4/3H7uhpIEIRWp9NotLhShajUsFqDqDQQhgtl8i2+kLW1w0xLT+rs7NzY2ACzBpT29TXU7n3mb+QHwSx+BK4itIRGo0NQpVimkCkISE0w+Ury4raJe6R7VOnzspH4hoXg4nGnhPZ7z+qMA0uNH+eaPs68559l9jjD3D/T0j/D0j/NOiDVwifR0jvO2jf+fmCyb1RBVE5DTi2pvGOSPLfeObJS0TqSWdaeXNCYVtySV91T2jQYk1ll4fLkwNnbnxy7evDcncMXjA6dNzz6pdF3cNUNYztDc2djS9fLtyy/MjD38I8sb+xtH5wZXWK3kKc8nsYc/vLmB4fO7j977fhlw+/LVfdsH94ydXTzCc0paewbWVhi7PYOzwdFpOxlqb2M9TquAhXrFg6eJtZuVve9XTyf2rk+vmXqmJBRWtnYNzbLmFzkNHQMp+fXlNf3/Ihc9bq6dZfcc855J+/nHLdOPXAv/lPTuE+sUvbbZx4BXGWbfuhe/KcmsR+bJ+6zTT90P+e4e/5Z75JLT6ruBFYbexYYOCRftIo5bx17wb/MIqjK2i37hkPyOdesL63iD9qnHIltdetZ6ByYoZCnKaSp8f7xsd7REdLoKHlsrJdEJg2PDZJHB/qHh0hjQ6Sx5ob2jJyKh2F5PilN4aXkuObpxK7l+D5qPJkVN8KJ6KNH9H2Nq+I7eUmd1OQOUuXUeMvqXOlEX2xLvm9BmF28853gW9HtoWmDMQVTSVljkRGtnh5F5o7pt+yS73gXPYxqjcwazkjojvXIczePumseZeSYYhFc45PUH5k3kZQ5Ep3Y9yy640lw7SP3AmvT2Gt34y4ZxZy7E338dvShO7FfGMZ/ZpTwmW/jzYdVVxwLvrTL+cql6PaTJqfEkZCC6YLRTTaFK/o6UW1/navEL9EKHmNjoxx8hIu/QCvAVevikXXx+JYRNVF3AAAgAElEQVR0fEs6viUb35LtBazvy1VieAdQFEjAgdjmLwPVB1GsA8QBlACoBTRZEMsYMMaTo1y9hiSS0gEhgeoooDzp830SiKlXxfiiVSB96RsXiWUMgFYwxoMQDrjOXikLU27upSsAW5hyE9wUSGVAxwLJQUCBIDspljHkKFeOcoXSNVTJlSE0gWRJJFsBaTspvCaQLP2YXPUPotqAsS3AVWLpOpu7MjFF7ultbe9o6uxq6elt7+3raGur6emqI3U0k1sayU3NQy2t5LY2Unvr6EAXqb12tqOG3VI5Ex5UcuZk9tt/an37Lfq7b/Le/8PKZ39p/uuvsz96k+xhy20smmwq7euoaelpbOhtqetta+jpaOzuau3sau/oAm/f3t7e3t7uzs725pb66pry8ooiDndtc5shEPFk8i2gYEmhDYmU9X25SvEy2afnKj1F6ZdFhr0Ivoq6iI/mzqRYJhgedd13yPHjM56HL/qeuOB7/Cu/kxcfn3x1vOB97LzPsVfHL32OX/A9/o3xkvdRA48Dp8x+f8rov+z9P6zqsFnbiNjYiWQw/BbmXNm0J5LdFBVcTuBtWkW/BhtSYhO4auVH4SrFaza94ASqoSEIkslkUql072sYZNPkcrlMJtOjg06nk0gk29vbIpEIwzCCIEBDS7VaLRAIBgcHa2pq6uvriZeuz7u7u7u7uzKZTK+jAFVMKBQKhUIYhvX1VaBj1uYWp6OzOTEpJiY2IjsnbWd3XQYJlSoEV8KQXAT2AVftTdXp68ohCBoZGUlLS4uNja2rq6NSqWKxWE9XIpEIWOKIRCI9f+iFJSB6KRQKuVwOJoggyN5+oQqFYmtra3d3FzQXBTKYHu9eN1+CIBAEEQqFfD4fdEbVarVaLaFSaVBUAUEwBEEoCqtUuFYHqspwjRZFMCFfyGaw5mfnh8Yo/cFPA+rq6jY3N8GN+Hw+l8vlcrl71vBra7uxsSEQCPZmPInvbHb1PbhKqyZQRKXnKhZfObi4ec890j2qOKqUHFc76Z87YBNRfdM3//qjDBP/HIuALOugXJunuTaB2ZaPU0294u4+fG7hFWvlFesQkOgdmROb31zVPTO8vLu8gfVPMkqbBp8lFLo+jvZ8mpRW3DI4y+GKdUn5DTbuT49evHvovOGZ65Ynr5gdvmB05ILhP8lVF2+YPfQLL63vbiVNjS6x24dnvZ7FHf7y5vsHz+w/e+3kVePvy1UWDp43TRzuPwxMza3qHpzVdwc9e9n4Va46dfHO67jK3N7DxtnXwsHzrtUDayefB97PbF38rhnaxKUVF1a2DU+trbAEHQNTiZlleWXNP2IesIvK7WcxV5X8hsWOq54Xj9l+Yht3zTrhvEPGSfAxoGP2MevUA/qv/zzLL7oWnLZJO2gS+7Fx9If34j8FqUDH9MPu+WcDqm4+rbvrU3zbPum8+fPTltFnQ+sdg6qsHZIvmEYetIw9Yhz+sW3yweRur/apth4KZWByso9C6RkZ7R4e6R8aJY9SegYGScNjQ4PjpIGRYfL4MHm8uaE9PbvcLTjLM742pLAvpn4ivm0hrmc5rp8RO8iKIbFjSOwYEi9ugJfYt5HUt5Has5XWSy+fnK+dp5RN9ia0FwWUPH+Q4WkafveS99nAas+8iYTuncr2jdJk0lPXbFPT518Zh12Kbg/Np+RULZemDMQ/yLpvEn7LPsnMv+JhYl9E3kRSxVJWFTWrYjkjhxL1pNrZNObSjdBjhjGnTRPPGsUdvR7x6fWID02Sv7DPP+HXZPC0yzSo/Z5z8ZXb0YduRx17UHI3pjtsdItK4W19PbYpvG0KV/CCq/ag1RgHHuWoRjiqES4+wkVfQpVgZGN3fJs/vs0f3xaOb4lfANam/AfUrcswgQxmA8kHpPb4olXQZwEUTm1sL2zuLCo1O5hyk82bBom8rd0lwFUQwgECEmAjAF4gnwhUK5CYA/wkR7mYclMCMde35sFpIJ0HsAzIXSi+IZYxtvnLAvEaolhXanZApg/QG0hTAlkLUBRQ1xDFOqgSAycAetM/D5jRxvaCFGZCKFMoXd4RzgskS3KMgeAsgFk/Glf9g6heKFUwugOjuzL5DotNHRrurW+oKq8oqqgsqamtqK2vyi7NKaoprqopryorrSwurS2vrKuqrq6q6Ohsqa8q6asuWamrmIoIKz1/Iesvf+3667ur7/yR9+4f1va92/LOb9Pf/X2Hvcl8XmJbTnxnU0V9e011R2NFZ3NlR2t1e2tta3tDS2tDY3NTU0tTU1N9fX1FRVleXk5KakJc/HMma5W3TucLuTL5DoLxYXQXgrdkEAeB2f99rtqLUxIFXaKgi3G6GKdva6gNrAr/Ns8vQ07tc/37Cb+DVyMvXIk4f+bJ0YOPPv1eccTr81fjpMdnRsEnLjn/7Zzlryz93kutvE2e816gBy1QH09MurEY4QhUQmjateoBXDGIoeOYYg5Trf4oXIW+ZmOxWAwGY3V1dWFhYXp6enx8fHh4eHBwEHwTB8iJzWZTqdT5+fmZmRkqlbq5uSkSidhs9ujoaFdXF5lMnp2dJQgCgiAIgjQajVAoJJFIlZWVNTU1IpGIxWKNj493dnZ2dnaOj4+zWCyRSKRSqQQCwfLy8ujo6Ojo6PLyskAgUKlwGJHKYbFAuDU9M56ZleLi6mBrZ/HIw5W6usBbZwpF20LR9uYWZ3OLI5HylSp0fZ3L4/FYLBaNRltZWQEPOTU1tbq62tTUFBoa6unpGR4eXlFRQSKRJiYmABciCEKj0Wg0GjDaQ1FUvwKzs7MrKyurq6tLS0szMzMdHR1kMnlhYWF9fR20Pgfc2dXVRSKRpqenmUwmmI6e2L51vlKplMfjzczM9Pf39/T0jIyMrKyscLlckUiysbFFpa5NT89OT09TqcsbGzyReFerw3ElJJHusLkrlMn+5taK/MLk5NSosPCnbW1tEomEIAgMw6hUKplM7u7u3rOGqr1rOz8/T6fT+Xz+P+nT/E9zlYrQqAgMVUOQEsEJWE2wdzDyPNfU9ZmVX6JTaL5NcJ6hT5qBV6pxYJF9VI1jRJlTWNH90EK74GzLx6l3PWJuu4TfdAw2dHnmEZlb0DQ2ssJf3lLOsmQ9E8y67klrt2Brt2ADc7dLRo5eIckdw8tzTDF5hp1W3GL7MGT/mVt/P/TVofOGp66an7xiduKSyelLd8Fnd/p2BpdvWYKCKoBBN4ztLt+yvGXq6OAW4BsS1zIwOU3folB5CXmVV0zsPjl+8YszV7+Dqy7f+Zo/IOg4dcfMCbSwMrVxD43JbOoaHZ2hkykrbX0Tdq6Pz125e+DE5fNXTa7ctjp+/ubRszcu3jB7XV9Q8A0gKK6ydPSydvKxdfGzdfG7aeIQEpXe3j85Nsto65sorGzLL28pbSKTqUIyUz7MQQdZ8ABd1rcmGaDLhtjIawIeZMsG2ZJBlnyQBQ+y0BfBlnVRuZ2r1FkZt36h3SzU2CTkakTjw9AmB9vUY1Yp+0GrKvPEfdapB+wzj9zPOW6TdtAu47BD1tH7Ocfv5xx3zD7mkHXUPvPIw4IzrjknnDJOPMg551Fw3SP/hlPaZavYM+bPT1vHnXVMOe+QctokYp9h6AcPck/Gt7sP04ZIMzPdo6Ptg4Md5MEO8mBH70BrV+/0/NL41CyZNNre1lNX3VRaVFmQW5KRU+H7vNgvqfFpXk9UzVhc63x893Jsz1pU71r0ACuGxI4b4CUMrKcMbKUNbGcO8HNIzOJxSmJ7hXdupGWkq9FTM6OQO6YRt82jb6YOhoU0uKUNPatYTgtr9rCIvX494PTpBwcdUyye1QfEdIR5F7naxJu4ZtmENvom9j3zK3N+XOFkl3zLMe1OfG9A5mh4aLObf639ozJT+9wrJoknjBMOm6cdtco6di/1gGH8x8aJnz6suhzeb/W009wh/+Lt6EN3Yo5aJd6JqExsnByd3d2aF+xMbKxPbW1Pbe6OsNanNsRTG+LJdcmL4Emn1mUTG8jEhmZ8XTu+oZzYxqcF6IwImhTwx3c2qRg0JxWM72wOrfNGNrbHt4WTu7JpATLKEY2whSNs4RhXPMmTTvKkkyzRGG13iila4yuXuNAiR8YRaMYXN4tq+3NK6yTIrlrHBxVU4Hu6zp7yptYCgC9ACtJXlIukdKAh/fPxozTj1pdh/fMhR7lbu0vgO0QmZ7KxJb+PVCORMyCU+b36pL8uQAsoiXxVCoP3MUOG0MTQmkhKh5ANRLEtgbg7fAZfyMJwIUFgQyPdA6ROErlncmqMyVrj83dEIsG2cIe6xV7aZFJ5LNbGxuYWf2tbyFnfobN5a2zmOo8FrbOIDY6ys6vhtlHs797u/eDTtT//afPdt5Y++HPHX/9Y9sX7Xfam7JpCnLkg2GBwdzhM4TZXJt5E4A0IYu8K6Jx1Fpu7uyuQy+VisZhGWx0Y6KusKs3Ny+DyGDu7XJl8B1dJlWoJgvHFUt4uf/WHcZXiFa5SEhs7sqVdeEVBbItVTPJMY0px6OM019M+Rw/47dvv+9kh/y+OBR06FnTokP8Xn3t/csj/iyNPDhwNPHg8+PDx4MNHAw8eeXLgkP8XRwMPfmucDDl6MuTo3jMP+O074vvJ3YiTluFHb3m9d9HuDevH76RV3mghObT22dU0mK6sPdfo2gliGFMMSCGyBBoTyaa+L1eNjIz84he/cHBwAMoK6AiA47hOp2OxWP39/UlJSQkJCTweD0GQvLy8xMTEpqamgoICU1NTYHj85ptv2tnZzc7OAnGlpKTE3t7eyMjo8uXLn3/+ubOz89TUlEKh6OzsNDAw+NnPfvbuu+96enoCmQcwytLSUkNDQ2lpaW1tLYfDCQ4OPnz48FtvvfXzn//8xIkTZWVlMAwTBEGhULy8vN5///2f/vSnR44cKSsrA3qVWLLb1d368JHLvs8/+sUv//Pnb/z7r3/z80OHPy8qzuVw6R2dzVHRYUXFufMLU5tb3P7+3tTU1PT09LKysqCgIAMDg6+++ury5cvXrl2Li4t7/Pjxn/70p5/85CdvvPHGBx98sH//fiqVShAEiUS6cuWKi4vL+vo6QRDz8/MhISGXL1/+7W9/+9577z148CA3NzcwMPDcuXPvvPPOf/zHf3z22WeZmZnASXBycrKqquo///M/f/rTn54+fbqmpgbAK3DFWV1dtbS0/Ld/+7ef/OQnP/vZz/72t789f/4ceAdVVlYaGhq+++67b7zxxttvv21ra1tXV1dcXPr8ebSlpfWRI8c+/vhjI6M7DQ11L5vg4yvU2SdBnvu+ePdXv/npL371v9745f/j5Gzf1dUF2Gh4ePjBgwfvvffeT37yk1/+8pd37typr68HpDgzM2NqavqTn/zk3Xff9fb2np2d1X49Vfrf5ioloVMSCkQth5QoTiAqgr2DDc1xL5m6Gbo8s3mSZvM02yQgw+hxhnlI0f2YqgcxFU5hBVYB6WY+CWY+CbYBKW5hud5RRYll3YXNoy3Dq6RZXu8kq7ZrIq24JTy5xNTR7979x1dNnC/csnV/EtdCmp+hC0nTrIzSNvv/l733DGosT9M974eNjd2J7Z2ZOxM9XT3VXd1V1Vnp8CQkkCQmSbxHGCG8995D4p1ACEkIIwnvvU88CJBAAoQH4eQtwiMJn6T2g6rz1u3MrJ3srr4xMXFPPPGGgBPnHBAR+sX7f/7PG56urGP9H+QqExs3KVdJg6ysgD6egXGRb8A943Pz22wimYmobrN08Zd/aaSobfIz64Cf4yp71yBLB2+ge8ibLERrLxa3sI0n7YzhV/3Dkw0snFRemuga2xtaOmu+ttZ4ZWlg4fSlXGUD8ktIL2zpmZiaI4/hV9v6Jqub36KbBsfW+GPbJ1NU0RRVhN07H985xe6d/wxXTdPPp+mn0zTRNE08Tbv8UfTzn3KVY5qtfYpxRkdwSoeHH0pbGlsl9VE5Fco7wxSkpOWKUPIsUfXDvAiq0g6tfRVWpxde/zqsSisQre5XquFfqhVY9tq/5LV7gbZjtoZrvrYbRMsbrusFf+mQLWub+TAQ/SKv139ya3ScRBjCTw5MTwzjpkfwuLHp6WEstn9ouLt/sL2tu76upQJdU1ZcjoSXQRGVCXn1iYjejMqx/FYCtG8FMrSeP7SVM0TOG6fkjVMgY4zCcSZijFM8xi0d20dN7FTgpyB9leGoZKcsT5tkG9s0c2C2iVOecUKLd2ilA2Q0tm4Vlt4d4ZJvCUgzNo17FVbhkzeYipzKS+2ICSxzD0a7JzYHZ/REuhda+SAB1qlaVqkvoupc37T7+JdZuyON/CrMAmvNg+rNfCpfOyHVHOBKTsUqHpgXIOSzkCbD5EFgYp+Db5W+bYGKZY6SbbZefHlS7UQ3jr4+x9mbZVLm2Kw5Fg9PZc2xBPOsowX2KYlzRuKcLbCP51lHBObZAvcdkfNulnVF4AgXDk6XT09WhYJVEXf+iLJwTF08Za6c76+cHS6dHM/tH+DZ+/Pcs3nO+TznfIErXOaJl3niZdb5IuP0l+IqaXfqP67PcZLUd/WxpPf9WF963783V30YSiPdTii1wB+fb5+JGMdn9INjyvEpUyjmiS8F56L94xPeyGjfBHZ4ljC9vrFMp1N5PA6Xy6VxWBt89gqPvcZi7bC5TO4JZ/+cwT/d4wjoggOuYF+0z5McCiTTMwOu3ojvnk7Kq23/4Q+c736/8ac/DH77daPCw7fu9tTGquu99UMOZWVrpW96vH7wbdPw8PDc3OL27g6TzWJzpTHTdDp1cXFhfGL47UBPX38nh0uVNqsurg4urw9FF/yTM9bh0e5ftw74oWUl/HOnSvSOzjldZZ+tCa531ti48o6CoBRXQLSxRtwz+QQZufiniklyKqlKKqlKiklyMrGPFZPklJMVnqUoqqYpq6YpP0tRVE5WUEySe5ai+EmpZaioZaj89Ez5BJlncY/sIS8sEh7qBf7GKvr3CWXaFQOg6m6HAtQrBMZwiph4Iu68lUyLrvDHoplj8cKxaPnibucX4ap3794JBILV1dWqqqr8/HwCgUChUNBotJmZWWJiIhKJLCsrQyAQISEhFhYWdnZ2i4uLx8fHu7u7ubm5pqamFhYWLi4ujo6Ojo6OaDS6oaEhNTU1MTERDoe3tbURCARp4NP79++lTZSOjg4UCoVCoRYWFjAYDBgMjo+PNzIy0tbWTkpKGhgYqKurg8FgGRkZYDC4vLx8eHiYxWJJueru3SWFutXa1hAXH+kIsrW2MQPYWkALwZvkldOzgwnsMBpTPDjUS2fsHhzyqqsrU1JSsrKyCgsLvb299fT0bG1tg4KC1NTUYmNjo6KiXr9+bWlpGR0dHR8fHxwc3NvbKxQKcTick5NTYmKiQCC4u7ubnZ01MzNzdXWNiopKSEiIiIjw9/f38/MLDg6Oj483NjZ+/fp1RkbGwMBAW1tbbm5uTEwMEomsq6ubnp7mcDhSn7tQKDw5ORkfH/fx8dHW1g4MDExLSwsICEhKSnr79u3AwEB2draHh4ebm5u7u7u7u3taWlpnZycCgfTw8DI1NXd0dAICgY6ODhgMSnxxdnjEo9LIff3taRlxwaEeUTH+4ZHebh72cfFRfX19DAZjaWkJg8GkpKTk5uai0WglJSV/f/+ampqOjg4kEpmZmVlcXNzT01NQUDA2NnZ0dHT/k6CHy8vLv5mrriWSa8mN+E50dnN1Jbm8ldD54ulluvJrewOncKcoiHcayjWlDJhY4pxa7p1T65mGcY1H2Ifn2YeCPRKQ8YVN8KaJ2kHSAlVE2D4aJdFahueKqnsSsku8wlLtPSOtXEIB7hEGAG9tM5eA2NzOUdLCtmBykYZuGvKNynqma/NIxeCZro2mMeiFkePPcNWHkAUroI+5nacNyM/dPyY4NqNrlEDYZBDJTHRzn6NfpLKumfxLo+f6Vl/KVQ5uwTYgP6B7SFQSuLKxD0vYmF+jE5Yp0W/yrB191XUttAwA+uYg6WqgoaXzl3IV0D0kLC6ruKJ1YGJhdmlvfGatsXMUimnrn6cPrgukPapJihC7dz5JEf4MV+EYQhzjDEcX4+gXOPrVj2IIR7ZZQ9tbS2eM9pV+hxQbm0T9lBb/xBaXkCr9gIqX3mVqrgglEFTOIf+pfd4T6cKfU6G8NF7Bv1wzsFIrqEo7qEo7pEIzAKXmjXzuCVf1hGm4QzVBOep26c+8YK/cC156FL70KFQH5sjYZj7wK1XNaHcb2+gdXZgcmhkdwA0PTo/0TQx0ve1p6WorRpUVlZYh4CWFUGRBHhwCRkDAiNw8VCq0Ja14IKcaW9A+B+tbhQ6u5w+Qcwc3wSO7eaN7eSO0glE6bIRVNMIuHeaVjW6VTQ7ldBUHl8QAM0DWyWaANENgjr4zRN8p/5VT/qus/pCaZWhqZ5hLPsAx28Yh0yoE45Xdl1CCy4MMJyc2B0fXecc3+Sa2+FmlvHSGGJomPnsV8dil4LVPiSkgU90sVcG1WCe8xTpl0CWm09alRMM6T8655HlIk5FzyXPfat2IVovINsuAWiPn4hfWeUrmqWoBUD9YB6pvZWKatjLD2CKy6HNsziydM0vnzTEPSZyTZf75Mv+cxD2aYwnw9IN57u0c947IvSBwT+cE+6RjzvI5Y1VM69saH6XPzApWV0T09Qv+8hl/TsDBsTgk/hmJJ5JqiSta4opWOaJVjuiX4qrP8dDn9DmukrrXP9aXctjn9Pfmqh9jn/4MVVIL/PkF5fKGd3hM5/J3jk9Zt+9Or25OmOzt+QXc4FDvNG5ibX2JRqOwWCwmk0mnM3cZjI19/jKHu0xjb9C5u4wjGueMwjvbYR9RBKc03r6AwZRw+XfTxLceQQV/lB94qLz9h2/Zf/h687tvRr/7faPco14QYLsGfb23eSZg40gERG1VVG52HCS/tKVtanmNyt/n7PN5PA6NRllanp+cGh2fGCDOTW2QFw6O6EcnjNNz9rlYmq3FPBMxTs8pfwVXXQs/wVXCezpPtMm9JDNE60OL7bGQQEO3l89AT58nKMkkPXma+FguWUYpXUEpXUEuWeZx/EO5ZBmFVDnFNHnlDEXlDEXFNHmFVDm5ZBnFNPlPSiVLWSVL+adnyiQ9UUx4YJWvrBXxa+3QfwlEPkePu1eNuaUVv/AI/zo2U7ntbRB9v0H4bvL8ZvbkinR8vXJ0uS7+hbhKul3u+Ph4eHgYAoHU19ePjo7W1NTY2dn5+vr6+vpGRETAYDAEApGVlVVQULCxsXF2dkYmk1NSUoyNjT09PZFIZEtLi7e3NxgMjomJsbOzy87OXl1dPTs7Oz8/l7q1pHvudnd3Ozo68vPzU1NTIyMjfX198/PzpV0xCARSVVXV29tbXFwcHh7u5+eHwWDYbLZEIrm6umIwaO//nFa1L2DjZ7D1DVXFJTBkcSGLTb29u+Dvs1rbGqCF4M6uluWV+Y3NFSQSkZSUlJWVlZub6+bmBgAAMjMze3t7w8PDi4qK0tPTQ0JCampq1tbWxsfHi4qK0tLStre3Z2dnw8LCoFCotAU1PDz88OHDyMhIHA43MzMTERHx8OFDFRWVkJAQLBaLwWAgEEhDQ8Pbt2/Ly8sjIyOdnJwaGxvX19elmwelbv37+/uLi4vJycmoqCg/P7++vr6NjY3KysqwsLDo6Oj8/PyMjAw0Gj0zM0Mikdrb21EoVHV1dVFRsbU1AACww2Aq2trasrIyGhrq7t/f3NyKNzYX6+rLkSX5QyMde9QVwtwoCgOLjYvs7++nUCjj4+NpaWmhoaFIJHJyctLExCQvL29ubg6LxUZFRRkaGiYnJ29sbDAYDOnSpzRaQiwWX1xc/Mzcmy/hqivJrfBedHZzfSm5upEweGLcMl1ey1oPGOQcA/HLRHuklgHjYfbxCNCbEuuQbNvQXKcoaEA6OrWkE91N6CVQpjf2lxli7BKzrg+XhagNiMm2dQ83svV+ZeFqCgywdg2TcpV/TE7HyAJp5wC3wqxqHw+MA6vq2T5SMVDWsX5h5PjzXPUhZEGKVrbOAS4+kd6hie1D+OmVPSKZWd877hudqm5oI6dpqKxr9ldwlTR6KiAipbC0fmhycXGTtbzFySksd/eP0Ta0faFnJZ0M+MrE4a/gKlffKN/QpNTc4paeiYV1BmmD2fF2GlzS2Dq52bXAHN06lpKTtHGFo198KVeN7XJGdneWz5lty322SZYWsbrxdZ7RdQ7Bla+l5ip35DOnQnkgRMYO/Ng299GHxpU0Z8EZpuBYIAsseOJbquyFVHCFyjvnKziBlZ3zVJ3B6k65agElRp6F2q4QNVeIKjBHxi7rBy+kQkIdoH2monOytWuirWuirW2oqaqtAo6CZuZnZORmpmdnZWXlZGXm5WQW5OXACvKK8gvKMxEdWaiR/HocrGMB0bcGG9zIHyDnvt3IH94Fj+xCRmjQETpimFU0xCod4paNbJaM9mW0QwKQIfbpAMs3+oB0XUfwK+cCHfMUedsstey3wQ0bsLTOSKdcG2AWAJgFcIXYRNV65Q0mQceSs/tj3rQFxjf5xDV52mZqB6IBzhA94wR5xzxtd/hr63QV01RZR5h6SKNZyqBLbJedW5mWTb6ic/GL4AZTIPw5qEjdrUzLr9ogpNHMv8bQCalhk63hmumQVpXRNNOBpcwTOdsLPOYCl7fAEczQuETGwSL3dGVfuCI4W+QdEpk8HI0/yxQTOTcLAvG84AjHoY7Tl4apuEHKKHKkuHy6onGhpXtzYGgPN8lanTukLp8ezHOPFrhCEk80zzmfZ57OMU6WWefrvItfiqu+VJ/jJKmn6mNJYxo+1pfe9+/NVYenGx9cVlKuEl1RLm/ZV7eC03P2wRH9TMgVXx7yBTTi3FRnV8s0bmJ5ZYFGo3A4HAaDQaXS6XQmncPfOTxd5R0uU3mre1wy5WCbdrJJO16lChgnV3scAWOP/o7NvyeujAbGFTxQ7flBefub79m/+zix8CAAACAASURBVHrj2z+Mff/HBtnHbTYW6+WlNxTyzhqpa6gvGV7gGR/rl/QmswzVNjI+u7bG5LGYLMrW9hqBODky1jM5Pbi1Qzo8pp+LuGci1qmQfnJOk+4YOL+giS6+zLd+c0H5c+Dn/8RVJ1e7oveMozvKsYTBudnunW8OzPLQAT1XAD15lqj4OPnh46SHT1MfK2TIyWfKyqQ8+SHxTzIpT2TTn8qnyypkySlmystlyMilyTxNfSyfLiuXIfNxVc5WVMpR+OmZT948kk/6/kXS12rh/69NznfgQUDdQkBuq4l7wjembv+3b9zD6g7vHW6D8B53fr9wcrd8eLsuuPrFuErqyJFIJKurqzAYLCUlpaioqLq62tXV1cLC4ttvv/3nf/5ndXX1wMBADAazuLi4uroqEomYTCYcDvf29oZCoaurq2KxeHd3l0AghIWFffXVV7/73e88PDyGhoakn8dS+/bNzQ2NRmtvb09PTw8NDbWxsfntb3/7L//yL69evYqKimpvb2cymRcXF5WVlWZmZv/0T/+krKxcUlLCZrOvrq5OTo6EohPpjOf3khsGc29k9G1Tc21jU83t3cXt3cXW9lp5RWleflZXd+vu3ubhEb+mpiovLw8OhyMQiKioqOTk5KmpqcvLy83NzdXV1crKSjAYLLV/8Xi8zs5OT09PAoGAx+NjY2ORSOTp6enp6WlPT4+6unp+fj6Xy+VwODExMf/wD//wj//4jzY2NhoaGhEREYODg1wu9+joaGhoyNLS8r/9t/8GAoFyc3OxWCyXy5Val6TJXgQCISkpKTExcWtrSyKRjI6O+vv7W1hY2NjYBAcHd3V1SSMhJiYm4HA4GAyuqanz9w9MSEja3Ny6uLhYWiJtbKxJJHfii9PxiYH0jMTM7ETC3Nj17fEGmVgIz66sQm9sbPB4vOrqahUVFekKoLq6emtr69zcnFgsPj4+RiKRT548+dWvfvX48eP5+Xk+ny/lJGlOhHR74N/MVVc/ctXF6c3NxQeuoqoZAc3cwr0SCgOzMZ4pSLuYfOvofPtYqHVQhns8PBHeUtyGa5/cGV7kTm8c4MkHmPZJCKYzOr3I2T/e1MHP0MrN2MbDxN7bFOgPcI8wcfB/ZenuH5PTPjy/uHs4u86p75kOTSpQ07d/pGKgpG2lbuCgYQjUMLD/HFdJk9alHnNb5wB71yCQZ5izb2Rz/+TY/CaRzOwcI0RnQLXNgTIa+j+Tt/4z/ipHj1BHj1A3v+iUHGTnAI60wVzb5ZfX90Qm5hpaOqvpmL/Ut5E+1V/hr/IKinf3jwmNzUTVdM4u7a3t8gcmFuCVnZX9c024ncF1wTRNPMO8wjMucfSLn+GqGZZ4hiWcYV7OMK9mmDc/iiWeoPBG93aXz5ktiz02CeYmkS+jKl1CK6y9SzS9Sp97lqh+GFwj3RXoDFNwhilIw9alS4QO+U/t8h66wWRcoE9AeY+BuU+BOXIu+c+9EToBpfoRlRbeCB0nsIpTnqIjWMY++4E7XDYcY5BbGwGtSSttyqvoQFS0IWAV4FRwXHh8UCY4PROclZMDBudCC/KKEIXokqJKZHFTblFXLmYM2jCD6FosHthEDpMLh7bzh7YgI3uQkT3oCL1wlFE0wkYOs8uGeahRcslYV0YHOKA4wD7D0vKNLiBD0zHvpTNU0zJNzjFfHToR1UEpy32b4JrvYJcGsEm2dMgy9UECEpoDct5GZ/ZGxDZ4BWHs/cus3WGG6b1+MY1OQLCmC1TXE/naPlfNJueZfYGqB1onqN4soNbErUwHCFd3KtLyQL12KNSwyVMBQJ65lmoHN5iHt1j7VRu4wPWd0q3iy+KqJ2qnaMTlQ8ryAXtpn78iOCEw+NJ+1RL/ZIl/ROIK5ticGSZ3mnY0x7tcOhLPCXhDu6Q6QgdyuBTSlxNfHZ5QE5FYG5Nc/yavC1o72z7FWdm6PibtHy0LLlcOrkg80RzjZI5xssYV7xzd/VJc9bl1us/pc1z1pet6X3rfvzdXCY7XToRbUlvV0dmm1PkuumIcn9FPzzlnQv7RCZvO2F4g4d8OdDc115K31mg0ivRzhUql7+3SmQwu9+CEfXa9e3ixwzrfZZxRGSIKXUimni7vCVhnd1vMg+1Nyh3nSEJmLqRA0KpGI0q6W7//jvnVVxt/+Ab7p+8anjxsMDVcLobfUncOWHTS5lrH5ASmr69mYLBvdn52m7LFZu/St+lM8s7e0tzCxDi2Bz87RGUsi684F9dc0SXzTEw9Ee6dCHdORbvCyz3xFeWLckE/yVVnl7vH17tHN3uC290TCYv3nvJ2uT0s38/QR1fT/7lykuKjlAeP3vzwJO2hfKasXNbTp6mPHyR99zT1sUzGY7kMGflsGYUsOdnMJ7LpT5+kPZTLkJHNfPJxVcpRUMyV++mZj5Mfyr7546Pg//NV8n8Pa9YsnXeHjgI8wQ+Mff/BzPtXPkmPq3p8dwTNQgnxXLJ0dL8iuFvlX60I3/0yXPVhix+VSi0uLnZ0dHRxcQGDwUlJSX5+ftra2q9evUpLS+vt7SWRSHw+v6+vj06n7+3tYTCY+Pj4xsZGgUDwwZ0zPz9fUlISFRXl7OycnJxMJBKlm/KkoUp0Or2zszMjIyMsLAwAACgoKOjp6WVkZHR3d5NIpLW1tYmJifv7+6GhoaCgIClw1NfX0+l0ieT+XHgsEp/cvbu8vDonb622tjWUlMJRaOTVtfDmVsxg7vX2dZRXlA6P9B8d8yWSOzS6LCsrCwKBIBCItLS00tLSvb09aXtGIBC0tLQUFhaurq5KJBKBQDA4OOjn5zc3N4fD4SIiIqBQ6MHBwfHxcXd3NwAAqK+vv7u7EwqFiYmJv/rVr37961+7urrGxsb29fWRyeTV1dXd3V0+nz88PBwaGurl5eXn54dEIqlUqvR2x8fHJycnY2Nj8fHxqamp0iYcHo8PCAgwNja2traOiooaHx+Xsgsej29sbOzs7Cwvr0xLyyguLqVQaBKJ5P7+7vr6UiK5u74R4fBjefkZEGjG0gpOIhGzOOSaurLausqlpSUymQyDwVRUVL755hsAAACHw8/OzhYXF/F4PIVC2draamhoiImJ8fPzS0xM/OBzl4ZsfdjY+Ddz1aXk3Z+56uZGwuCJZ5aouhau1t5RPm8KA7LKPFMRoASoUxLcI700sqA+q+JtzeDyAImNXT8cWmS1ja/W9M66hqQBfWLNHQNeW7nqmTkZWbtbgXzt3UJNHfzsPKPMQUF6Vh6+UVnNb2fnt/Zn1titg8TIVLiGIfCRioGilqWavr26gcPPcJWlg7eUqxzcgqXs4uAWbOcW1Ng7MTS7SiQzhwlr6TCMPsD1iZreU/XXX8pV0q18IM8wB7fg8Pjsurah2aW9JTK7d4SQDcVYAX1UtUzVdS2kT6VjZPelXOUTkujiE+kTkpiHqJI2w7CEjbruSWQrtmp0tW+ZO00TE9g3syzpnvzLL+WqSdr+OJWyfM5sJnVbxpoYhKqHlDn4l5q6wlSlAwE9ilU8ilXcipSlc2xAUDlnmMKfx9eo+aDUfVDq3ihVN5iMa+ET54LHjuAnjrny7lC1YLRBbL1NXAPAp0gbmK3gmCsPynvqkPsn54JH/kWa/lkmoZmgBIhPdmkkvDoNUZ0NLU3PgaXASiCFSBgCgSxClJUUlaNL6itQTZjy7tyiHilXlfQso4a2Ssd2isYosNG9wjFq4TgNNsZEjLFKRrmoMR5mTFA+sYWe7MnpyQ8uCwBmW1inagMy1YF5as6F6vZgZVfYSyQ+bohfV4rPD0b5uYBdACnWrhAbD5hlSLnTm7aAhGZfv1IbYK6uXZamX5k5YjoGPBzsUaTnDNVyg2s7gJ/bglVswEoAiJIDTM0RrglCvAQhtJyKtJ2Rr3wqTJ2ROnYF6iDES99K4+AGc79qA3ekgUuWZXRxSPkoBs8ibpzTVw5Zi3zeiuBkgXMo9VTNsw/m2fvzHO4ClzPH3cczjhYE4qXjsynWXgOxP7stL7wsyA/m5A938im0d8sFgNJtvPI8UxsyWxb7Zve3lw5O1o9vN07ulgWXUq7a3L+iCyX/2XzrH2LW/0LScIeP9Z/Nt/4hpuHwdIPGIpB3sduUKSpzfnObQGOsc3h7e9Q14tzU8EjvwGDPyOgAh8PictlcLpfJZFMpTMoeg05jM9gHjAPxHv+Cyrpgsq+5vDs252aHfrGydzy+sN05NN3dNUidW7tb2CKmQsvUzAYUdLd/9z3z119t/v4PUz/8UP/4UaXeq7nCgjvaruhwn8ykjpBIbThcz+wcdmNrhc2nHh7uMshM9iaNsba8NoWd7sET+qmMxYtr9uUt++KGIbyk/riOebF1frktutz5K7jq5vx/oNUHruKJNtniDf67Pda7nYHVzkh4sGmQgXaIpnKS/KOU7x8m/+lJ2gO5rKdyWY+fpD18kPTHJ2kPZTIeymY+kc9+Ip8tI5v5SCbj8ZO0B7KZT2QzH31cFXPlFHNlfnrmo5QHMim/exzxf1gXfZM8ZJA3aRVSoWQc+avXvv8XIPzf/FNlq/uDdo5azyRzp5LFw/crvLsV7tXyL8VVH7aDcbncxsZGU1NTdXX16OjomZmZ5ubm+Pj45OTk4eHh5eXlgYGBlpaW8vLyubk5EomERCLj4+MbGhrodLqUz3Z3d+fn57e2tpaWlgoKCiIiIjAYzIc0rLu7OyqV2tXVBYVCMzIyfH19w8LCmpqatre3l5eX+/r6pEAmjQBYXFysq6tLTExMSUnBYrESyf3N7cXF5dnVtVAoOl5anquqRkMKcopLYNImllB0PDk1mg/JTk6Jx5SXjE8MR0SEBQQEpKSkQCCQ5OTk4uLitbW1q6urk5MTFotVV1cXExNTXFzc399fUVGRkpJSUFDAYDDm5uZCQkLAYLBAIDg9Pe3v7zc0NGxqapJIJFKu+vrrrxUUFBITE3d3d3d3d6XuKCgUSiAQ+Hw+nU7Pz8+PiYlBIBAUCkW6NU8gEIhEIiKRGBoaam1tjUAgBgYGEAhEQkICFAqFQCCFhYUtLS3T09NdXV05OTkZGRmVlZX5+QVZWTmlpSgCYU4kEkkk93d3NyLxqURyS6WRm5qrIdCM6trisYmeto6qjKyEiMiQzs5OMpk8MjKSlZWVnJzc2dnJYDBGRkYKCgoSExNra2s3NjZoNNr8/PzQ0JC9vX1FRcX+/r703ZfGnEpHH/4yXHV58iNXsbjimSWqjrmLpXu4e0yObxrCK63IO7MkDF6fXNHTOEHumqEOLnIGSOzmsY3CmsGIjFK38CxtCw8dc1ddcxc9Sxcja3cze09rR1+Ac5CxnY+tR6SZY6CuhZt7SEpNJxa3wpxcpHWOkqLTi14YOT5SMVB4afH8td3Pc5UUgKRdJSevcEePUFvnAEtHn7qu0f7pRSKZObm0A0E3GDt4Pn7+6pGq7pdylZmthzQn3drR1yckEVXTiSVsEJYpeNJOcUWrg1vwM01jlZcm0uGAL/SsvpSrfEOTXH2jPAPjUnKQTV1juIXt2aW94VkypHYQ9Xahm8SapomJnFsi51batfocV82yL2bZolnW1SzrepZ1+6PYF9OMgwkadUXIalroMo82ehWoEoAEeCEMpFzlUaziWaLqWaIqjVpwLJCVTrPxKFb5sCXQF63hg37uW6rkW6rkhVRwKZADgeU8CtXDK02S2xzftAJ9kTr2mXIO2U9BeU+B4AeOeQ88CpSDwEaBaZbBqdYxuS65ZZGo5pzmXlTnYD2mphhdhcJgMGhUJaasrryssRLdginvyYZ35aBHYfUzpb0rmJEdzASldJKBxNKLJplFk8xiLLcYy0VN7JdjBZXYo6qp3arZfsgANLwiyAlsaZP+0jZLDZj33Amq6pCn5FyoXoSLxZ60tpArMrqSQ1HhrnnO7lBbENjQvdA8vNoposbZHWZsk/7COk0tEGNVsZhWMpvgW2bkmP/CGappl6MCyH1mnPrYLOupZa6CNfiZTZ6qPVTTBanviTLJGA6ManXyRBs5FWk7I7VdSrRARer2eRpuOZYRRX5lQ0U45symkLZ0QCMwaQuc/RXB2SL3lMg4mKFxZ2gsIou9yOctHRwuCsTLx1dzgv3edWJhHyqsJNwlGwBMN/QptPGBWbmBLRxSTeyTrXwL/LJa8ysnu2ZZ3AWucJEvnmUcY8kcLJmzyDj9BftVn+Ohz+lzXPUz63ef1Jfe93/BfsDLW7roisLiLcwv9Y1M1A2MVI1MNA2NtGOnBvCzo9ipgeGR3rHxt6RFwh5li8tls9lsJpPNZLKZDC6VwiRv7i2ubM2SdmcX6Sur3N3tExbtikm/Iu+KFjcPMmDVkW/AcXHp/dVtjP6p0dhsmLJR5xPN7d89oP/rv2387hvcDw/rHz5EvdScyQffUfc2Fxda+nrj8vKA4eHO0bFvEKV1A2OTS0tM/t7+4S6bt7m8hh3DtmJx7Xt04uUt8+KGdnFLubiliG92RNfb51ebZ5cbZ6KNL5q7/DNcdXCzy7rYZN/tMG63Bja6o4vDTAL11f2fKb+RfZT67cPk756kfy+X9Vgu++GTtAcP3nzzJO2BTOYD2cxH8jmP5LOfyGb9IJPx8En697KZj2Szfvi4KubKKIKf/PTMRynfy6T8u17Bb93qn0R0PfeqeGyd/q+m0b+yiPxnQMRv/NJkK/sDNw+ajiQzh5J5/v0S736Vf7P6S3HVT1OalpeXAwMDDQ0N8/Pzj4+PV1ZWIBCIk5MTCAQCAoFSx9XQ0BCFQtnY2EChUKmpqdL1O7FYvLe3V1FRYWZmpqioqKenZ2Njk56evri4+GHGy93d3e7ubm9vb0VFRWVlJRaLzcvL8/T0NDQ0VFFRsbe3Lyoq6urqsrS0tLKyAgKB3t7e0dHRpaWl6+vrUt+6NEv95la8vbPe3FJXWoZoaKyWctXdu0viHC4uPlLz5XMVVQVjE31TU2MXFxepbSs3N7e0tHRlZUUkEh0dHfH5/Orqaisrq1evXllbW9vb27u6uo6MjEgkEjKZHBERAYFATk5OxGLxwMCAmZlZc3Pz7e3t6elpaWmppaWltbV1dHS0tra2jo6Oq6trXl6e1NdvZGT08uVLLy+vmJiYhoYGGo32IQDs/fv3Gxsb3t7e33zzzbNnzywsLOzt7WEwGIfDweFwCATCx8fH2tpaXV39+++/V1ZWdnR0RCCQeXkQNLp8bm5BKBS+f//u+vpSKDo5PtlnMHe6e1oCgty1dJTVX8i9eCn/TPVpeETw0NCQWCzmcrnSrZqGhoa6urre3t5JSUkIBAIGg0VFRdnY2GhpaamrqyckJPT29h4fH3/4B5Ca7f5mrpL6q0R3F6c3N5eSmxsJiyecXdp5aWBnBvJzCU3xScoLSINHFFRm1/Siemfn6OLZXeHoCrdpeDm7rN09IvulhedjNVNNY5C2mYuBjaepg4+5o5+Fg6+prZexjYeBjaeNW5iJg99LE5CTfzymeWh8fneEsNU9vhibidQ0dnykoq/w0vz5a1s1fbuf4SprR18pV0mRBeQZBnDyN7P3rO0c6Z1cIJKZ+DUqvKrVDOTzSFX3h2faX8pVxtauzt4R0hQrd/8YaYrV1Bx5icyubOxz9o54pmms/MJI6q9S0zH/PFcFAd2DnDxCnL3DXL3D3fwiPf2jPQKi/UIS3P2jPP2j41LzK+q6RnFL8yuUuU12fkVPWQ+hZ56Bp4oWOLcLnFsi82qGcYGjiX6q6R9fnBPZYiJbTGRfEtnXRNYdkXVHZN0Q2WI843CSRlk9ZzUvdJhHGr4KUPKHW3vBXrsXqbuVqHiVqnui1DyKnzshFIEQOUDeY88SNY+y516l6u6lqm5FKiC4AhAiZ5//KLhaI7RKIwCl5g5TdspT9Ch8EV5hntLmlNru6od8bZchb58lA8qTdQQ/AoL/5Jonn1oFioM7BGWZh2TapBT7lnfmDszUz64PV7eUVTVgKqsx5eWVmLIqTFkdprShtKw1G9aWi3oLb5hE9SxUjWzWYHeqpigVkxTM5B5mkloxSaucYlZPsWonOfWT3MbprUbiCGKwOLYiyhVsb5duYJupDQRrOkJf2OQ8s8/TgGFjcefdg6zWYmxhaktKUIkfCGxinqphnanlU2YTVunsCbd0zDV0zjcJrXBqWINXL+YFo21BYB3nfF2HbA37XLVXcQ+M02StclUtc1TMMp5Z56q7FhsF1dphVrPA2PDwZnuXYj1biJpVrrJZlqxJqrwr2DgY6YoYAmPZ46tiMmF/HUtfw7EoK6cHCwI+nsXA0rax9A08Z2vhaG/5nLl2ebAi5uEEGw2krpTmVA+Io32GoX3mK58iy4BSQECpnRvEwi7NBJhh5Y/wiatOHtwhTlA3J+k7w9trXSRCF4kwvrVB4rKIDMbW0fEKh7vC4tGOhbObu1WdfaiGujMx9/39/un5nuBoS3jJ3WGs9I22t75tElwIBBeHfPEhT3TAEx1whQLO+T7nfJ99xmee89lngv9g5YmOOOKDjyvzhE8/5X5cGcc82gnn4/rJ67PP+D8V80zwQftXZ3uHTL748EJytcncaulrHph8eyBinV/QPs4BF17sngq3PqnPcdX1O+bte67wkr5HJ45hW+ubkBXVBVU1RbUN6Pqm6qbWupb2ht7+rhkCnsFiii+uGEwuhcqiUDhMpoDDOaFS+YuLOxPjC60dk109s+OjqwtzdPLG0ebmMWmVi1+g+oYkA0G+Xo7eTfmltPahydjcMg3LfqXXG9883PvXf1v93R/wDx/VP/ihXF1tPjtLsrt9f3g4OYGNSk7RBdi9dnCJzC3omSHRT84FZ/un52wuf2dxeWpotHV0om2XOn91yxVfMy9uGJe3zMtb+sUNTXi1cyomn5yTxSKaWMT8WJcX7I91dcG4Fm5fi8jXIvKViHwhJgsvyOeX5JNr8pWEdfhuW3C/zbknj291J5aGmvnrPPeUfZ4oK/Pme5mk7+RSHihnPFbKeCyf8uBxwh/lUx4opD1USn+knPnkWeYTxfRHimkP5VIeKKU/Ukx/9HFVzZZRyZb56Zmyb75XSPrGrV4zqFXLDa2k/+Y3euH/3S7lO8fkH8yCvvZOUkZ3Ba1ym/m3uP1bIv+WJLhbPbhbFb7bEt+Shdcb51eb55fbwkuq+Jp5cc1lccj9Ay1fylVSC/PV1VVxcXFwcHB/f/8H01V0dLSSktIf//hHKyuryspKaYfj+Pi4ra0NgUBgsVhpOML09HRtbS0IBHr8+LGqqqqbm1tNTc3BwYF0M6D0k3t7e7uvr6+5ubm7u1ssFqNQKENDw4cPHyorK8fFxU1PT+/u7qalpenp6X311VfPnz/Pzc1dXl4WCoV3dzf3728ur4T3728kkjsujzkw2NvUXDcw2HsuPJZI7iSSOwp1uwAK1nut/eTpD8rP5LW0NH18fFpaWiYmJiorKxsaGqQLczc3N2KxuKGhQVNT86uvvpKVlXV0dMzNzd3Z2ZFIJCwWKy4uDoFASLcxDgwMREVFDQ4OSs1PRCKxpKQkIiLC1dVVS0vr0aNH7u7uJBKJTCbHxsaqqqrq6uo+evRI6nM/PDyUbq+TTq3BYrEgEOjrr7+WlZXV1dU1NzcvLy+X/pGHhoY8PDw0NDRkZWXl5OQsLCwSExNbWttLSjFNze10Buv9jwkId9LfVCK5ZbH3cnLePH8u+/33v3n+/KmJiU5iUiwOh5NecHZ2NiUlxcTEREFB4cGDB9L4jJmZGW9v7wcPHsjLy9vY2LS3t0tB86chC7/EHJsbybure/Hpxcmh8EJ8e3srERxdrJHpalomyi8MgB7h+aUN7cNz87uCDY5olEQZmNmu7cGnw+vdQtMN7QM0TV1fmLhom7m8NHHSMnXWNnPRtXDVs3I3sPE0BHgZ2XqbAH2sXINMHX31Ae7OgXHQ8pbBmbXZDSZulZZX1qAPcP9eUevx89fqhraaJg6qr6y0jGw/tx/QzNbD3M5TuiAIcPK3dQ6wdQ1MzispbeieIG0t7vGaB6b8YtI0Teyko2zUDW00jACaJnZaZg46Fo66liA9S6fPcZU0Id3eNUga7BmRkFNW3TGGX91mHPePzaXkIK0dfV/oWWm8stQ1tjeycpG6rAwtnaW5oNKnsgH52Dr52Dn7Orr4gzyCXD1D3HzDvfwiPQOivPwiQ2NSQyLeeAZExb/Jbeocmlvcnl+jDs2QqzqnUM2jvVMb83vHJOrpzLZgemufSD0h0E6I9FMi63yOLZzniUm8CxLvYo59Nsc+m2OL51iXc6zrH8UWTlN5BA5j90bQvthpE2tkEa0ehXHwgem5wNQc4UpAqKI9VB4IVQTCFJ3gz5yRKtY5T2zyntrlyzkUKjgWKgFhikCoogNUNqhSI6JWK6LmlV/JSyewCihH3a/IJKYGmNziEV3t4Ic0cMl/7pSn6FIg51kk74tUze/xqRhPgnaG+mWZuCa8zq4I7cJXTK/2Tsz3juB6+wc72zuamxoam2qbm2ra6uq6Sqq6YTV9xY1DdQOEfsL28BK9f263Hbc5sEj/oEESfZDEHCQxh0m7Q8tzfUvjxX0Y31x/6zgLYBbAKR9gnfnaJlvPGWaW0R85zG/ZuJ8ZYXRktsaDMswNE56ZpalGNro376EG+R0wLNgb7maZaBaBCa2dKx9m9JTjYdHlvv4w+9Bih1AU0DZH2yhZRTtaRidG1jxTzbnI0LfCOqAagCAmFc0lpg76uBTrmWUqAPJVQYiX9lANZ9hru9xXThDz5I6Ytp1W4gWJIFob5c1jD5bLcM3h5ane8LCIygToKOIt++2mZG32arKb2VKAzQyucgNBTYEQA48S84BKgDNc3wVh4Fpk5Iuxiu/wTu0L8cM4GCe8sEo1Civ3zx/MzuxK84C42CdbpzUlD1GGpjm4TfHm+tnG+imZdsWc3MEh2kryyjPPz7fur6gnR5sHx7vid6dr9O2S1uY3RCqUTQAAIABJREFUxagmPKkRv1yPX6/Db9bMbNbgt+rwW3X4rRr8VvXMVg1++y8qZmINjV39uFZObVZMb/zt9ZPXx0ysVk+tVE+tVE+tVU5tVExvlk9voXFbaNxW1cwuZnKteW63Z4mCGZjKrW5tmyYe3t2eilgi0Y5QuH1+vnV+vnV2Rj493Tw93ZR++bFOz3dOhH+eyiza/FHCrePz7es7nvCCs7k1j50cwuGxm5ubTDaLK9hncLhUJovNPzg6FZ8Kr/YPxQzWCY1xSqGebu8cb+8cU6jClZX9hgZsQgJSX8/JyMDV0zMRU9E7v8yiskW7jJOtPR6TxmesU043qBL6gWSNcYRq67XyRv/7U9IfH7EePqIpKk798EP5b35dKS9HTk+VrK9J9gWXDBZ1a2eVvLtC5a7zjjcFQjL/ZJfBoDP2dnY3Fkiz2Mkh3MzI5haJL6CIL/fFVzzxFU98xRFfcf683so7PeWfnhx8rKND/sc6OWJIJKzryxXh2bxItHguIh2dEE5EC9cSMvNomnWKP7lfO7lfm1prTChwM3VVfOH4QDXogXzYtwqh3/5FVY1+qBr76HnMo+dxj9XjnqgnPH2RIKORKKMc8SelyD99sipGfK8U/r1C+HcKod/Khf5RLvgP8sF/0I2V042S0Ql7rB38WDfwkX7AY2N/GVN/Oc8EvYqepO2DoTPJ6tn96uElaV80xz2b5Z3ixXer7yQ71xKy8Hrj/JIsvNw7v6CxuGv9A824mZE/c9Xl3d295MvnA979pztuvlBfdnxuns8v9fSzs7ORkZE+Pj5TU1MSiUQsFvP5fOlb8ImHubu/fS+5eS+5vZfcvpfcvpe8u5e8u5fc39/f3d28u7t6d3f1/u7y/d3l+zux5Fb8/k787gt/5c+9738rV727vb+9vhOeXZwcnV+Ib2/vJIeHonUy1cHJ1zMgColuHpleHsWvT83v4JapXaNzGbCa6PQi16A3hrY+6gYOKq8Az1/baRgCf8JVbnpWHvo2XgYAb0NbbxOgj6WLv6mjt4Gtm1NAdD6qvn96cXaDjl+jQtANRvYeD5S1nqjpqRvaaJrYqb6y+FKuis0oRFS3jc1vLlH4nWOE0De5OhaOSjqmX8pVUsMWyDPM1TfK1TcqKCoNgW4anlraoh+NTC/nF1U7eYW/1LdReWmiZQD4Ga6yB/k4OHk7uvg6uwe4egZ5+IR6+YV7+0f4BkYFhcUHhcX7BUXHJmaiK5vGJudI61TSJq+xB1dU2d3SPzu/tb/BES9Sj/Gb3Hnq0Rz9eJ5xMs88nWOfSQONSDzRAvt0gXW2wBIusMQLzOsF5vUC83KBJcRTOXNsBvV2v3OxwzbGyCpKPQZj5wPXdYGpORWpfBAI8QyEeOYIV5a+cCpScUaqupaouZdpeKBeeKFfBFa8iKjRiah57V+q5ZKv7gx+6YswiawEJjS4hWEAXrDXTmApVym4QmXdChSzOt1KRqMLukMCCsy8041zakM7ZzDYlfZhQscovmsY2zc80v+2v7envbuzqbOpsbOsthNR21XW/LZxADdI2JhY2huZ3+rDrYwv7n5CS+SJ1WXc9nI7fiCxLN0pxd05x9UT7uFaCDJI0LHM1I9u8G/briCeD7+lNOS0x3lDbPwxgDd9vnXbiElh34igFzkNj6iI8MjzjiiNriM2TvOmuzbaEAO5Bb0pqLFs9HS2U4Gpdc4r4xQN0zQNu/zX7iXmfpU2/lU2hTPxUHxMQo+bI1zbJF3OJk/VGantjNSxhWiYZ6rY5unGtPo1bFcQbvBLkhXi9VIPczhvBOGJ9LXNtndDOCd2RteSy6av+qo28yDTUWGNDiD4Kweotk+5eVKvF2Q6KqgWEFQLCKyxiWwBgbHhZUupBbjomHYXm5wX7sUmkQ0u0U0evsUAN6h5QmNgBRGGEwwsiqZn+WPzB1P0+y0ibxo1WFxYmy48X3t/tXt2uHlwvCt8J1qmUxBt3TElNTX4rYpZSvksHT3LRM1yUbNc9AwXNctFzfLLPqViHOeTKsFzP6nSGd4n9bnzP31xHKsMTy/DU8vwzJIZNnKGWzTDg88cwGf3iwkHCBy7amG/eeUAObiYVt3fML3Gu5Ocijhi4Y7ofFt4tiU82zo/JZ+dbJ6dbEq//Audn2+dnu+dCP+MVh9zlZi/SV7CYrG4acLmBoXJFHD3j+mc/T0Gh8454B6ccQXCPfrB6iZTcHQnOLrfP3x3eCK5uJKcCSVLK/zmlokSZCu8sL6iug83v8s5uT0Q39P3j3eojLddPcMNTcttXeJxnGRkRgCvGrbza3miiv/9t9vffrP15NH0D981fv1Vg6LMeky4ZGRAwmacLC9O9fTU1dRWNXd0TRJmdhib+0cHZydn54fHJzwWe297Z3WXsnpwRL99d3p3f3r3/vju/eHd+8O794K794I7yf7d+0OJ5FIi+TE18T9Qz/f38TRq1+ZW8+ZW89Jq7QwRhZtDLazXbjO6dtg9POHk0fUskVwHQft6ReuAojRMYxX1E+T0E+T/ohonKxsnK5mkPDNNfWaWpmqWpmKe/tw8XdXojZLRG8VPVsMkBcMkRYNEef0E+dfxsnpxsq9j5a2TdWyS9CzjdSxitCyiXtpEadlFaQOjdKLygLUDWUu0rm3u4OJO28xSzSQBM4YrXdtto/OHjsXE8+uls8uVs8uN88vt8wvKf12u+vseHwb4SEOnPkxB/qWuv7CwkJiYGBQUND09LW0Q8vl86WCcj4/bu/ub95Kr95IbKV19QKv39+9u797d3by/vXp/eyW5vZTcXkpuxZLby//sXBUdn1mArMTNbZFphwPYpdq2kcrWoUJMizThU8MQqKRtJa9pLp2XrGkM+hxXmTr6Wjj7mQC9DO3cQf5RWUWVXePEmXUaYZMBr2o1d/J9/PzVU/XXagbWmiZ2aq+/uF/lH50GLq0dml1doQkG8MtJecVG9h5/BVfZOgcA3UPc/WM8A+OcvSO8guLB8Mqe4dn1vf3p+a3Kxr7g6PRXJg4KavpqOubSnIUv4qqAkFjfwCi/oOjg8ITI2NSMHFhz+9v51T0q76prhARFtZU3DU8t0Te5F2ssIWF7f4F2PM84+SlXSdHqc1w1Q+POc5hSrgJEG1pGqkWjbb1hOm4IDbdiNY9SDc+yFx6lGi5Fqo6FSvYQ+cBqPf9KXd9ybW/0Sx+Mln+lbnCtfni9QUC5Rni1dmStfhBa16PwpWv+S2+YYXCZVXQ1MLDE3A2i5QR+7lrwzK1QyRnyFJj9JLkJCHsbCukKjiq1jyi0h7bEdODRo6TmAXzr2Ez35OwIfgY7PYUdHxob7B7s7Hhb3thb0tiHbh1sHpoZIm5OrdImlvYGCRuTK9RPaHUHu7w8T90aXcXnNyP8ISF+cP9gTFBguffrOE3TVN2QSo+qxcJhbmvrKjqjOcIHah1SDYTPJHaxqtqolYipvNiGKG+Yt2O6cxQqto7YOMWd6l5vQ40UoMfymuZKWlZKgyudPcsAjoUm9hB9EMzYvcTcG2PpW2GVNRqaMRwY2Qp0hGubZSoA8p87I7Xdy/SswSom6QoWWWqB1Y5lJMjE+dCyZGlFslY2h45rSQDmO1qmm9mBLf3KXbJHEmrIsJh2N78qc3uopmWOCgihE9flglpJ6eIVR7Q4hDXZBdRYBtVZpw76lC69Qa+mQvExDhAdQO5LUIG+H9o2tMIpGAOKrvFJa4/q323qJjdUTRY3E6uWjmaJvOnqiXJkU87nuKp2ZruSQK0gMDAEFprAQxN4mFkemsBDE/ZRn9InYatslv85fkITBZ/U587/5MVRs1zUDAM1Q0PNsEpnOcWzPOQsHzF7iCAISoiHf8FV9VOr3Nv/FVxFY/N36ew9BofK4m1RGMTF1dFJ/NzS2vzy+tzS2uIaeZvK3KGxsHhiVX1rR89YdVNPQ+fgFGlli8vb5DCJ68tTs5PhQT5R7qB8b6/epKTFLPBsaHS7CaBVRgn3779d/e2/Ln/7Nf6HP3T96d9blR9PeQIpRXm8npaBYkhysLc9wAzg7BianlrW2T44j19Yx69tTq+TcaTlkRliH2Ghf408TmPNMThzDC6BwZ1hcGcYPPz/kPQ7P/7o/6cyuZNjEwV9fW86uuO7ehPbuuNqm0KrmkIau2L6xzPfTmbjVkvWGA1jCzB4tXcs2Cym0Ny7QM8dpu0O0/1k9YC/8kToehW99ip65Y3U9yl+7YnQ80Tofly9il5LX3vAddxhum6FWq5QbfcC3QC4eWChhR/E1DfP2C/XyD/HKDDHOCTXJK0EVNUXN0CE9k7l1nbFoptCUfVBpTVBPcO5WELZxl4X7xh3Il46vVg/u9gSXlL/N1f9dYc0wOny8lKKVr8gUUkPAoGQnJwcHh4+OTkpXY48PDyUJlB8fPwX5KrM3CIkpgE7sz67tFfR+DYHVpUJq4zNgCvrWCtpWylqWSppW6m8AmgYArXNXF5Zun+Oq8xAfuZOviZAL2MHT6BvxJv8kuaBqZl12sIOp6S+C+ARLPvCQEZDX8pVGgY2X8pVjj4RKQVlvZMLy9R97OI2BN1g6xnyV6wDWgF9gO4hXkHxPiGJIM8wJ6/wN1mIurahhXXG3Cqtb5SYkV9mbuepoKb/TNNYaq76Iq4KCov39A3zDYyKiEkJjUwKi3qDLKuZIq5ReVfDeDK6YRBVP9A9vkTY4q8yz1dZwkXG6QLzdIF5KuWqD/ocVxEY/AUui3Yn6FrqBEQbWkQ8j0IBvAq0vIu1vFCavuXafhU63uiXrsjn9hB565wncR1Wkc2mwbX6fhU6PhgtvwqdoJrX4fUG/pgXYVU6kTUGYZX6fsV6HlAdT6i+D9wovNzWr8jEDaLlCtHwhKt5IZ67FSqAcmTjamxyO3zzO4NSaj1SK7xLepI78Ojh+cbBmbaxmW7szDAOP4Gbnpwen8IOYYeHJmvbB9Ctg1UdI60jhPGFbfwGE79GHyPtzKwzcOuMv6gz65QxEml2a3VwcbKoC5VSnZHWmp7c/ia8NtAi3cAWbBTZ4FO5BOtn1NUuFL6pD/TIt/ArtcocCiucTolp9ncrdHCDgFxznQBvbJPrU+oIdd1rHYi3BbFlgfHowNzWWEhfQvZgTHxngH+loxPcxB6iD4TquyCNPMpMI5qdIltAwfU2bqX69lANuwJ1R7imM1LbDqpqnqVglqnkVmKcPhhet1U6eNAzcT4c0xzph/Z2RTh6FDt6o0BeZXbBtS7xnT4eZcYghI5NnhogX90DZZjU51G2nNzGgvtWmnmijaS85VKsF9PhlD7slzLgDSrUs8xUt8l66V1qGV3vFlXrHl7hFlHpWTuHhA9mRhT5xKND2+frh8i95SMlJS3gz3FV3exOFZFWSWSWE9kYIh9D5JcT+BgiH/MZHvpSTqpYOPqkvojDMET+57iqdO6oCM+pJglaVg+LBkipVX11kyucm/d/f646pbH5OzTmNo1GplDmV5YGxoYa2htQ1WWompKSyqKSSnhlY2l1S1leUXpQrL+zn4elk4O1p3NYWnxuORxSCUuHpSVnRTva6wN0lV015JIMtFDWptVmRhWaL9vkZIjf/GblN/8P6ff/Mvvw66Gnv2tW+rbVRK3b1w7lBYi1e22lLa/67IHGKxWAj0NsQRq8saisNqe6MbO2Obu6MbO8Nrmi7k19a2ZbL7i9D9zel9Pen9Xen9Xen/FnpbX1p7T1v/lY9R0xH6uhIwJZBoIXWReV2VXVe9S2+FQ1ela3+DT3heYWWeQgLUob3TvH45qHIyEV9qlIs5wq24x625RGm9RGm7+oSbUWibUWb+os39RbpTRYpzTapDUBUpsAn6sZLXZpzbbpzbapTYDURpvkBuvkeqvkOpusJlBmPSi9FphaaZdSYZteYZdZaZ9T6ZCFti1t86npDSlu9MhH20MrHEtq3crqfRBo38rG2JGp4l3m4JGQJOUq8TX9f3PVX3d8gCppD0nqNHr//v0vdf2ZmRkwGJySkoLH46WhVmKx+HN/5/+CXAWBYbILSstruxs7R4vK22CoZnhFW0o+6vlrux8zEQyBmsYgKUvpmLt+jqvMnfxNHb1NgF6mjt4OPuHRGdCarhH8GnWZul/e+hbkH6WkYyr7wuC5vpWmiZ2mke2XcpUZ0Ds6A9o2jCftcgmbjIq2Ac/wJDUD6y/lKmtH3w9c5eQVDnQPCY/PhqMapcHreNIOpq7bzS/6ubbZM01jac7Cl3KVtGsVFZcWHJ7gGxiVmQvv6J9Y2OBOkWi948s17RNV7eNd2OX53YO9o3dLzDMS64zEOltgnRFZpx/0Oa4iMvdJPDb93YGUq8zD/z/23iuokS3L+52HG9MP3zffd+/ciTvd0z3dc7qPKUtRmKLw3huBEAhZQHjvvUd4ZJGEkZCE9yBhCi8QTkLCe++F974Kqkr3IXuIijlVJ7rOd87LRGes2JFK7dy5M/Mhf7HW2v+lFJgDdsJpeOTpejK1vdm6Xiwd1zx1NFnRNv25JfaHaI51WJWFX5GBG13DKVvFKVvFNU/dnaHplqvmy9QOLjIKLjTzZZi4Zuk74LRR6RqeNHN3qrELWc+ZrOWSpe5GU3XLVnGnqgflWyaUOaTXeKZWeeKrApmtyRxBfpu4rEPE6RzgtvObOjqbOzva+B3d/bz+vl5xBbejkNNewu3k8Ab5w/OiuU3x7Gb/5MrQ3JZ4fuu/tEPz673jE32TIw2CdmZbMZtfXD1RRR/MiakLBacYwfDmoZVu7HHim42isnFyKicoMB8VVeWa2OQTVuGKwoOQ6eAApmd0WXgwPSC9NrWgn8XspgdTvSBBxvBIUz8iOizflT6UkcmPDqlydaCBwKnaVikaULwOimJoTzPG5Jq4sy08CkCYPAM7ohogZ4WiqdngFSzTXkIJqh5s69hGL0JfXLY4A4YHocjWvkWY+KbA2EY/rwI4KssETtJD0/SQFC0YSR1O1nDI0fMstAipgUU3OiApWogsTXD6K6O4Z5apCu5sswguKroR40A1hmZqwXG6XkzbiArn0BIn/3x7/3zHmikWtT3VMxPtmoqkNmaU9jGpDYTcmi9yVYlwsUC0xhZtMkWSfNFevmiPObiXL9rLFx0wvsY+69zKE+6xho8/a1/q/9nB80V7DOEmQ7jOEEryBndyBveyB/epg8dU0WHe0AlNsFM4cgBwVRyroah7bPP2/a/NVZLdE4Cr5laWJuene0U9lfUl2WwcJT+Vxk6hsOLJ+ZG5JbH0sthUqod3NNQ+CG7pZm3rAwvMDCGUEcgVuAx6XAoxMDIU4WGn4ajxyFf1UaKmDFH9RZ66XIOyzPij38/8/n+O/ul/iZ/+lif7h7IX/5r96t/x+s88lf5gr/Ut3EQWbqeJ8QT7xbnEUKIz2PG0olBGsT+zNDC/JIBR4pdf6ltQGVhSG0wvcaeXuNFLXOglLvRSJ3qpE73UkV6GLqyzL6xD/tjyK6E/NmYFDE81wJP1afmgCg6mvs2b2+rVwPNrF4aHJ78KwSok0fQLGzClrW60CiipDJLf5EBvts9rsf9xS+XCKPUwWj2c1ojIaURmNyFzm1C5zegv9c9vdWS0OTJaHOitDvRm+9xmdG4TKrcJxWhxojdjchrtc7iobA4ypw6Zy0HlcdFZFbb5HHReDQLHtkinm2SXQ4sanSre+MWlWaWRHMvrEicXOIfnQydXk2fXc7f3m3/nqp+3AYG/+0+ICkjl/qXGX11dbWhoqKqqAmS0AJfVT+RX/XfjqoRkkk9wbAyWnFtQW1zT0cQbbuKP5pY0aJgi/1rLzxiuagRTMbRTMbRTNoB+iatAKE/AWWWBdLN19vONTmVUNvVNLE9tHBVxOzD+Ua8NrF6oGynpW6qb2mqaQr+Wq3RBCJ+olOL6TuHM+tCCpLqtPyAuQ8sC9jPigFB7bwf3EBefSLRrEMzR180vOiY5C6jBPDq7xW0dCI3NNAQhlTTNVHUtf0Yc0Msv3D84JjA0zts/wtM3LDo+nZxb1NAx3D+2MTi1Xdc2lF3clF/T2TW6unBwN751MbJ1PrJ1DnCVcONEuHEiWD/+EleJtw5G97bXPxw+cFVAthUmU92XZeRToOfF0nFnaDpSX8NwsuDkx+bx3waUGPkU6LkzNJ2yVRwoSvZZrxwoShjKa/dsNR+GdnCRSVgJKKgA5EEzQKWr2SYqOuA0XbP0PbMNXSk6jgRlJ7Kyb75OVDk4kAGKLkSkVLrhuf45TdFFvIz6QVbnSCVvqJ4nqG/tamhta2xrbe5u7xJ0C4T9I5xmfnkTr7yxu6F7sHd0cXRJMrq4MzS/Mbq4A+x/2o4vbg3PLQzOTXYM99aL3/Ss9Y1dj7ZKGon8NPMEXctUPU82gtQXW7VAK5si5fVhiZ1RWT0xiU1+XvkIBzzYK9cRWxtFeJOSyU3GVsRlt5FJ3HTXFJS5tw4i0iKc5oYtDWQNE8iCxITmQO9CBIJkAknXhuJ1kFkGNpmadgQtTJ6RdzHYlWlii1exSH5plS6HpCnZkeUhuJfWmQpQgqp9tr47C+xbAjNLUIYTjUOqMPjeyPTuYN8SOyhe2zLlNYqqDSCUHVHNBqcMTn8FSpG3SJaDkdQxeQZOdEMkRQuTZxBaC0/t8srs9fMpgjjSTBypxv5FsOhql7AyjH8+yo+BblktLx/Niy8MDKK6kTjJea1EQk0Kg4P7EleVDi4VitcLxFss8TZTvM8U77NE+0zxPlN8mP85+1qu+pK/6pfiKvrwabZwt2j0EOCqWGZ9Ydfoxs39r81Vm9tHK5vbi+vrC2srU4uTPaL20ro8Yl5sKZdQ3UKsacusaU9u6Elr6k8paQrJZDsTKuPjWNFJxQkFfEbbXH3bVE1tL6OiAU/Eu0V5GXubPvPR+HOE8h8TFP8d/+rPla/+MvniD7Pf/M+RP/8vscy/dsj/rujFP+Nl/5945d95KP2Lh+kPgc7aUeE2CWmuybSAjIJoUmlkXQe2vjOS0x5e1xbGaQ+t7wxv7Ip40xPB7QzkdvpzO/25PF8uz4fL8+HyvLhdbg09mIZe+x/bmwHMj6253ym30IheYFJSY9vS7dEtCuwY8G0X+vFHQ5MpqvEkJUKhYU23yxuxX2WXUxkP0yj2q+h2ruBjqn7UlrShi9qRpe32JZ3o8k7Hsi6HCh6mvNuxssvps21tr1tVr3NNj2tlj1NVt3N5t2MFD1PGw1T1uFbyXcp4mJIOh+J2++J2+/JOx/JOx8oup8ouJ1ajHbHEmFRszG6wq+I5VXV4RaWYxaXaMUvCR2eqjy6GT64mz2/m30t3/85Vv9T2y+ZXAQphgNYX4K8Cdj5/6f9+XGWHdDO2hLt6R+awa5q7R0fndvrGVvIrmgGoUjWCKRtAX+vbKunZKOnZvNa3/RJXWaK9TOycTOycLNEeNk6+7qEJtOK6vonlWclpWVO3W0i8qjFEVsNYSd9SwwyqbQ77Wq5SN7ZxD01gVjf3jC0OL26/6RuNzqAZQOy/lqvgGD9AHAuQm0I6Bzi4h3gHJxRXt3YJpiYXd/mDM5mUAqi9t6qu5SsN05+Rtx4YGhcaifULivYJiAwOT4iISQmNSWVXtPUMr06unLb2zWQXN2WXNTf2TQ2vHE9ILkclF59ylWD9eGDt6EtcNSQ5fOAq62BDc/9X/jRLxwy14EIzvwJ9T4aWE1UZiZezSXkKiv/OLObPDuRXD+aYpYShvHaiKjvTVNxoqt50neAik8hycFiJlXeeESJNyTL6OTj2hSNB3SvX0JmsAU16AU+TDWAbZjQ7BjJA4UwotsyZ2BCY35ZQ1kNoFBd0j9d0iDhdwgZeXwu/p4Pfzevr6h3oGujjixrb+2uau6vfdDfzRYLxxcnl7enVvYklydTK7tTKzn9tVyUjcwvjy/PixfHeBeHo0fiidKH3pIMxkgVJMzJP0oISDYIrHfHd4bnCBOZwWvEkgdqbEFnh7kq1daPY+eY5BdJdgxgeYUxfD7xjQmF4fEEYJgEK8Td0T0IkF4TgOTFEXhyhLw7XE5PYEhBQ5uCcZ4WmGqMohnYEHUiGGiJL2yXf1D5b1zJVwTxJ1pagCM58BsE/syXKQvAvrNJlLdNeWme8ghJUrdKU4GQt3xLb+Gb3yHoHl3xTGEkTTtZA03RQVC0YSc0G99oqTcEM+8I4/plh7BMoQcWNZRJQAfEuBnkXg8Lq4AmtzoltrrGNTu5MEJqs51NgE1fnHlPj7p+PcqPYZvNS6D249KqoWHYgiZNMqE1KKY1mcDK+xFVlouWioY3CIQl7aIc1dMAaOmCLD1hDB6yv5KEvxQc/C2f54sMv9f/84MKd/MGt/MGN/MFtumg3V7SfIzqgiU5o4iPGyFnO4B7AVVlvhmKZ9QW8kfXru1+bq9a3DlY2t5c3N1e21ubWpvuG28q4NCIjrK6D9KaP0CrENQuxzYOxTcLwgkbHZKa1Y6K5bRTIMQWeVBFZ1Ect6SHnceKpBYHpGehoP/1AiEyY6aNY3b/EK/8+WfHfWHK/HZb7t7G//A/Bt//UL/v/tbz61wL5f8a9+n+xOn8gO6umeWnHBhiGhZgFx4Cj8Y6E4nB2Y3y7KKm1P7yRH8Dl+dZ3+Tb1BDT3BbQM+HeKgzrFgZ3iwM4h/84h37/asOcbAfqNAPlj6xxx+rHxhl3yinUZRfplHHB7n2vPsG+n0KNV4NY55J1VqJPBUM2uMm4UuvKmArgC56peh5YRr/peTH2fQ0PPf21rOpA1XYjaTlRtN5LTZc/pQdfzHbm99txuB04P+sdtU59z4wCmsdepvs+hnu8IHK/joxoETvUCx9o+dHUPsoqPqO5B1vai6vrQDUIMp9++oNmKXK5DqdQrarWu7IaXtzsm4q3iUu3ohSGjM9VAftXF7YJUevB3rvp5G6ALD8hNXV1dXV5enp+fn5+f/1LjA0oTgEQqsB4Q0Lb4/GT++3HVM1nVRy+UoSivbFY1TzBcTD9MAAAgAElEQVQzsbjPE80R6BWfQhUQEwQCgl/iKit7b2MoBuAqCMbHJSiWUljTN7E8t31W0dzjEZaobmorq2H8Sg+kYQbVsYB/LVepGIBdgmLzyht4Q7PDi9sdoulEEsMU5vwzdBaAIjkO7iHO3hFo1yBAcIFRzG3rGZ1a2hscX8ktqHX0CNU0hMipGH4tVzm7B4RFJUXFpfkERPoGRkXHp0fGprr6hOUU1HeJlqbXzjuFC/Ty1pzyllreSNfY2oTkcmz7clRyAXAVAFU/zVVj+zvrHw65Y5wHrnJIVw0ttvAvNPDM1bAnKcJSn1sl/gCK+Ytp9DeQxEc2KU+RGbL2JEVXqopbrrpnroZXnqYrVc07Ty+kyDyqwjqyHOJDN4SnKphH/mAU8mdk+iuPbF0HvAoo+gdw3JNAtgmlyzso3zIs3zahBENqDGJ3JlX0kZqGCnunOK2Cmi5hQ5+IJxL3i0XCwT5hP6+/q6O/paO/rq27roXf0js4OLE4tSqZW9+fWpXMru3NrO/8l3Z2bUcwOjG1sjyzuSBeGx05GJ26neg6aGGOZWGyIVbpOubJKqhs46ByZFKLN00YWzZDJPJiQgqd3Sh2fnSMb449ItEcEmmITgRbBer74ByCKR4O0dY2AUaeSSgsMzSjKiqu1i+1M5wqSqYMJqZ0hARVOLgwLO1pxmiqkU2mug1OFUXVhRJUTRJkzJNkUTQ1w/hvQOnf2ZKeQUkvwJnPzFMeWaQ8tUx7Ac9SRlDUnBmG3sUgV6YxnKyByNJ0ZRo75uqhszXhZHVbghIkUwmCU7TFK9uRlK3SFFyYBoGVNl7FZk50A+d8fVemsRPdIJPv68kGQTPU3ejmifUe2AZvfyYSnWHqkGoRznaPZnlH5ftkVMYkl0TGsYLz6lIvLsZ/Ea76Ut76l/xYX+KnL/X/Ut46UyRhijaZoh2GeC9PfJArPswWn2YPHeePnucM7hWPHX3KVWtX735trlrb3F/ekKxsba3trC1uzgjG2isaaWRmGLcL3yLAt4qSub2hVTzvgiZUGlPHPUlWw/mH1xhZi1Cd6CK/4kEqZ4RR2U0oa0hMTYfHBRvGuqhlOKlRUMpECxmc/ncFGt/w5f5t4Lv/zfvhf7fL/Zar/HvG698StP4t3eL7vjy/CrJLWoylp7c6xkstCAuhVkU1DhLbRPHNfQG1Ha6VLZiqVse6Thdul2s934Xb7cztxnC7Hbh8NJeP5vJRXD6K24Pg9iC4PbAfW2M/8sfW1IfGZSuScpRYFUZNXSjeoHvbgNObPky72I1cqJlGf5VVpsvpt28Z8ajshhe0Qap7kPV9n3GGNfTa1/LgdV2Iui4EpxvJ5aPqe9DAcU438rPW1O/Y1O/Y2OfQ2OfQ0Gtf34Pm8lGcHkSTCNMgRHMEyNp+eE0frKYPVtsP5/QjanthlV02jAYjYpkatVq7pMOqqgda1mafToMmZiDohSFjszWn12On11OXbxf/zlU/e7u9vQWI6vz8/OTk5Ojo6ODgYH9//5ca//T09OLi4u7u7uPHj9fX10dHR1dXV/8Nueru7f3d2/uri9vz06ub6/ub2/dbW4dC8YSyutFzBQ07tHduQW1rz7hgbLVDOMMof6NmDJfTtJRVt1AxtNM0QwGMBQQHP8tVRrZOxlAMBOMDdw8CodzBDl6JJAZvaHZwdqN9cApHLzVHuD5XNZDXNlMzsfmJ9YAmYPtPCQYI20EdfaxQHhCMj290aiGnfXhxWzy/lVfe4BYSrwdGqRhZvzawAhRBAcDSt0IZWCKNLFEmYHtgKCACCMiNIp0DUC6B9m7BwKpAZ+8IF5/IxIyckpq2oan1mZWDlu7hJFyeDcpTRQeka2pnAra3tHMBQZ2NLFF6ZjBDENIMYv8lrnL3DvHwCfXyC/cNjAoIiQ0OTwiNxIZEpyRkMGgFDS2908JJSX3XGLWkiV7V3tg/PbZ5Piq5GNu+HNu5Gtm9Em2d9a0cdC/sjGyfj0guRiRXI5Kbka27ka27ka23I5KrwY09QGeBM1pn4aej6/osKNc6lG3lTtX0zNXwydPyytN0zVKGp8mAov5sGPJ707A/wtNknElK9nh5+0w5J7KSE/EVMkPOL98wuNAiutI2kYOMq4EGsIxRGYoWUd975+nBU+WgSS+sYh+bhH3rRtWOq4EFsSwyGz3zusJxHB8vgoVPBpjGjWmfKB+YbegeaeSLmviC9p7ezt6ebkHPwGDPoLB/aEA83iUc5gvHRJNz82u7a3vHK5Kj2TXJ0ubB2t6x5PBy4+B0dft4YXN3cWN/eWt/TbInGButaKzOq2YU80vqJmvoAkp0XYBlsrZlmqZlhrpluopVhjKcrOXKMPcvguUNpCTXBQfQMa5EKDzBBBKl546HpVaGRrO8nbAQSx9tRKh5FM2XVJGUURQbSvNApJnrRSiCkrRiGryZkzjmZAZzKq1yjRLJdfYptkFRdcHpr63SFG1wyjCSGjxL2TL9kQ3xMYL2ApktB6O8sCXKQPDPIHgZi9RHCOor/wrzZJ4zQeCX3OnuX27tkKPLnIktXIjPEgd5l5iaJ8uYJT1FUNRcWfrwLFUERQVJVUfR1OxztBxyNR3zdDB0XdN4GVCSnEWCHDRDPbbOuWQqs2gMl9IYiK32889BR7O8CvvIjVMl7K4sXHUCpSLh+npK+m754nju6HT56uP15OYara4xPLcY4KoC8RZTJGEM7tKFO4DOwpfyq74U1/uqZKyvtXzR3pe4Kld8TBPsFI8dVU8d01pH41gNBbyR1cu3x+ebn0WoL3HVxdXq+fXyX1Xab+b/ateLByczN+8kZxfbAFf19w3Oza5KJEcr67urWzsbu7ub+5uLmzM94jfsKlxKlje7NrqOl9QqSm4RxbwZDGsU+pd1OJBq7HCNwdi6iJS6SGp7aoU4p2GUWdNLLm/ETkyWjQ7QR1vJM42EucrUPpxPvr1WhsLvOHJ/6FX8S/urb4qe/HPGn39DUP43rq/paH7YUkeWuI3Q3pze0JrR2E1+I8xpEee3DlG4/LCGbp/6bk8Oz72u04XDc23gu7/p9/g8V/HR3G4Mt9v5b7T6LkwaWYFCV2VXmNa12rX1u3aJPHhD3h1DHtgs+RjiswyWenmHXV0/prjNprANyhU5V/MRdX1o7oADp9++pgdZzUfU9qI4/fbVfMRnrbTd5rNW24uq7UUBI1R1wyu7YBU8u/Iu26o+RGU/rLLPrqIXWt5jW8a3KePblHdBOAJkeReEWq2NpctmsF8VNpvX9cHretzCkwzSSI5ltQkj01Wn12MfpZt30o2fobMApBMB+/v7+ysrK4AGN5BV/cBegJfl48ePt7e3D7lHt7e3FxcXQMle4BP7IC95c3Nzf3//kEUEnPtwInBwd3f3oY7K9fX12dnZp6c/nAj0Pz09vb6+BsZ86HZ6egpc+uE4cGtXV1dnZ2cPzqG3b99eXFwAUz06OnrofH5+fnBwAPiNjo6OgIPLy8vJyckoFIpIJAJioe/evTs/Pz89PT0+Pj4+PgYeHTCBh4rFwA3e3d1dXFw8qK0+5Kc/yJrf399fXV1dXV091Ex8mKRUKr25ubm+vn7//v1HqXRNsnfxTvqgBPpeKv0old5/eP/+7v7D+zvpx/vtjdV9ybr0493769Ozw927d7cXFxdnZ2cP07u8vJRIJA91tR9eytu3bx9e8dnZGQBMNzc3FxcXwEv/FbkKivLKYde08McEY6udg7PMyhZ1EwTAVcoGUE0z1ENy1Ze4ysTOxcTOCezgBXXxN0e4WqI9Eoj0DtG0YHqtUzxDYlVa2Xu+UDeS1zZTNYb8DK4CIdws0R4eYYn0isbB2Q3x/FZBXVtQAs4AYq9iZP1KD6RmYqNpbvezuSosDkcv4gyMLM6sHHQLpwnZxYCQla6pnbEVGtBYN7ZCG1ggTMD2FraOX8tVgVG4FHJx1RvhwPgmT7xU1NBLr2ovbOjtn9sZXD0a276c2LsZ2b0a3DztXz3sWzn4EleJtw6GtjfXPxy+mW6yCTU281OMLUYnVaFC2KbBBYbBbANfurY7RQWZ9sI69juz8D/ZxP+AISh60tScSUpOBEUPmppXtroLWcWXYRJZbovl2sfVwHwZBvZ4RXiaLDJD1jNXC54mC0t9YZP4HBT92CvXEMu1D2FbJ1Q6EJt8UyrdPPHm3ulWpOpwrpDZMVzRKeZ2Dzb2CDv6B7oH+nuFvQIhX9jfMygQjXcLhvnCEfHE3ML6zvru8er24fza9vLW/vruseTwfOvgbHX7cHFjd2lzb01ysLiyOTW32NHfzeYWECsJmXUp8dWh/kVOlsmaoHQ1K5yKZaaSVaYSlKzmzDDyLbTN6UvBNcXFVwaE5Ls4pllZhWohYo38yUh/EhoTB7Lx10WGmAdkOKUwInGF8SlFkeGlnnCiKSRd37cYFf/GL5LjFl7nlNjqTRXHJrV7+5ZCUFRdSOZry1QFi+SXZklPrTKe2hCfwqkyyGxZOFUGSn4KITyyxv9gn6eIznnlSFfzLDIM49jFtzhh212x7a6FC4nMmeiMXg+vYhMERQWdre7C1HNh6iGpqkiqKoqmhqKpobPV7XM0AIPildEUbQRRHZqh6ssCE7qCqT3RWK5PKMshhOmI40RUiHNKB6jplZHx7CBKRdzfueqX5arFFcni2ubK1taqZH1ubbp3qLWUQyUywnB5vpRCb2qxO7EASSyEEgrBcVlaLnGKjqkWiGQbTDo8lO5NqIvLbUyhlcfgc31DwixDfY3jvE0p4fDqFA8O1p3pZUk1Vyp49aj0xV+YL/4jR+GbXF2ZIqQOJxLRSPSpyPIhJKMDg0wdPbQc/fX9Em3iqB44lie90plZicqvhOeVQXNKILmlNswqu0IOnFVjw6qBsGogrFowq9byr1YDYVUjWFXov9HYVYhUogqRpp7DNi6ssiqvh1e/QVa3OlS2omIy5aNwsji2fhXPkdPvwWywya4FF7YhijphRV12xd2I4m5YIQ9WyIMWdcGLu2EFnXYFnbY/bvNbIfmt4B+3wL/sDii7w4bVbstss85vhdDbwGy+HZsPZXXbsng2zE5Ifoc1q92a1QYu4UHLumGsJhC+WCODrUKt1MuvN2PW2sSlm5PzPDnNGZMLnJOr0Tvp6p104/rd+tdy1c3NDfDdvbu7m52d7erqGh4ePjg4eIAPIDT28O2/vb194Kf7+3tgAd2HDx+AEoEHBwdnZ2eABNTV1RXAPcC3/KH83MePH9+/fw+UJgSUot6+ffuwEO/6+vqhBjBAA7e3t5eXl5+y3cMpgKD5A5Q8zPMhxPYpnAHbxcUFMKWtra2BgQE+n7+wsAD0l0qla2trxcXFfn5+ISEhbW1tD4N/im4Akdze3gKTvLu7A4KGD0DzcGkASQGaBLQb3r1793AiME9gEeLV1RWAfW/fvj06OlpcWmnu6J5f276++3j7Xnp7/xHgqrd376QfpddXF8f7Oy2N3K62N6cHOyuz4yOD/SPD4s3NTYDS7u7uHp7M1tYWwHm3t7cART1c+vz8/NM3C2y/Flepapo8V9CwQXhQ8yvfdI0MjK7wRHMFNe1a5mgFbbCsusVrfVt1EwQQEPwJrjJHuD8EAU1hziCUexw+t1Uw0Tex3DU8l1PKhbkFymmZ/myuMoU6mcKcHXwjiMyK7pF58fxWdVt/Kq3AxM5J1RgCCFmpm9r+bK5y84sGKiVPL++LJlbZ5U1eQfHGVmg9M5iRJcoM4mgGcTQB2xtboc1tMFYw56/lKhffuKBYUnZhY6dwQTS72yyYZdbyiAXchoFp3tTGyNb55P7tyO4VkF81uHn6Ja4akhyO7Eq2pCdt862IaBAkTD2l2hXf6JpYaRtTAYosMvFn6HhmqThkyiGTntkmPHLGKfjkagbSddwpKu6k1755WiFM/QCGYSDTIr7GPrXRObQYDE+Vs4j+Fpb63Iuu4UZThafJoDLlkekK0CT5QBYorcktohgWkAeOL7WPKUC7Z5p6pFikFPoWthKqO3PbhLVdwobewU7hYO+gcGCwTyjoFvR0DQwMjvQIxL3CoZHJ2eWNbcn+8cbOwdK6ZHVrd2vvaPfobOfwdGPnYGVzZ2VzZ31rb2ZmZXVta3x2sqShOJwU6pKMxuDtMFkQUKqGZaYqGK8MIiha4hRsScr2eToeLEsyL57SlkJuxSZXBXsQ7CyDVM39X8MidZ0TzeyjTGAh+sgQU+9ENDY7NLeaWNCZXT3PTmwJcsu3c2dCPdkwe6oZnKTvmGOaP5mC6w0OrUU60Y2hBFWrNEUz7AvjhCfgzOc2hOd2WTII2gsE7YVd1lMb4iMw7jtM/itkthyU9BJJVfYsMo1utE/n+5GEwdThEFy/RzjXxjlf2zFPw6PQwL1AH52t+mAomgqKpoKkKiOpygiKCiZXx6vQ3CXPAJL2CoXXDitHJXI8I8qcnHEW4QXOTH5GzSiD0pjoT3IMzHL6O1f94ly1sLy1uLa5vLm5srUxvzYnmuh901VZxqWVcPAl3DR2TSyjMriAE1pYH0Rg2QemmsEizW0irNHxiGCqX2YZllqVgmNEJmR4eXmB3J0M/DFG6SGoGlIUn43rpqd1Z0TTTXQzZZ+H/MfvY+SfMFFWramh/PyU5oK0SiaWSPD3D7NFeZk4BIACkjHJjDBaeUxZU0RlU2B5g39RrRer0qWg2q2i0ZfTEcTpCOB0+HE6/DidPpxOb06nN6fTk9Phx2kP57TF/I3GbYukMazzmJZ5BdaMIgiz1I5dAWNVIljVCCxJO4Wmx6hBtorDGwUhtArbxFyDZLZRaqVpcrVRcpXJf2mxFUbYSoO/vU2qNE6qMsRWGCVW6CeUGcSX6caX6seU6mFrTRNqTRNrTBKrjLEVRthyQ2ypQXKJAaXOqpzvzBV6l7ShaRUWlGITaokptRBMyXcq58T3iVkrkvaTq9Gb94vvPq7ffdz+Wq7a3d0FPq77+/utra05OTllZWWDg4MPH9p3794BThTgxIevL4BEn6IDUGTwU/54gBJAFOqBJwBgAnaAuBswwocPH4ACMoAXDaATYKXew3Wvrq6Ojo4ODw+BUjwPUzo+Pj46OnqAmI8fP15cXOzt7T0M/jACsDMzM1NaWspkMgUCweXlJTDs9PR0c3NzTU0Nj8dbWlo6PT09OTkB0OeBve7v7xcXF09PTx/qSZ+enp6enn66hPDk5GRvb+9hkgDHPNyj9Efb/f39wz1eXFxMTs1kECm8fvHR+fXF7f3FzbsHrrq+vNrf21lfXigpYFaXFa0tzvbzWkoL8qkUck9Pz/n5uVQqPT09lUgkwP7DBjyQy8tLgPCANwi8hffv35+cnBwcHJyfn/9aXKWmZfpcQcMa5kbOK2vsHBoYXeEPL5Zwu3RADoo61rLqFkp6NqpGMCDL6ie4CoTyNLFzMke4gh28gFWBUenU+m5x98h8z9hiIafdKSBaSd9STstUxchaxQD8M7jKyNYR6uKfSGI09gwLZ9ab+8eY1c3Wjt5aFjB5bTMlfUs1ExuAq/QskV/LVXCMX3g8vpzTOTS1PrGwU98miEulwjF+D5UBATODOIKgzmC4y8/gKs+Q1EQ8u7p5UDS7K5jdqWwTEdicwqa+euGMcOVwfPd6eOcSEFkY3rn8CX/V8M7WpvS4ZbbZLsLMMkg5sRyTVueYWGkbW2YRxjb0z9XyzFJxJbxywSu64BX9cjRDWQbB+XpuRCUXvKJ/rlZkkUlEMSi6DB5f4xhdgfDI1gfHPTGP+gaFk/VnaztTlODpzx2Jik4kVQe8WkSpXWaLd2QJ0jFdx58GCqRZu6YbuyWZRec4kytiGTVpzf1VPEF9n4gnHhoYEg+K+gcHugb4Hb3CT7hqZXNn++Bka+9odWt3TbIn2T/eOz7fPTrb3D1c3dpd3drdkOxPTS6urW5Nzc2WcIsC0nxhEZbwRAsUwRyUqmaFU7EiKlsSFSzwctYkeXiOihPdOIkbQmlLY/DxuPoYXzLMOlQN5K8Ej9ByTjC2jzREhBhgIkBhme60iozGgeqepdapj4LSxeyYBl+fIqQrwwaVZQIn6dvTjLFtPqE1aFemGSJLG9CvssG9huAUIbiXELyMLVEGRnmBzJZF0GRsSN9bZn5jS3psS3oCy3qJoWv6lFoEV8NDqlFBVbCgakhgFciNrQfPUoJnKWHomg656rYEeYdcdfscNYCrEJTX8CwlGPmVHUkRk6vlxjS0p2hZJr2EZ6oFFNqEliBdKRZ28dphbMeCvsyKIVpqeYhrio0PHk0ui/o7V/2yXLW+dbC+vb+xs7+xu70qWZ9bnR2dFQnHeZNLgoml3tGFjvGltqXdnuU9fu9YCbs+Pb8ll97KKu2p6JzlTe5NLB3MjC729w028bpqmupYtcU5XbXFS8Kus4WJi4XJq9EhTnA4wRTs/lTWR0WZHuAnqi5eHeYvzwzMzgn7htvqOsqLmvLL2gsbRJzu2c7hFd7UauPcWs30cuXITJFgjC6aZMyslq/vczePuJtHnM2j2s2j2s3j6s3j6s3jys0jzuZBy+ZBx99oWwctHd1J7Z1Rja2hnKbAmkb/mkb/6qaA6ubA4jrPijf+nUMp42v0zpHUzHxbz1gl5zg5DF4BQXgBwz2H42WQRFkU6eXDz88aivTys4Ymy6HJcijSSyRRFkF4AXSG4Z7DyQpwsgKcKI/Ey6EyX6LSZe1TX2BSXsQyDMv5PoOrOMFC2pu+4KoW94o3rpWNvm+6UoVjBavbbUeXorOb8Yu3s7fvV3/GesCH7+729nZ9fT2RSMzPz+/s7Dw5OQF8SABzAL6Ws7Oz9+/fX11dnZycAH4pwGV1dnb2EOqSSqVAfhJwiaOjo4dcIul/ulIAbxPg5gFQDJgSgAL3/5ntBAigX15eAtTyqUfqYQPm8CmgXF9ff4pB0v8MxgGz2tnZAQ6urq6Wl5czGIyhoaEH5Do9Pd3e3j48PAQw4vb29gF3jo6Otre3Ad8PkNgOBCsBF9Tl5eXZ2dnJyQkALp/OEHDdraysAA/k5ubm8PAQ8BV9ij5A0tXBwcH8/HxXd09oVBy3hbexc7BzeLp7eHJ7//GjVHrz9vbi7Fwq/SD9eL84OzUzPvz+9nJc1FeYn5uclFhTU7O5ufkw4O3t7enpKZAxdnp6enl5CTwoIA4IEOqnzxOg2F+LqzR0zJ8raFhBXfC0Im7bYP/Icu/ocuWbPn2wk5Kejay6xStdCFDHRknP5qe5yhiKMYO7gB28zOAuFki3ECyh/A2/QzTdP7lS3dbvG52qZmIjp2WqbAj+CV3Qn4gDGtk6WqI9ghPxJQ283vGl7pH5+m6xo1+kMRTzSg8EhAKBGsy6IMTXcpUt2ssrKJ6cV9bRNz4+v90jms1h1wRFpVnYOplaOxhboYHUdSCh/mf4qwIiM73D0kPisygsbptgbnB+r3VwnsXpzq1uL+cN8aY2xBunQ9sXgNj6yO7Vl7hKtLkvlmys3u/Xj3MtA/T03WVCGbbRRTbRRaBwlmFgrrYvVd07S9WHouafrRmYqx3GNIgsMA7M1cakvUQnPfehqEUXmcaVWSfVYSJKkJ7ZxuhMFXiaLBon50J95UVXwZDl4elPXSjKnrlablTdmEpkZrNvWCHMNlbJOV3XE2/qnGroijUNIiCS8wNJhTFf5qrhXoGof3BobGp2bWtn7+h09/BkY3tvY3tv5+D44OR8//hMsne4Ltldl+xKtg9mp5YX51dEQ+KCamY0Kcw7E+NKgNuTQKBUNSvcazD5tSVZ3pwoAyK+gFAV0DSd0CI38pvUgl4SsT7WjwRDROs6xOl5ZYC800FOscb2YYbeCXa4gpim/sqpzaGV2+mpj4LKVXr8mwCvArgLHeKYbeGQbYrJNcPkmsFJOpapr8ywcpapCjY4ZTuiKoysYktQguBeQvAv7MiyqBx5VI6sLfkHi/Q/QclPoOSnsCx5dLaqE90Qk2uCIBvYZGpCcIoOearOTE0E9ZUt8SWC+gqV/RqWpWCfq4LOUUZlv0bSlOAURViWgh1ZHkpUcMjWsKep26QrWCS+cKLqRtWgAti21gnKtnHqoSwHRlcKqyczscjfIx0amOVIKo38O1f9sly1vXcq2T/e2jvc2N1d295e297a3JNIDiXLW0urO0tru8uSo7Wjq+3dszXBWBe7hpHOIuKLs1kNZV3j/auHm0c3J7tHO8urC+NjQ71dHW3c+v72jo2ZubdHJx8vrqSHF8Li+qoEcqpLUIpXcDklf0IgPtjbP7u5WjvaFi9NcQc6i9tqK7oa2sb6hjdnlo+XDq/mTq+nDs/HNnYH5lbaljY6ji6G76ULH6SLH6TzH6SzH6SzH6TT/2mzH6RLH6Qrf6N9lC7u7rdLJA1LK9XTsyWjk+yRCdbwFHtktnBsvnhyuXzjpHX/ht8/lZ9EQULdXxq7fmsY81g1+j+Uwv+gHPlHjbi/aCV8px7759cR/64W881nTSvhu8+aXvJj3aRHOtgfdLA/aCd+r5XwnWb8txrx32vEP1aPfaIR+0Qr6rFOxCPd0B/0g783DvzeE6dT0h2+dFa99+7N4k7JxGLe5Hzu9CJreYu7e8q/uh97K525ups+v525erf07oPka7nq48ePJycn4+PjRUVFnp6eenp6BgYGCASiurq6paVlYGBgcnJSIpGcnZ1tb29PTk42NTW1tbUNDQ3t7+8DQ62vr/f39zc3N29tbV1fX4vF4szMzMDAwOTkZBaL1dDQ0NPTs7q6+vbt28vLy8XFxZGRkfHxcbFYzOFweDweAECbm5vd3d2dnZ0AewEuq7u7u93d3YGBgaqqqqSkpPj4+Ly8vLGxsdPT0+XlZeBgbGxsbGxscXHxzMzM2NhYTk5OeHh4QkJCdnb28PAwQAwzMzNsNjs5OTkxMZFAIPT09Ozv7y8sLFRXVxcWFk5OTgLd5ufnWSxWeHh4SEhIdna2SCQ6Pz8HvK+LkvcAACAASURBVGVzc3M0Gi0wMJBMJo+Ojr59+/b6+hpISHr//v27d++WlpbKy8tjY2PDw8MLCwtnZmYAb1lPTw+NRouIiKBSqSKRaH9/f2pqqq6ujsVi5eXlkUikjY2Nd+/eXVxcdHV1EQiE6Ojo4OBgN3fP4IiYstrG4YkZ0ejk+PTcwcn5xeX1+uZGVyfv8GBP+vG+o6UpP4fS0lCXGh8JAZlqaarb2Nikp6ePjY0BtzMxMVFQUJCRkRETE5OSktLc3HxxcQH8tbu7m5aWlpiYSKFQent7P8W7X4urtPRAzxU0QDZOGVns2uaB/pHlgYm12jahkY2rsgFUVt1CUcf6tb6too71T3OVGdzNAGJvBnexcfK1RHuAUO5+MWmMyqaWgXHhzPqbvtHwFLI2CC6nZfrawOpncJWds78pzNkU5uwempBTym0fnOqfXOkemQ+Mz7Rx8lU1hvxVcdTUVt3UVtsc9rVcBdS0iU4il9S0CceWxZNrdc19pNxSG5QnCOpsbIU2BCFNrR1AUGcQ1BkExXwtV0UnZwfHkf2j8DFpdHYNjzeywh9fr++dzKlqY7/p4wxMdc9KRFtno3vXI7tXQ9sXP523vvxut26k1txXW9v5SUC2VRjTMoxpEsLQC8zV9s/W9M/WDMrTAYgqtsQ8tsTcP1sTmfjULvYHT5JyTLFZUrVdQrWjb54VKl0NlaHsmasVVGTgx9JwzZa3J8jA0x+756j6MfW9cg1jq1BpjV4BdAg4Uh6ZoOqcqg9wlW+6bQzVE8eM+GwcsK9rQCAcArhqfHpuXbILgNTW7sHmzv7u4cnh6cXByfn2/hFAWts7ByuLW7NTi138bmYFPYOVnFAQFsJ0d6KCQWmqloTXYIqSFUXOnPjcjPDMkvQCSlbzz3PMak4rH8yjvEkMyEI4Yg29MizCaLAgIsQnBeQZbxWOd2bUZPRMNG+cLRxKJd0HDcxJQiTHy5Vhg8mxcsy2QGYZQvHakAwNc6yiQcwzvagnxvHPQSnyVmkK4HRFO6KqdaYCOOMFlPTSPk/RPk/elvTYPO2PziwlBO2lZfoTU+wTM6ycZYqqVYqWVaqaSeJTJE3JvVDXhaXlSFdzZmo6MzXtc1WQNCUE9RWC+gpOUQS4CjDPQgPXfD0Y/rV1qpwnwyS+HuPHBJtGvESl6EWXuDC6knLaE2NYHl6ZsLAcV2pV9PX1xN+56hfkqqXVrYXVzdmltYnZxfGZhdmltc3dw6Pz68m5pfmVjcW1LaDEzcTsYn1zO56WC3VxRXh5+sfGUgsK2nsHxmcWJqfmxaKxzIys+JiU2PBECj6vpal7fmZ9e+N0f+NsqG2MV9lbzWqoLGpqbREOT64u7Z2vXbwdXJdU9vXH0xluCfE+ycn44sJ64cDI6uyyZGZDMrGyPjI2yesXNgwOv1nZGPzkdmbPb2bPb2d+nl3cTEmlS9KPc7dvx88vxEcngsPjgf2Tgf0zwdGl6Phm6FY6dy2dGZgsi8lAg+zlNFDfakbLvIj65knoH59H/Ekh/pES9rFc7PdPw/5dLvZ7udhvf9wqJjxWTPjhx61y8vPXSU9eJz1Twj5+lfhEMeEHhfhHCnFP5ONlFWJfKkTLKkXJKke8UAuR0Qx8ru/3HJ2gze6I3bjpuJOOX38Unt/wL67517cDN++H30on7qWzd9K5m/ezV3fzV++Wbu42vparjo6OJicnKyoqAgIC5OXl//Ef//Ef/uEf/umf/ikyMjIxMZFMJtfU1IyNja2vr4vF4qqqKgwGExwczGaz5+fnAe9LX18fhUJhMBg8Ho/P56elpRkYGDx58uT58+fy8vJ+fn54PL6np0cikczMzFRXV9Pp9OLi4uLi4ujoaDwePz09vbu7y+Vy09PTs7KygJxu4Bt/eXkpEAjS09PRaPQ333zzxz/+UU9Pj0QidXR0ZGdn6+rq/uY3v/nd7373+9//XkdHJygoyNPT8+XLl//yL//ypz/9SUtLKz09fXp6enV1tbS01N7eXlVVVUFBQVFRMSIior29nc/ns1is3NxcsVgslUqnpqYoFAoIBHr06NFvf/tbGRmZ2NjYiYmJvb09sVhMIpHMzMyePXtmaWlZVlYGLO67vr4GEHBtba28vNzBweH58+fffPMNCoUqLS3t7++vqqoKCAhQV1f/5ptvIBAIhUJpa2vLz8/38fGBQqEmJiaqqqrt7e0zMzNisTg9PR0EAqmqqsrLy3/3/aPwmARGUUVtQ3NZNae9q2d1c3t5Za2toz0lKbm9rWVULHR3dlR9JYeG2ai/kv2//8dvfvOP/9fvfvc7CwsLNpu9vr6+trbGYrHQaLSRkZGMjAxw18PDw0dHR1NTUxwOR0VFRVVV1c7OjkajTUxMAAnvQALcr8JV2vqWzxU0LCCYNBKzuqmvf2RZMLlezxsygbqrGNrJqlsoaINf6UIUtME/zVVGtk56YJQZ3AXmFgiglWc4lsSqbOodEc1t8oZm4/C5emCUnJapkr6lmhHka7nK0SfCEu1hDMXY+4Rn5pU09gwDxQcTSQwH3whtEFzVGKJpbqdhBlU3tdUys/tarnL3j3H0CPUMjCPmlHT0jY/NSfiDM5X1XSiXQGuEuwnY3hCENAHbAwnsptbon8FV4ViafxTeLxKXSi2tahd3ja52DC/nc7ro3K6iVkHT0IJw42Ty6N3Y/o1w4+Qn/FVD25tr7w8aJxvAQQbG3nKRbHh8GSyq0CKywDiCbRTOMgxnGUawjaIKTaKLTFNqbLCV4IAcLXj8Y5uobz1JyvFloIx6dADDyolgiExTd6XoRJSDEriQsDID91wFNOEpPP2xZ556YIGRD904phKNrXPzpJhbRynA45QxybouaUZuSWZeKdZRWe44ZsRn89YFPYNCwVBfv0AgFE1OzWxJdo5Pzo6OT3f3DrZ39g4Ojx9+SrZ3Jdu7uzuHe5tHy3OrXfxudlU+qSQzvSIuotAbQ7ECuMqa+tqKKm9Gem5CeGxGeGKNf+2X68DsojTPVbB7CGG59q7JJl7ppoEksD/OKoQAjSJjsLl+ORUpzYLqpb3pY+k2b49bPE9N6QgLqsB4FyLc8iEwop5JvAI4Tc00QV4/+inAVRbJcpap8qAUORhJ3TrjlWXaC1viS/tcJUeGoi3psWnKHxzo8rakZ8aJ3+pGfWsY88ICq2qTYQDF6Zkny8ApCs5MDfdCHf9Kk5A6kHepAZL2yo4sBxgsSx5OUYBTFBBURQT1FbbdPqHFPqDU0p6i4Z5nFFYB86aDLGNfuRBM0usDy8Wk3A5sMM3BOdkyPNeVUY/9O1f9slzVLxzuEYg7+P1Nbd0NLTxej3h8em1dcjY5I1lcOVleO5tfOplbOJmePeztX6rm9hVWNrMrGyu4Hby+sbnF/a3tq9WV46nxjZhIfJA/Nsgfm5HG5NYPjE9sLy6fLy5eNHCGK0r785ltjMKO8kZR29CacPVkZP+6f/O4iC8OpeYjwmMdo7FJzCJOn3h0ZX1qYWZhcXp6ZmRA0NXaVs/rbpqZEx8er+8fruwfLe0fLewfLewfze0fze0fz+4fT++fjO+fjP6NdnA8KpVuSD+sv79fefd28eZ2/vpm7vJm7uJ27vRq+vRm5ka6enY33y2uiEjCWKJVdTAvNRKVn8Q//jbi2x9ivn+Z8lIhQ14GK/Nd1LcyWBmZpOc/bl8kvXiRLPPjVjZZVjblxYukFzJJz58nPn+W+PRp/NOn8c9lk5RfJqq/TFBTiFNTilZVjVDRDFHWD1SGRhvkvUlcOeffSRfupbPv3k98uJ+8fz/5QTrzVjpxeTd6eTd+fT9z+2Hp5n7lZ9SxAfxDW1tbra2tMTExYDAYDAa7ubnl5eVlZWWRSKSysrKhoaGFhYXm5ubU1FQ0Gu3s7BwXF9fQ0LC6urq6ulpfX4/FYuvr66uqqkgkUkhISHBwcGRkpIODg5KSkrm5eXh4eHt7+/r6ukAgIJPJWCw2Jyenp6eHSqXGxcURiUQSiRQfH08kEj/1qdzf38/MzBQXF4eHhzs4OGCxWA8PD39//6KiIj6fz2azMRiMsrJyTExMWFiYq6srCATS09MDg8H+/v4pKSk+Pj5kMvnNmzctLS0MBiM2NjYkJCQyMlJWVjYoKKixsbGlpYVGoxEIBB6Pd3V11dDQkJycHBQUFBcX5+3tDYFAsFjs3Nzc5ORkeXl5UlISFoslk8kVFRWzs7PS/0yNl0qlGxsbNTU1WCw2JCQkPDycSCTW19cPDw/z+fzs7Ozw8PCoqCgcDufm5kYkEnNycvz8/GxsbJycnIKCgvz8/PLy8jgcTkVFRVJSUmhoaHx8fHBwMMQGGpOYQqEX5DILKbn5ze28je29sfFJWk52ZnpGb0/37ORYkJ833MYqj0pKS4hC2UHMTI19fX3LysoWFhb29/eHh4epVKq7u3tiYiIUCjUyMgoLC+Nyua2trXg83snJCYfD0Wi0hoaGpaWlTzPu/0+56t27+3fv7i8vbs9Or65v7m9u329IDoXiCR0DK1kFTXNrxxQCo7qht39oSTS50dA1bAbzVDaGyWhYvNS2UtCDAFUCNc1QD1yla+Ggb4kxBDsbWbsY27gYgB10QQgLuCvKIwTmEgBGe7oHx2fmFDfxh4fmtnpHF5NI+YbW9vKapq/1fg5XuQXF2Tj6mNhikO7BKVksTodQMLk6NLeFyy1xD443AKM1TGy1zWFaZnYaJraaptCv5Sr/8GRHj1AH95CE9OzGjsGJhZ2hqfVW/oijR6gt2utTrjKDOBpbIaEIVzukGxztgXL0tnfyxbgGOLsHuXgEu3uHefiEe/lF+gbGBITEB4djQyOTQ6JSwxNIEcm0oGi8e3BSRDKNXdPZMTjfNbpS1NDDqO3I5/C4fROitaO547vJvWvh2qF450K0cyXaeSvavhdJpH+17Q/CzUvx7vG69LZ5tssuyhocoplc6YVrcEussE6oAMWXgeJKLWJLQHFFlrGFoJgCSwLXKb0aHZJjgop5CYt86kvUSq2AkRtdnXG66DQtx0xtf4ZZYh0stREeVWHqw1BG454g0h5756mFFBr50vWjy6Hx1UgXoi4k5iU8XskxWdMlzcAtycQzGRyV5YoriOoeaewSN/MF7fxeXi+/p79XKOwZEvaPCIRDPQMCgXBoYmZWsr1/dHZ+fHKxc3C4vXOwd3R8cnp5eHq2t3+8ubMr2d7f2T082r9YX5H0CwaKaorJRcSM4uQIup8z3sYGq2OXqQUna9iSlaxwMhYZjywzvrfJkAtioEqFtL7thqqRnBiWi2uyiVOioSvW2CvFKorilMoKzmBFEdlJJY2skSXxoXRn/Gqwc7e+aCSH0JaQxA2JKHXFkECmkQrgZBXzeHmj6CdGsU8skmQgGXJQgjwUr4ggq0MyXlmmyEIJ8o65Khi6sh3puSn2P0Cp35thvzeJf2SeKAtJU4fh9eF4EzucjlW6LAT/DJb10pmpFsa1SmhH+JYbgTOf2RBkbYkvoSQ5O5IiPEsJQXmNpCqjqWrM0Wj2aExmu6c3w9QpS8cn38IjxwyarOZJs6B1RTYs0PP5WG88BBGtH5HjVNCcdnU9K323dXa8fHSycfPhZmpjI7emMSqnqEK0WCpaKxRtskWb+YNbDKGELtjKE2wzxJ+XPv8yVx1+jR0wRAd54r/VGOK9fLGEKZLkiyUM8U4egFZDwL97OYLN0rG92qkDWutwLJvL6hpZvXx7ePHrchW3qaW2vqmsqpZZUMpgFVdUN3T3Dk1Mrc3MSdY2zrYkN6trl+sbN3v7H3d2Pi6vXl5cS7cPb9c2z9c2zyU712urJyPipY5WUXOjoLqio6yk7U2zeHJmb/fgw+6RdGPnfQ6jOTmjIigyOyAmJyW7trR9rG/xaOLw/cThXcvEOo3TiWWUp7NrSloGeqfXF3dP17Z2tre31taXxsaH+D0dAmHP+sbC27vTy+uDy+u9y+vdy+vdy5vty5vty5uty5uNy9vly7fzl28X/5b26nbx6mrx+nLx6mrx8nLh8nLh/Grh7HL+9HJ+93B852j89Hph92yqrbc0PMHZxkHHxENdLVHlh7jH/xH+7bfR38ukyMllKDzFvvgm4i/PkmSfJcn87e3jhOeP4p88in/2Q9zj72OffBfzw7fRj76NevISqyqXoCkfp6EYo/46Uk01TFU7WFXfXwUWZZTNjZ876LyWztx+nL55O357PXpzNXIvnTt/O7p/Jji8EF2+m3n3cfXt+43L269eD/iQ+XRycsLj8RgMRlVV1dDQ0NLSUn9/P4fDaW1tnZ2dXVpaqq2tDQkJIRKJUVFRQUFBeDy+ubm5v7+/traWQCAMDw8XFhYGBQXFxMQIBIKbm5vBwcGwsDBzc/OYmJiBgYHDw0OxWEwmk9PS0kpLS6VS6ejoaFpaGhgM1tbWdnV1bW5u/vDhw0Oy1Pb2dmNjI4lEysjIoFAo9/fv+vp68vPpJSVF9fWcwsJCAoGQnp5+d3e3s7NDoVCePn3+pz99ExMTt7q6LpVK6XR6RkZGcHCwm5ubj49PSkpKeXk5j8dzcHCg0+nDw8P9/f25ubk4HK61tfX4+Dg9Pd3DwyMmJqahoaG0tNTHxychIWF0dDQpKQmNRru5uTU2NgJL9g4ODh4S5IEHi8Vio6OjeTzeA52sr68XFBT4+PiEh4cDhZbLy8vr6uqIRCICgUAikQwGY3p6ent7Ozo6GofDEYlECoXS2dm5v7+/vLxcXVOXlIqj5LKyaPlkal5Xj+Dk9HJkdDw5OTk4OLixgTs1OZqRmkjEpe5KVpZmx2sqS9JSkx+CqtPT09nZ2R4eHlAodHp6urCwMD4+nkql1tfXFxYW+vr66unpCQSCubm5y8vLh2QsIC3s/5Srbu7ub+7uz6/fnl7e3Lz7+PZeun1wNjQ+q6RqoKisB7ZxDopIJeeUd/VPzywd8gQzmMBEXVuXZ+rmzzUslIzs1MyQ6uYoHZCDtoW9jrm9roWDgYWjoYWjEQhjbOlkbIkxt3WxsHO2hLtaozygjj5wZ3+kayDKLaiZPyycWBma2ahs7PYNT9I2hSpqmqrqW6nrgzUMrDUNIdrGtrqmdoD8piEICQTaABlPCNLDFu1l5+Bj5+Bjh/FFuQXZYXxtHbz9I1MKqpp7h+eHZjb6RxeprCqYk5+aAVjT2MbUxtHUxlHPAv5ZfVFADtTeLRgwR49QZ+8IN7//n7u3DI4sy/I826xtPnaZ7bS1Wc+Mbc/O1lZlJQRDBociFApRSAoxMzOzk+QuF7jQJWeUSy5mZgYHMTPL5cwg9v3wstQ5GRG1GdWZS9f+dszjxfPn7z59eD/733PPAQVHQ0JioOHx6UFR4MBIEByFb+wcY8/vcBf3qpr6U9ILTK09nhhYGFu5OXmFO3iEmtt6uXmFuXmFefhEePlFeftH+wbG+gfH+wfHh0amhkamhkeDI2OhUXGwmIT0uCRETBIyCZaXlFaYAM6LSESGJ2RAMrGUivbOoVnu0mHLwBSpsp1S3dkxMre4KzmQXu6p9CzBaR9P27guo7NPMP37Jb1HlBFZJUfdvnrZtiLr2jgk9LcGo6ICc7xgZeGQMg9YhVVGnRWq0TGzxiGVahmRb+gHf+kFfo5pjutexJb2QiKQZuFwIxDaJrnAKjbfPLTAOBJnmUi3Sy13ADEdwJW2aXW2iEb7CMLLaLJBIuM9tMYS3mCTVvcxhWkaRzNC1DqFlxj5IF8E5b4PyTILTDeHYALpbQWslb4BdldTV315VSWVVkYklOKKS4uLqO1dg2Psqfml9fmV9bXNvWOhRCLXCGVKgVghkCrEMrVYoZbINSK5SihRCsSK/YOTo2Ph3v4xd362vrMRTS1MKwaDimIC0px80yy84IY+Wa/9c5/7oh64I//iCP3GM9Mgsz6qc5s+p+oeOa6nDaEgpNCwTJeEoiAwJpbchOnidjYMNhJraO3jvSc68bpw7fhs71C3Nbk72DhZRu3Oz66Mj8Y4fYi9awu+54x84JZ337vkUQDxsQ/hniv6lk3Gt/aZd90LnngXv7DPvGua+n/YIG75Yd/YIO5YwW6bpnxvmnzLDvHMF20WiP3oXWLsUvTQJvfPtnnf+pCfJDRaprbZh1cYu2F+tMj4zhJ562PWPZvsR7Y5P9qhntihnjlkv0imulKHoYzxtBiirQ3ovlvW8yCcsR/mXUZbQNshpo9HJY1A4RUBMUUOyVgPahNSrTm8PlMppAKJRKS7uF7aPiBUNkGLqS1Tm3Xc7Qr2NoO1S2XtUdgHVM4xdQqwhT4j0pTwU1G4YhJbQmb9WpHYIswEr2TyCMM6xnFO8Fw+cVpImhGRZkR4Lv+zInCPSJwjEueIxD0AIplzQObsUzj7xLENBne7em6/sG0smVJL6uNuqn9LrlLrDqTyw4VFbn9//9goa2N9X8CX1zc0DQwNbu1syxTyI97x2PhkfUNTVXWtUCTb2z9eWd1cW9/ZPzg55ol2do+Wl7d3d092d092dwWA9nZ+0uG+GNDBwY2kewey0vLOgpIqMAIHgmMLcDW1HayJhYOlPfnKgXJqjT/I3ewYmesYmRvmrM+s8jb2Rbv7e7t7G6trCyz28MBQ+wSrf+9gWXcm0p2JVNpjmXJXqtiRq3YU6l25eluqXP9pmp9ElW5Ldbrxy6jbUmo2fi7FXyVXr6t0W2dXBzLN+ji3MSs/xtXb6LnD94YZL28jbv059c9/gXxzN+PuI9TDuxl3v4N9C/hPn8Zb6bduwX/4lfFO2p17Sfd/TH76HPTiVcqL14nPDGJ+fBP20CjkoS/0A74JsibsudRvXOnXlBqOXDquUHLUp4vK0yWFblGuXVJo11S6He354ekFf/9wuaevkc0Z0Z0qr68vT0+1QFmBL3EVUBoKSBLncrkYDAaPxw8PDx8cHPT39+fn5zMYDIFAoFAompqaIBAIHo8fHByEQCCGhoZJSUkkEik3N5dIJB4eHqJQKD8/v6qqKrVazefzKRSKj4+PgYFBQkLCyMgIj8cbHBxEIpEZGRnV1dV6vf7o6AiDwVhbW/v7+/f19QEZ4jKZDHjTCwQCAoEQHBxMIBCEQv72znprW0M5k06hEjo6W+rqaqKjI2EwmEajWV/fTEkB3bv76L/91/8e4B+ys33IOxa2tLQlJiZaWlq+e/fuT3/60z/8wz/85//8n01MTGZmZvb3909OTrhcLoPBwOFw7e3ta2tr9vb2f/zjH//hH/7hn//5n/39/bu7u3k8nkKhGBsbCwoK+sMf/vBP//RPPj4+o6OjwO5IIKf+4OCgubk5IyMjJydnaGjoJpN9fn6eQCBgsdjJyUkej7e3tzcwMECn0728vF69epWSkrK5uSkWiwcGBlAoFBgMhsPhjY2N+/v7QqFwdHQUjycyGDUdHUNVVS1oNLG3d1SjPl9Z3khPTw8LC1tYnNnYXAaD4xMTI9fWZqTSo+rq0qioiM7OTuDRDQ4O+vv7f/fdd//8z//8n/7Tf/Lw8BgaGpLL5TKZbGBgwN/f/1/+5V/+8R//0c7Orre396Y0A7CJ8j/KVZqLC83FhVxzKlVpgSoRAFc9eWH86Om7j7Y+sQkZRSXMwZHFlXXhwPhyQGLmO5egH15bfv/K4kcTp+cf3F58cHtt5fnWwvOthaeRhdd7S28TC29TSx8zK18zK5+PjoHWzgE3DpOLTyTgDLX0TI5Pb0wt7de3j8SDc95buv74+sOzt1YAVxmY2P9KrnL2jvAMjHP3j3HyCg+NheFodX1j81NL+9zFPQqzxSck8Y2pw6v3tkB2OVAZ4au4KjgaEpEAD42FBUWBwRloZn3PKHdtamm/e3gmt6TU0TPstbGdsZUbcBErRz83zwg3zwgP7ygv3xhvv1jfgHj/oET/oMTQCHBoBDg8ChoZkxYVmx4Tj4hLRMYkIVNg+anwwuS0/NjUrOhkJARZjKPV1bePzKwc9o8vVDX1l1Z31LYODUwszqwczh3IxwRnbUenZQvSvN7dpMrFSMpsLHU5mbGSWr6QVsXOb59IZdAcwUF+WT6I6oTshlB4tQ2i7gOy5iOi0hZCtYlFfwjKMPICvckpDW1mlZS2p0fCLYNT3sfAP4SB3wdD34Sg3kVhzUEMx/Qq1/RqFwjTDlxuDWZapDDMUsqMQUxTcIVJSplhLOV5cPE9H9StCKyBX/Zzj/QnvojXIVlmiWjX4hpQ/TC5spNc2kCmMik0Zhmzqr6qqqWstIFMrqqua23r7h8YnRxjTy+ubfFEMqlKJ5Kr+RKFQKoUydVihUas0IjkaoFUyZcojo6FJ3zJAU+wsLLaPTjIrK0kMYmEipL0orj4HO8gqLlXynMvyEP/jPtB2beDUQ8jMSbpNX4MNrL3oGz4qKZulpBXA4orDIzJDU4jgmoHqmb359nrM3V9LQ39Hdy1eYlWIVaJlvcWOsdaGvvL21jMulECthXsk27onfnKK+eJZ/59H/QdX+wdz5K/uBT8yR75nSvqUQDWIIT4zi33iXnKt5bgW26o5xag2x8hD2zTnjggnrtmv/EpNPFDm/kUvwugvHbD3nUo/MED/zCM+S6yytSH9NIWddcd88qt+LVL0SungleOea8dcl855Bq45rwLQ32E0/yR5UGR6I9eWW988t945L20gd9LrnGq3cjpOMDhh5JhZd5R+TYJRS6UeqRKc3J1diqTSMUSme5cv7R9RKxsgqGpbdz1Bu52FWu7bHKXNrlHYR9QuMeUKYCiPmcdTYk/JwmJLSGzZL9SJLakZOKkmHVSwuZjOAIsV4ibEuGnxYQZCZYr/Iym+Hgu7ye0+nei2qVwdmmcbdLYSjl3q3puv6BtLJlST+ifXtecCZWHvydXSdvb2/v7e5eWFqRSsUwmWVlZ6u3tbmysZ7MnV1eXj48P+Xze3t7O+vrqxsbazs7O8ZHg+Ej4qY4OBZ/q8FA0wVnpGZpr7pxs7WYPTazMr57su36Z3wAAIABJREFUHKmPhOczS0ctXSxUUWlkfEZkfAaqqLSlizW3tLt3sHvC3zs63l5c5gyPdo1NdO/sLZxeCFXaY4V6X6bclim35epthWZHrt78ias+J4CiPtWXzpcqV2WqNaV2UyBZGB6vQeZEungYvrL//mXKwztpP9xPv3Ufcecx8t6DjLt3oN99m/rnO9DvbkG/+zTehX1/G/b9p/E25NsfIN/+It5L/eE5+PFb8Mv3kNeGyc8Noh6+DL79JvC2UcAdb5Axujp+ZqdecTWtvZ5ValgqNev0bFZ9uqw8XVFoV+SaVYVmQ6Xb054dnV4I9w+Xe/qafz1XARvWgCTx2dlZAoFAIBAGBgZOTk4mJiYIBAKTyTw4OBAIBO3t7QUFBUQicWZmpry83Nra2szMLDIykkwmz83NsVis3NzchISEpqYmoBpTe3s7FAp1c3MrKChYXV09PT1dWlqiUqlEIrGnp0elUvX19SUkJHz48OHjx48wGAwo7gDs77u8vNzb22MwGCAQiEajbW9vXl7pJllD9Q1VpQxyX39XW3tTQkJcejpMr9fv7x+CUmGPHz37b//1f/P08DvYF+iv9UxmJQgEcnFxsbKyMjQ0NDU1RSAQU1NTS0tLExMTjY2NJBIJh8MxmcyBgYGFhYX3798bGRm5uroWFRVxudzt7e2hoSEikXh9fb2zs1NbWwuFQuPi4tBoNIvFUiqVwB7Gk5OT5ubm9PT03Nzc+fn5G79qZ2eHSqVmZGTU1tYCe/RwOBwGgwkPD7e0tMzIyABy/CcmJtLT0xMSEuLj44lE4tramlarXVxcpNFKc7KLqitbqitbsBhKR3u/TKo+2OcxmcyYmJj5hen1jSU4AgSBJq5tzErlxw2NlTAYpLu7G6hSMTw8nJKSYm5u/uzZMyKRuLCwsLOz09PT09/ff3Jysr29XVFRkZWVlZubS6fT2Wz2zZqmXC7/vbjq6UuTh08MLa29ImPS8gpL+4fmV9aFgxMrUWlFpp7htwysvnv54bGx4zNz158sqy9wla1LCEBCAFcBJOTsHVHdPDA4uTS1tN/Wx4Zmllg5+j17a/X0jSVgVt0sBQJQZfLR/W9wlU9Iom9okqtvlG9oUkYesalrnLOwu7jJr2kZjE5Gmtl4vjSyeWvmCKz9fS1XBUaCIhMRkYmI4GhIbGpWCbm6c3CKs7A7u3pUXtcdkQD/YOcNYJ+dW7CdW/DXclVqWgE4Aw1BFien5SdAUCBEUR6GQSprYs/vjE2tdw/PVDcPUJgt1IrWmpbBpuH5iqld/OR+TtdGfPmMb/GYa86Qa/aYV96EI7zFI6c+mlwXWFTwIc7NHemBrE/Ka49ENjik15jBys3Syj/CyxxBJPsIlLk3+C0M5107kl/WiYjPtgtJNQ5KfusV/cwz/sfArDeRGDNwmQOixh1e4wout02ifUikGadVW6fVWMKqLUBM4zjKy5CS+96ob90yvvXLfh6ebxqWaxqAeB+e8xFZGkFtR1X1ETIwKekF4OwiJIFGqm9u6egeaG7urqxsxBLoFEZFRW1ja1ff9MKKQKpUaM//BlfxBRKhSHbEF61ubo2y2Z393W0DrZ1jLfSGkhxaUmSGnXviE5ek2/4Z92NLnqdS3ifTrRNpDmnVPsRhSMsKvnEBj21LT8WHJBaF5FUiBhY6eWeHR5rDwdmR8rbqsqZK5aVaIBdMzI1XtDJqukr755p652sYAygw2Ssa+zGgwMAr/7FXwT23gu+c8v7okPMnt7z7gSVvEso+gqodwommDvD71uDbrpnPrFLvumW9DMNZxVIdI4n2QcWWQcWWIXiL1CaHcOZbL/yPntgnAZTXgdQ37iVPrTPvRJRbhpdZhdAsAskf/Ajm3hgzz2JTnwKzJJxbbL5jeM7HqGLbJLpLLM3OI++1acq3YZQPjPm05m00pj8RyvCJzLNORLuSG5BK7cnFuVYqFQulEu3F9eLOT35VG3ezgbNbxdplTO5TJw8pbB6FI6BwxQSO6LMiTUk+I66MxPoKEdiyYpawmCMo5ghKuELMlAg7LcZOi3EzEsyU6FNhuSI8V4jn8gkcPoHLI3F4JM4RmXNAYR/Q2IBftVs9e1TQNplEacL3z66rL35vruru7u7t65yZ5UikgotLnVDEm53jDgz2VFQyWOwxkfhEoZTs7W8tLs1ubK7w+bydnb2d7YNPtbmx+6k2Ng42tgSrG4KVdf76lmj3QLF/pNo9UGzuSBaWj5paR9IQxZ4+0Z4+0WmI4qbWkcWV3eXVpZ3d1d29tenZsY6u+ubWivHJ7s2daYn8350qhWZHrt6WqTZkqs9D0t/BVYBlpdBsCKWL7OkWLBEaFefsGPHuWeydu6nfPoLcegK/9xzx4An83kPwD3dS/vIQ/MMDyA+fxh9hdx6n3fk0PoLcegi99Yv4GHznDeSpMdTAGPzaMPHpq9C7b0Lumkc/cUowgOH9KnoyV45aFedczcW0UsPSaDmXV4u/IVfdvDjn5uZoNBqJROru7tbr9RsbG3g8Pj09vbS0lMlkZmZmpqamlpSUrK+vb25upqSk3L5929LSsrm5+fr6end3t6urC4vFksnkzs7Orq6uoqIif39/MzOzsLAwCoXS2tpKJBJTU1Ozs7MbGhp6e3tRKFRsbGxqampkZKSnpycKhVpeXgY4T6vVCgSCoaGh4uLi3NxcGo0yOjZQXJKLzEzLzcvs6m5raW0ICQkKCQlis7ktLW2pKVAvT78Xz99YWtjW1rSMDE8ikVkFBQV4PB6NRqelpaWnp1dXV6+srAATBC5bWFgIJJhvbW2lp6cDGVSNjY1sNnt8fLy8vByBQKyurm5vb8/MzJSWlqakpGRnZ8/Nzen1+puSEBwOJzc3NzExEUgaGx8fX1tb29ra6u3tzcvLg0KhVCp1fHw8ICAgKysLBoN5e3vn5OQcHh4CS6UQCKSgoKCoqCg7OxuPxzc1NTEYDBAIkp6WXV3ZUl/bgcpBZ2cV1lQ3VlfVI5HIhISESdbo7BwnMwuGyADPL7KOT7Yam6rg8LTW1lY+n6/T6ZaXl6lUalRUlIuLy9DQEJvNbmtrQ6PRZDKZy+VubGxMTEyUlZUVFBTk5ua2tLTc1Mj4DepXfYmrnr0yffjE0NzSPSQclIUi9/TPLK8JhiZXQXkU68D4228+fvvC/NF7h2fmrs/NXZ+bu36Jq+zdwuzdQwB2cfAIdfQMA0Qqa+oY4HIWdvvG5vMwDDe/aAMT+ycGFgBU3ZhVAFSZWnt8iatcfCIBBvIIiHX1jYpNzaJXtY9y19b2JJ2DU8h8krN3hIGJ/UsjG2MrN2vngK/lqoCI1MhERExKZmgsLDQWlpaNrWzsG+WubR7Ku4dnkPkkd/8YoNqClaOfvXvI38FVEGQxLAsDQRanwgtBiKL0HFx2EbVzcGqEszo5u9U1NE0ub85B03LQNBS5LoXeGVs6EkGdCMRNehWxvdCzAfjVcNqGZ9GYP64nsaIrGFdiluThinSFVEcjm4Kym51gVSapNCNIqQWywgXOcIsrsvZPew/BeNYM51X2ZsFKPGPgVsEphu4RP3rG/xiCeheJMUmiWoPK7FIZ1sl0ixTGh9Qyi7Rqa3itTXqtFbjCJI7yOhz7OKT4QUjRk9gSq6yKEFRVBAjnlYr1LahIwdZk5FEhyZkR8bDIlPT43OLciprqlo7OxqY2BrMGmZ2PKiwpIVAq65o4s4siuVp1eimUqb7EVQKhVCiSHZ4Il9c3xjicvpGBAVb/+MJQ10QdtSUPivELhr/3TXsakfcSTDVGVtkkUD6ElrwPKTZOLXMr6U4gDaYVNMSDScFwajS+BTW03LavWT/W7bI3xys6mcWl6GPZyZHoaHx2gl5HpdXh21l17VwmuSsL05YMKfMIKTb2KXjmmffAMfsvtpn/u33mn30Kn0SQTNIbPVBdgaBqJ5/81y7Ip955bx3hT0IwFojGoIKeeHhDcBTRKRxnH1vqhOz1TWz4GEx960N4EUB6408y9Cp57Zj3Y0yFbVy1Y1KtW1K9Z2KNZzTTNZRiF4KzKxvJhpH8gjLMEwjOBZ3Red0R8eUO3ug3gXhjEgdUu5KP6U/MqApKwrhCif5l7Xly3fHZpUYiEwpkItXV5fzuAa6qCVxMb5naruPuVbD2GZNH1MkTMktEYUspXBmBLSGwJQS27BeRxFWQuLJPouJruQrDlpZwxCUcaQlHjOHKMFzJ34hYrgTLFeE5opt0KxKHT2bzyJwjCvuAOLbN4BxWzvHy27hJ5DZ838K6+kqoPP5duaqjo6O3r3N+YVqhlOj1F0qVdG9/a3VtsZxJ7+vvWltf4p0cHB3v7e1vHR3viUSCvb29vb2DT7Wzs/eptncOt3aE2/uSvSP54YnqgKfcOZCubPDml/cPT1RLa0cDIzMNLQMNLQMDIzNLa0dHJ9K1jdWt7eW19Xk2d6ijq762nt7QxOjorjo6WRFKNhTqXbXuQKXb+825Snu+q9Jtac93tee7BzzuwEglowJVUJ5qk2H4Anr3Xtw39+L+9BxyzwD+8AX0/qOkb5+B7z4D3/718Tnk3nPInV/El+AHrxMfGyQ8MYh59DL83ruoR44QoziMR05ldPc8ZeGoRXLBOdcvnV7PqTVsrYatO537bf0qoPjn8vJyXV1dVVXV4OCgVqtls9mRkZEPHz68f//+3bt3v/3220ePHmEwmO3tbb1eX1NT8/79ew8Pj/HxcWBj4MrKCg6Hc3Z2fv369cuXL7///vs//OEPf/jDH/71X//1m2++uXXr1h//+MdvvvkGcKdyc3MRCER5efni4uLExERubi4UCqXRaMD9XF1d6fV6oVDY0tKSmprq4eH26PHdf/0v/8t33//J0so0B4VMh0Nu3fr+f/yP/3737v33703cXL1SU6AfzK3/y7/+26OHL+7eeWRp+TE/P5/D4XA4HCKR6O/v//bt2/v37zs5OeXk5PT09PT19ZWWltJoNBaLpdVquVwuiURycXG5d+/eo0ePXF1dc3Jyqqqq3N3draysXr169ezZM1tb29zcXICrDg8PbzYtNjY2AiUqnj59+pe//MXDw4PJZA4NDRUVFRkbG3/zzTd379718PDAYDA0Gg0MBhcXF+/s7KhUqqmpqcDAwLKyMuAK33333R//+Mfbt29///2tpEQomVSGx9E83H3v3/vx7p2Ht2/f/bd/+7eMjIzR0WEOd6IEU4AuzpuZndzZXe3obEQiEc3NzScnJ3q9Xq1Wj4+PFxYWRkZGvn79+ocffjAxMcnKysLj8YGBgQYGBgYGBoaGhgEBARQKZWFh4ee1vn4vrnr+2uzBj2+NzZz9gxLhSFxHN2dplT/MWssm1jhFgO4a2vzludlDI/tn5q7PzFyemjp/LVfloGk1LYOsue2xqXVyeXNIDNTko/uzt1YAVN2YVQBUmdl4fomr3Pyi/cKSg6Mh3sEJTl7h/uEp+diy9n7O8rZwhLNKYbZEJiJMrT2eG35898HZxiXw7+Cq8Pj0mJTMiAR4UBQ4NjULQ6lp7+es7UlGuWu0yrY4ULataxDQx8bWNehruSoJkgtCFMGyMGnZWAiyGIQoAiGKIMhicnlzay+LPb8zMbNZ1zacjy2DIIvjMnBhRQ2BuP5gwmQQcTaAsBZE2Y8oF8bXSaIqt+PrFtM72ZFlNHOwj0OmS2JlKKjGM6vJEVppnEJ9Bym1yKx0zazwSsU7hWdbQjCeZT1IelsarMQzMcsuFGTkGfXUL+VZLMY8Gm8aQzCLwr2PxBrFEo1B5ZaIOgdopVVa9UdYtUVSqWEE7mlQ0YOQ4keRGAMEI4DSmckcLMA1wAoqQCVVcBQVkpwdAUbFJaRFxYEiQYjkPHQuloTD4LCogkIoHIlEFRTjydUNLdMLKxKlVn129RNCfcGv4gsku4e8uaXlgbGxzv7unrHe4Zn+kbnOuiFScXUKjOCZjLWFUKwR5daZ1bbReKNQjGFI8bto4gdIuSui2g9ZEZheGpRODS2qg1YP4vsWGrg7A9ydoU52Y1kLZWFrcftwd2RqrISOzidlNw5Xjqy1dcyXM4Zy0pj+gQUmPgWvvPOfOmb9YJPxZ6fsW27Zj0MwRtAa15z2AFCFi1/+O/fMl375710Rr8KxNqi2KOJoWnZLVDjGIajQOo7mklrnEln+IZDwzhtjEIAz8ie89yl+65L/IoT0IZJhn1rrndYagmgNBTUEJjA9YymuHcvk7PLIALh5dLEDujuBzoXjxlNy+yMC8aaYsYTSKURhZxyqPiqDEZTDjKrsK5ad7WuvFULlCU8hUF6fz+3tYasbQSX05qntWu4ek3VEn+RRJ4RklozCUlI4KgJbQWDLPo0krorEVXwaCWzZVwnLAaTAcmQYthzDlgIROPK5KMNyZHiOBM+REDgiEltE/mmfII84us9g8ypnBfmtM4nkDlzfyppa/3tzVX19bV9/58bmslanuLzSyRUigfBIIuWPjg30D3T1D3RNTU8eHG7L5EKRmHdwuCMQnAg+N4SfGwKh+JAnOeYrToQqnkB5dCLfP5LsHoh2D0RCiVYsO5UpL+SqS7nqUqa8EMtOhRKlWCoQCA8ODjfXN+emZ8cGh9uaW5lVtcTNnWmeYEWp2dOdH6tP9wGukqs3fyuuUum2ZKo1lW7rUn+su9g74k8vrw9wtjoKeiF+ZNuX8bfvBP7b89gf3kMevU158GPkn5/H/vA89rtP4+OIbx5H/OnT+PnzY26/iLr7NPTuE/8fDEIfOKebwZiR9Vwc67BpXzchuZo5069e69cvrhc12imNiqPWTP/mXHV+fn58fMzhcCYnJ4Etbzwej06nBwcHe3t7u7m5ubm5xcTEdHV18Xg8rVbb0tISGRmJRqN3dnZuks25XC4cDnd3d/fw8HBzc/vw4YOnpyfw2cXFxdnZOSQkBI1Gd3d3V1ZWdnV17e7uAl9cX19va2urrKwE2tjdVGPf3t5mMBjJyYlOzrbvjF66ujmkpMZXVZdjcehXr148fHjf2Ng0KCgkL7eopbkjMQH04P6TD+a2lha2GRmZbDYbmCywRunq6vry5cuYmJiWlhagrimLxers7ASaAOr1+qmpKRgMZmJi8u7du7i4uN7eXolEkpmZCbhuzs7O+fn5QL6UVCoFSmv+/CaDg4ONjY3fv38fExPT29srEAi4XC4MBrO2tra0tMThcGw2Gyhe1dbWJhQKr66uDg8P6XT63t6eSCSiUCg2NjampqZubm7e3r4N9a1T3EUOex5TQvTxDrS3c3ZycnFwcGhoaFhfX93Z3ejt6+jpbT843JRIeUvLsw0NdWw2+yY77ejoqKenh0wmf/z40dDQMC4ubnp6enNzE41G29nZWVpaWlhYZGZmzs7Onp2dAa2BbsrB/y5c9cLA/P7jN++MHbx8YyBp6NaOyaVV/gh7HVPR4ZWAuG9k980z0wfv7J6Zuz41df7R2PFr1wGTYHkUZsvY1Dp3ca+2dSg5Ld/GJfDVe1sAqm7MqpudgF/iKo+AWN/QpKAoMFAb3d0/BoIsZtR0chf3WHPbrb2szAKyo2cYsBT40cn/7+Cq4GhIZCIiKikjOBoSGgvLyCOW1Xax53cmZ7c6BrhoYmVgJAjoZmPjEvi1XBWfmp0IzQUhiqCZJTeuVXJafkYekVrR2jc2z13cG2ItVzT05qBpsQh8CnkwvnQmvnwtirEdRNn3IR75UE/8S09CKvcia5ZAHZzgcvp7iLdttlN8dXBqrWd6vS200hhcagwrs0JWuCCZnjCKe1KJMxTrRWgCFZRFJeTYJ2bZRcJM/RNeh6W/hdDtkmiWMQSTkKJXAXnPQopeJVBNYFU2qWXmYKZFCsM0Ev/CB3XHLeMb75zbIQWv86vjSjsKageJzG4stTEPV5mTS06D5SeicPCMQigsKxmESATDk1NhycmpCXHJ8WnI7EIMgVFZ29k3tLyxI1XpFNrzE7H8S1x1whfzTkQ7B8czC4u9w4MtXW1tA+09kx2D021NY6Wlndkl9XG51YHZle4Z5XZpZVZhJa8i8G9jKabxNItkmk1qqRO8zCuzMiih2BlRGlpQmYiuBlf0ogcW6wYXm5qGmB1D7exZbmt/OxKNzMYi+mfbj87WDq4W6AM5KVRvr6y3Pvlv/NGvXVD3HbJveRQ8dsp46JNrEEuxBlW4ROAtXRAvHGHPfFBGLvDXfnnmYGZAQWcStDLYM9PUOc0oGP3RD23sU/TGu9DAF/0uEGsSgDH2yjd0yXrpkWvohzYNJ9nGM9yTK7yTK7zjGZ7xFA9sKxiE8/OBGvshTWGVARRWGnMxiz6fHogzz+4MQ3VEQit8s2oi8mpiCmoSmT0F4vM9tV56oj48VvFk+tOZ/V1MTSOohNo0vV3LPWCyjhgTfOq4mDKpoLBUFLaWxFJ8VhSO6nNS/NXT+pWSEacUBI6SwFHi2QocS46dlGEnZZgJKZ6t+FviyH6yzdgiMktEYQkpLD5xdJ/B5lfOiPJbZxLJnbi+1f8buKq2trqvv3Nza0WjletOlWLJiVhyotUpjnl73KmJtvbG7p62hcXpw6Odre3V6RnW8sr8Z7W+sfwZra8ur2wsr22vbuwurW7NL60vLG+sbuxu7R4trW6trO+sb+1v7R5t7R6tb+2vrO+srK5v76zv7K7u7K5ubi/MLUwODrfVNdDpZejFlfGD4wWVdv/8iq85O5CptqTK9d+Qq6TK1RPRnFC6qLvYu9Qfq0+3JYoVgW5xXt1HZGV65X14Hf7Dm4hbpomPzZN+NIy+axL/0Dj+4afxTcQtg4hbn0ajmHvvYu59Eu+/j/nxVfA9g6AH9iCj9PLolkXqpmZcrl8WnE9LL6aVF3Pqi1nt6ZxWN63TzGg0v2V+1Q0fXFxciEQioVB4s03s8vJSJBIplUqxWHxycnJ+fi4QCDQazdzcXFFRUV5e3vj4+M+b9wGJ54eHh2KxWC6X8/l8sVgslUqBhjBSqfRm+yGQLA90+gOOaLXaw8NDoN0e0MUPOC4SidbWVq6uT4+Ot/mCw4PDbYHweGJyJDk5EQaDHB3xxGLp/t7xyvJGYQEmJjpxYnxaIdcqleqbW1IqlUKhEPhFoDsNMDWghDqwond9fQ3Uagf6K//8BlQqFZ/Pl0gkP++Hc/MYgRKmp6enQqFwe3tbJpPJ5fKbM4VCIY/HU6vVh4eHwMHj4+Mbr+vq6uqmroREItnZ2ZFIJBqNRiAQSSVK/bVef60/O706OuTzeHyFQgVkyp+d6a6uLoQiHl9wdK0/0+vPT8/UQiFfJpPddMXW6XQCgWBnZ0coFALXvLltnU7H5/O3t7eFQuFNqbCLi4ubJty/C1e9fPPh/uM3b43s3DwjUsD5zW3jiysno5wNauOgf2r2g/f2f35qct/Q9pm56xMTp0dG9l+btx4cDUETK4dYy3Nrxx0DXGQ+ycUn8q2ZIwBVPzerzG29gC4xn+UqoAgCUGjKMzDOxScyOhlZgCsfnFziLOyOT29QmC3+4SkGJvavje3+vvwq//CU0FhYTEomsDEwCZZXRKjoHJyanN2aWtpv6hqHZpY4e0dYOvj+HX5VdGJGTEomkFl141qlwguTYHnZRdTKxr6xqfW5teNR7hqzvgeJq03A98bSZmIZa5Gle/6kQzfcoROO50I8ciatedFnIhrHvagkA5DXxxyn+LpQcJM3uMoSVmWSXvEhnWmNKHdClLnD6V7pVN+c0lBsfTIc5xcJtwTlOYPyHOIyLEFom6waj7Qq+2S6RQTWwC/3sU/Ow6DCZxFYgyi8QRz5XRz5XQj6qWfmbY/M74OLniQRLcmtmZR6dGkjltlKpNSiCyhIFB5RTENRqnCMGlJpNRFPL84pRIDSk+JSomISo7MLCujM6u6BEe7c0u4RX6rSydSnx0Lpl7jqmCc84Qv3jo4XVlaHJsY6+ro6hrp6J7u7JhobhkvLugpIrdDixhhUtW96qX0Kycw7+55/4eMIgkE8zRRUZgMut4cxnNIY7gkldsjyoGxGaGqxJ5IcyujKrugtxFQgskuQFXVVpbVlWSVZ1FrCmnBOqeftns/i2uERRY6OkOfeeW9DsMaeBc9d8x4HYN/65b8NQZvGkmwSqI4B+SZ2oMcO4Gd+KDOvTBNPpHEU1hleHZZA9nYEv/2Y8NI729wVYeCZ8zYQbRZFsoulOkYSbf0Lzd2zDF2Rb1wyDJzSDZzhb9wzjfwLLMJxjnFEd78088gcx9AsG880o5AiG2RzWOFAPLIjxLvIOKHcNRxv659rDqb6o6piUBWxhAa4+GJLpRfyNHuH6gOZXjN9sF1cW5+CITdPb9Zx9ypYR4wJPm1cTJtQUCc1VLaWPKn4bMo5laP4rL6yzoKIPKUkcRVEjpzAluFZUtykBDshxoyL/i+NLhJLRmJLyKyfuIrG4pNG9hlsfvWMqKBlJonUie9bWVf97lzV0trQ29e2sMiVSHm6U7lcIRBLjuUKgVYn2z/YmJgc7Opu7upu7u1r6+lt7ehsbGmt/xo1NDQ1trZ1dHR2t7V3NjW3NjW3dnb1DAwOt3d0tbS21zc01dTW19TW1zc0tbS2t3d2VFSW9vS2Ts9MTM2Mdvc2lVcQSJQCIiV3anZg92BWpd2/1Au154cAV/00zd+Cq9Sn23zxPE84q9BsnF7uA/aV9HxFpF8cPKxA1Ud7IYxt4p44pr4KyPoQWeyQSHBPILp/GqOLHaNKHH9tLHZ2hZnZJBo6pJokk4Iap8ibmnGZfk2pXxWezQg1HJGSLVGy1eqZM93cqXpWo/ot/arLy8sbDgBO1uv1Jycnv8CIGxTQ6/XNzc2xsbEVFRU8Hk+j0VxdXW1tbYlEopuuL3973JwG9MD5tJsKUM38ZzRwpdef6/Wnev25XCHa2FyprasMDg4E8tb1ev0JT9TTPRAaEhUUGL61eai/1uv1+rOzM4lEwufzhULhz8ECmAXQ9RngibOzs93UG8xgAAAgAElEQVTd3Ruz5+beRCLRp3d+U5Lg/Pwc8L0+nSBQQh0otvmL//rFUwV69snl8l+08xOLpSql7vzs+vLyfzr/4uJCr7/S66+ury8vL8/1+gu9Hjjy70/v0xaNer3+05+4eRTAh8vLSwCRf0euMjC0cXEPS0rNbWwZXVw5GeNulrWNBUFyH7y3/9MT4/uGtk/NXJ6YOD18Z/clrrK09wd4yM4t2Mkr3NU3yt0/xiMg1isoHlVMH5hYXNzkAylWnoFxRhYuv+AqwKz6G1zlG5rkGRjnG5oUEgP1CUl08YkMiYEicglA8tbMymFNy2BEAtzQ3OnVe1vgUl/FVUFRYJ+QRGAFMCopIzASFJ2MzMgj1rePTM5ure9Lx6bWC/FM39AkW9cgB4/Qr+WqiLj0yEREbGpWclo+LAuTnoODZWHAGeh4cA4EWYyl1vaOzq3uild2RL2jc4Sqft80pndOV0AxJ5Cw5ks49CQK3Sgyj1KZNXbVgTwdXDfhSiG9BHla5jjGN4RAWrxSmKawKpOMaquMKrt0hkMa3SWD4ZNVHoxrSCI2g9MwPlEIqwysD4rsn4H1zCvzzWv0yWpySau2jacYB+Q/cc+44wq/5Ya47Z/3KKzkRRTeILT4eUD+49Di56DyD4XNIfUDREoVjliGLq0h4EsLM/LBOWg4rRLf0FHZM9I6zO7rGmplVJFRRRkwZAoEDirEYuua29kzC+s7B8dCqVSlEys0h3zxF7hKfszj8wWiI75gbWt7cprbPzrYNzEwNDXUNlxf008r7SggNKehG2JzKv2hFPsEnIkD5M9O8G+8c+9HEt+Ayi2hFbYgqnU8ziKN7lbSGlVUG5FQYB+Hss2iBWeQgyJgTh7BTpn5SDyDgCvD9Ey2iq+P+NcbXYtVBfWpAdlWHxMfe6EMwwlmvug3nkUvwkhm8TT7RJozmOGeRHcJzje3Bz13hb4JLrQOybf2QpqHFzpBmWGJRD+HVCObuDc+WVbu8PeB+VbxZPe0qmBEbRiozC8C4+CH+uCR8d4e9NI08v6bwO+MQm/bJr/wy7GIwbga+94Nz3RMxfn5Iy08Mt5Hkx1j6E6eBUYuOQaBGAundAOb5GexJa5IRiSCGpFfliS63FLpT3ianUP1vkyvmjlYx9RWgzDElqn1Bs5uFWu/fJzHGBMwxiWlE0rGpIo+IaFPiD4VgyX5VKVsMYXFJ7N5v1p82pSExpXSOBIyS0SeFBLG+YSxE/zYCeUnYPplJLNEJLaIzJIARwCiok/yGBM8ysguk3VUM8MvbJlOJrWRepc2VXqR4vflqt6+zu7eJhZ7+Phk6+xcqT2ViMRHPP627lQuV55s76wMDncwykhYfB6ZgqmspjLKCZ8VrRT7GdHxGGwRiUJkMOh0Bo1MJhJIeBqNUl5RxmDQKTQyHo8txqBLStA4ApZKJTPKqGBIEqOMNDE5OMHqr66lo0syS7BZpeXF7Kne7b1pte7gSi/SXRz95lyl1/Pl6nWBZAHItZKr10WyJaF64eR8aobXUjmIAmO8/cGmIemWSGoIrRNeO1rwWVUN5X5WZb2Zn6q0Lzsq380/wy4y1w3XCp/hdyv1G0r92rGardGvKM7mpCquXMnVaWbPdPM61YxCyv2tuApIEgf22AP/Bex0u2EdrVZ79ddux8AHvV5fUVERFhbW29sLdLUD0Ap4ywLf0mg0gE0FXFOr1SqVSp1OB5wml8uBhn03bg3Qxu78/PzGJdJoNMCyskqlOjvTCUXHEilPrz+XyYWLS7M0OsnHxys9HXZ8fKLX6+Uy9dgoKyoyPjAgbGZ6+ez0p+7LN/aYWq0G6k4B2AHsf9RqtUCPvBvbRq1WAz96M32g5R9wJuBFAVAFdDDUaDRAvLH0+Hw+0IkPsOIARgSeA9AQEJgg0LxPKpUC9wM8fKB8A/DnAO5fqVRrtVqAxDQaDeAw/XXotFqtWq0E+iFe/HX8nJL1ev3Z2RlQMAL4J5/P39/fB3zHX/hY19fXwB/oP8RVp9fXuqsrpe5cqtKqz660F/qDEwl7Zunlmw/mVi429n52jgHhUWlESkP/0Pz41BZrXQApYTyzcLvJr3pi4vSjseNrMzcDc3dDcw8jCy9TSx/zj34frP0tbPytnYIAfAHMKqDwpldQvMlH9yRYXkPH6MzK4eImv3NwKgmWB1RYePXe9qWRzYt31q+N7QzNnUytPT7YeVs7BwC+182qIpCwBWwGBGp4+oUl+4YmeQcneAbGUSta+8cXVnZE49MbhXimm1/0uw/Ob0wdPjr5A7q5ICCPgFiPgFjg3ryC4r2DE3xCEn1CEmNSMmNTs+JA2XGgbKAUQmQiIjw+nchobOoan5zd4i7utfWxUcV0v7BkC3sfKxtvV4/wwJDkoNAUH/84T59ov8AEAKq+tA4YD85JhOampBeAM9AAWsFReFQxPTktPzIRAUfha1uH2PM708sHA9N7ieimkIJu//wR/+J5f9KxD03mSpXZkQTmJWtWBI5X1bADkfAS7PMx1zmmNjCx1jm1wgxS8R5WbgYrs0ortU+ju6TTPNOpvvTOtKpBVN1QHrUFnEMKTEO7ZhN9MbUhOfXuyAaHjHr7tGprMNMikWYcQ3wbiXsdSzIKLHjqnf3AO/uBG+K2Z+Y9ULll2QiUVJNXQiwswuXhKMU4SnEBBpWLRhZic+paKvpGOka5Q72jXR0DrW19zWW19NziXHh2NqqwhFpW2Tc8vrF7KFZopCqdQKrkiWR8iUIkV0tVupvKCzyRdP/gSCQRy1TqI76AOz/f2d/b2NXa1NeUg8soKs/CVCMKKpLyqqKL6qNyqwNgdPsQ9LNw/Iso0psw3KsQ9LMIrAGk1DqnzjOnxjun2jeN5BKGNPZNfe0PNvRNfeMeZegT4RQc7RcHjc4sSSdUFlKa0Ng6JKoiGUQMym2Mz26KjCbbheLM4spsQikm9oiHfrlGyNqgjnXCpKi2dBQZlGvpAjIIzbfzSjNzARshK2NmFL0b5yxcN9I+/t1Lzx/icN64nvSR4/rl06GR43psd1pYgaND8hsvuOkbv+8eOv6v5hEPfZEfvBFmdokvrWOeG7h85wu2jMp19kozCy92wA1Dq1eKiOw0rwLjaJpjSrlPeLGDK8jIM9UkudgPW5suOF0VnG5KLw91eoVSr1g82qC1Ncbl5rfPLLdObzVPHzROnzRMi+um5XVTyropZd20tG5a/CtVOyOsmj6pnhfWLoprFkSVs/yKmZOqOUHNgog5zSufOi6fOmZO8ypn+dXzwup5YdWcgDl9wpwSVE4JfhFrZsVVs+JPY/m0qHxaVD4tKZ8WMacEzOmTyqmTqile04KoYea4Y0ncuSKi9y2gKvuqx9b31Fcixe+6H1DS3FI3ONy2sjYtFO9qTyW6M7FCxRdJ9hQqvkLF+1z8SimFCqVQ+UlUq8UqtfjTODzSMzLaOzM7OTre09DEnGD1SuUH/1MhUO2+Sren0u2pdDsq3c6X+OlLkihWRLIlqXJVc7ajOduRq9elylW5eh3gqmPBjECyIJIt8cXzQumi4nRVqJ2RXM1JruYEZ1P8U67oYkZwNnWkngQOfirh+fRndaLjSK7mFPolmX5Bej0vvZ4Xnk8fqCaOL2cOr+aOL+eOL+d4F3OC8znh2ZzkdE6mm5Nr51SaObV6Tqua06nmTpVzWtWcQrOg0C0rtCtK3bpKt6U+3decHmpOT3b2Frp6GidZQ1qdQq+/Oj//qdjjl7gKoK4bmgHer+fn5z83b37hQm1tbbW3t9fU1AwNDe3t7QFQBXwReO8C1zw/Pz8/P1coFAAlAEk8Op0O+K1fvP6BE4CmzgBYAF8/PT0F6AHwqy4utSIxb25+qr6hGoXKTkyMF4ul19f6U93l6MgkMgMFT88aG+Xqr/UXF1cXXzO+xBP/j46Ln8XPDv1N/KrJ/h3z/Y9y1QsDczNLZxt7P3unwNAIKJZQ09M/MzG9zVoXpOMr3tj5fv/K4qGR/VMzFyC/6mu5ysLeJw6UDTTdAywraGaJkYXLa2M7QECpBSMLF8C1+hJXAQD0C67yCoovxDNbe1kLGyfcxT1qRWtwNMTko/tLIxug4YyVox/gVwFXs3ML/hJXAZlVMSmZP0erqKQMZD6JWtEKlJUa4aySy5sjEuBWjn4frDwcnIN8/OP8gxK9/WK9fGP8AhOCw1K/lquyCikgRFE8OCc9B0etaO0amh6f3hibPyiuHU8lDwbmdnvljPngtv1oEieS+EPxvmnJmhWe61kx4kAkvQT7fkS5xtYEJtd8kavyyiNwDSm0Vhi2Jj6L4J+Gds0h+ZXUBGfXuSAbbRF1tuk11mDmhyS6SSzJMApvEEN8F1jw1CvrvmfmPTfEba/Mh+Bya8YQrKIJh8Ojc/MyMdhCKo2AIxbnF+Vk5SGr6iv6hntY0xOjnJGB8f7+sb6W7ubSyjIMkYKnlDJrGvpHJtZ3DkRytUx9KlFqj4XSE7FcKFMBfpVQpjoRy4+FkoPDY7FUIlWq9o6OR9nsupYmenU5rbaUVIWjNOLwtSgUIwlZGoGqDMupDEwrdQoqfBZQ9GNA0Y+++Y98cu77oh6FFbyMKTEOynoZkW8UhXofBDcIy3iXWGANKnFIyXf1jXIIjvGOAgVBcmOzcWAkMRFUHByJcoWXhqI7kou64sHVHslMh/Rmr9R6p2DMe7/sd4kEN8ogvGeLXjddgmCGxWE8ILSgqCK3sFyX4tb0Vd0ET7/aPM9IxocFZjrVc8jjB21LilEuv6trmVk9iSF2IfNqk8NyHGyjXxr53nFKeJtK8M+ujE7CevlAzN0SjJPQ/nBaRCrZP78tuXWb0n5AIbBgARgr30Jzv3xLf5SlB9TMI8U0Ns8LXQlT6Hck51vis13p5fGJ9pC1xiXUMGIy4Lml5Tml1dn0hkx6G5LeiaT3ZtD7M+j9SHo3kt75K5VR2gkrbYMy2tPKO2FlHZDSNjC9FUxvhZS2QUrboIx2WFkHrKwjrbwzndmVUdWLrO6D0ds/Kyit7bMCl3bfCFLaCSlth5W2pdHbMss7ELQmFLMtv6oTii1PyCMRm/oXD45/wz42f5OruELxrvZUpDsTK1Q8kWTvC5x0rFAdK9SHv1aqY6WS91mp1fzPqq+/vX+ggzs1NjbR29xaxZ0eUqp52jP+b8VVUuWqRLECsNQNVKlPt5XaTQCnJIoV4LhEsaLQrp3IOGL1tOJsQXm+qLpYUl0sKc4WxOpp9eXyZ6U4W/istNerp/r1M/2G9npVe72q069pr1cVl0uS6yWhfkl8vSK5XpJercgvlxQXK6qLJdXZsvp0UadbPtMunmuWz7WLF5rlM+2yQrkg0yzK1EuAX6XU7qq0+yrt8ddylUqlAtwOYIVLrVYD/odGowFMF7lcLpfLgRpXwLfkcjnQ5BiAKgCnbtjohq5+QoOLC61Wq1KpbvKorq6ugM56gKMDFNgErJ3z8/Ofk9lNxs/19eXFpfbqWnutPzs7V4sl/LX1pdHR4Y6ONp3uTK/XX5zrtzb3eroHu7sG9nZP/n/BVRdX12dX12dXVxd/1c+H/idd6q8u9VdX+v+3c9Xz12amFk62Dv6OLsFBoaC8wtK2TtbE9PbkGj+H3vDBM+LeO9sH7+yemDo/NXV+aur8tVzl4BEakQAvJlX1jMwubJyMTa2jium2rkGAZQUQlbGV242+xFUAA/mGJvmHpwBo5ROS6B2ckAovpFe1A4WsWntZ0MwSW9egF++sb5YCb/rhALsUv8RVobGw8Pj0qKQMwLWKB+cAgBUen56RR6xtHZpa2l/YOGnrY6dlY119o8ws3KztfF09woF1wJulwK/lKjgKD6Sxw7IwOWgavaq9e3hmcnG/i7ODbWJHFXZ4ILs9Cmc9CYe22OP3eZsmxasWWK4Hc9SeQH6d4meT455QFZxS7QyqNIdWGqcxzdPKP6YzHNJLXeF0LzjNL6nAGUEKLGLGFJRFZOL90ovdckh+6KrArFrHjIaPiHrr9ForSKV5CsM0gfo+lmQYSzIKLnrunfXIHXHPNf2OH+oZtMKe3gdt7mZQCFhUJqKkMI9GJZKIWFRuZhocQqVTWjpbx9jjE9zJEdbY8ORo3/hIx+BAU3tXXXN7Y1vXwOjk8sYOUL9KoT0HuEogVQplKqFMJZAqAa464h0LxQK+WLSysd7Z309jlpVQ8CV0bENPXW1/JbW5OJuWBCUEI2hBGaUBUKpLQN4z79wH7ll33LPueGc/8M565JPxyAP2wCnpli/8WVjm2/Aso8RCy0y6Z35lQC49NBrqEQv2j0sLTEQGJmUGRGW4+YMsXRIMEWVBhW1xRd0x6Q3esHq3rC6/9Db3uNKPQXlm4bnWmRXhDdMlPWuMirF8fEc6qTuzdCCf1JXVvlDO0y/L9fus425yV0FeNWxeNHasX9vWzXUuVFeOEDoXKvvX6pu4VCQjJrHY1wdi4QezyqtOapujVIwUQAnB4JKgwmoougGCYEYVtIPqVnB169iSUXBKtb8HysQx7W14sVM8xjcE6RCb64Muh2j0e/KzLbFmQ6TZOpJvzG6waztrC8iYPDIhl0zOITGyScwsUnUWqQ5JqkOS6rJI1Vnkyl8pJLkaSqqEkCuhlCoopQpCrkwllCfjGIkYehyakoQtTSWUp+DLkrClyTgGjFqdWdaYRq6Ek5ifCoZnfCoIoRxKrgFT6qDkGii5BkaugpEr08hMOImZRauEE+lZFAaKzkwrwUOKMGXt3SsHO1LFzu/MVTWDw60raxyheEd7KtSdiRSqY5Fk9yeE+lTq/a+SUnWoVn5GWvXxp1JrTjq7G7q6mydZQ6PjPa3tNTNzoyrNiVrH+w25SqZak6nWxPJlkWxJplrTnO2cXR3wxfNS5erNaZqzHe35ruZ8iy/miiVchXJOq1s+PVvVaJeUqnmFck6jXfqslKr5z+rickN3uqLRLqk1i2rNola3fH6xfq7fkl0sSy6XZRersotl+fmq8nxZdbaqPl1WqZfU6gW1akmrWtApl06VC6eKJa1qSaFckKoXbrhKodlRavaUmqOv5Sqg1S7w+WYF6udOlVwuV6lUgJkELCddXl4CK2IXFxc360fn5+c37+zLv46rqyvA67q+vlYqlfv7+1tbWzweD1j+A1LFT09PgVqgP7evAKT7WarQ1emZ6vJKo9ef6/Xnev3F5dWpRqOSy6VXV/rLy+uz0yu16lQu06iUp2en+v/vcxUAVadX16c/0dVPgAWMv+LUz/R7z/c/ylVPX5oYmzvYOQY4u4X6ByXDkbi6xqGJ6e2J1ZPi6k7XCPATc5f7hraPjR2fmbk8M3P5Wq7yCIgNiEiFZWFqW4dmV484C7tERmNwNOS1sd1bM0egbIG5rRfQgM/IwuVLXAVc7ReWFZARlVtS2jc2v7QlmJjZxNPr/cKS35o5AhsMgYQtICMK2KL4Ja4KigKHxEAjEuAxKZkAAAHyDk4AyoT2jy8sbvLHpzeIjMZ4cM5HWx8bez8H5yBXj3AAqnwD4n38476Wq6CZJRl5RGQ+CZpZkpJekF1ErW4eGJvZmNo4bhyZzy4bCM3vcs0Zsc2dtyjYNCncel+wZF7CdmcMO+AoBskB9lnuSVVhoCpXaOW/563DyxzhDDdEqTeC7h+dZQMu8ULRwnLpoVkE/wysZzbRN5/pjayxhddZwuss02stYNUWIKZpcqlJIs04jvw+HPPaN+dHN/h9d8SDkKK3iFo3ag+0o7u8gkrG5ufi0AUkDKYoLzcDkZ6WloZGo5kVVd39A8PjE4Pj4/3jk0MszghneoI72z8y0dk3NDjGWljdPBZKZepTpe6CL1EAKVY3XMWXKPgS+eHxEY9/vL2/x5ri1jY3E+l0fCmVVsNoG2prGm5gtBNyGRAoIQxGCoAQvRIwNn6oF27Iu87wW57ZD0KKXoUVvw3OfeENfxxd9D6VZJNOcQLjbdOITtkMr2yGNxzvlY2PRhbFgnKC4xCekTCHYOhHf7C5N+QdmOKBrA1ANvqmVjkmV9iC6u0SqqzCCCZhhR9Ds20h5IDykfz2Rdr/yd57RjWaXom68+Oude9dd9Y9Hi+fOffMnDM+Dtdn7LHdXbY7d1dXV6SKIhcZRM5IQmSUc0QIgYgiSkKBnHPOOUiABCgQREYSiiBC6f74uuu2u8pzumzPeDyedz1rr48P8Un80rP23u9+62aKBKO5ddPFUsPI7GHfqnHi1KE+c2jmj4YlE+XcjtyZnZG9y43V41l+d1FRPaN7sXZ8s71lqqpjntcyXZYrQqTQg3JFWTM7LUuHXXWjHAYvs2aQIx4rJNWkQDiBWfxIakcqrTuVO0uGVQQncPzyujH8MTZDmIUrTS4SE803qnPLxtn5mt6yabRtH51vrasWJhdHplamJ1fmJlYWJlZWxlakYyuroyvroyvrYyvSsS/v/K/j6Mpq3/Ja99Ja1+Jq99Ja99Jax7y0aXJeMjxZ0txZ3T0oGhwX9I1UdPRVdQ3Uj830LMqGZKvDspVhqfQbcXB5eXBl6RtxYEXav6roW1X0ryr6V9cHZeuDstUhmXRIJh1ZlQ4vL4xJF8akC71Twx2jfQsKqeHizGBU/ot71WjLumL2RKe0XZ5cXB0bzfunetWXeanXo0VjtKq/ZTRZNBbzm7FZd97E3tBQx+BQ1/zCxMzccE9f84ps8tyk1Z1r/lhedXa+dm7ZMJgVJ3rZ2fma1a6+vNmx2tXao4XLmx2H48ho3Tw4WdKb5Pbb3RvH7qV902ySmYwym3Xdalk36Jf0uiWzSXZuWDk3LL8e9bolvW7x9Wgxr52dzh8fzerOFgz6ZYN+yWaVv3Ro9FbZmU2mt8r0VpnBKjNYZecWmcksOzcsmwzLJsOyWb9s0X2JWb9stqye21a/Xge0XOz+HnXAVyYEKI7VagW24xmNRsB1AO8BvlCBkh/wslctWZeXl0CD9qu0E5B5Ap58cHAAqNLa2hqHwyESiV1dXYCofePUFOAO8FdXX1vX19fX1/brG9vNrRXY/vaqWfvly5vr61ub7dJivry5dgAb6BwvHVbL1Z+/V13evrT9llp9mbVy/Fl61QefPH709MUL3+hAEDgsMi0DzuALuyYXVONr+xXto4mYnC9eRNy57/nrhy8+fhbw6fOgt/UqoN88KZNUIWwDmodqW4dIzFIgUwX0VLl4hwOHz/wzXgU88JVXAWoVmZgFik5BEHLFzQNzsu1lxX5T1zgcz/IKjH1brwLmLAAjrNJQ9EwsMxPLzMLlREMQiak4LLVAUN8zPr8xs6Ju7Z0qrmoIj0oNBIG9/WL8AuNDI5Kj4zKBguDbehWanE9hldHzKrHUgjQUHUXKK+U1tQ9MTktlQwvLwr55In80jDHgQhhzpkndOZrH2SvP2FPBlSPenPIvMmJ8KSEoIQQjAmHFbjjJU4LIhSD0BPYDknjhpOrorNwAfEkUsxqSwwMzymIpxWG00ggGD0QUu+PrnAn1zwn1z3G1zzHi50iBM5z3LLPqWQr3UUzOJ8HEX4dSPkwpeU5vjqjqwTS1lNVWVfBLiioK8/MZNCIaTcCgGTR6Aaekmidq7egdHpsdnVoYnFgYmV6eWlxfWt0cn1noGx4fGp9eWlVs7x+fGMw6k+0rkTIenp0DYxeOdMZjvXFXu7e9q5HJ1/uHh/gSCbe6WtBQ29LfKW6vFfeIqlqLmTwctgSKKYnL4oRAsp+HkD70J7zjT7gTxvgIWvgkrcwltfApJPchuyW2qDOpuA2SLYqkVIEoVSBcqX8m80WREJFblo5lRcPwPvHI5/E4ZxjdIy3fC1nuh6kJQIv80vmuyVVO0KqHsdy74ayP47Kfx5O9EEWRRW14bheZKcli1SGq+nKWToYWjoaWT0c3zPOblqW5/eGOpVrRUOXASufy7nT/YjujAk8uQTWP1YzLu9qna3ZtK1q7tH+llliSxKhKm1Q27l7OLu/3UsrTe2V1a+cTdXOlUA4ogPAkvtAXVRffvlvN6kewupEDu/WL+oGGaW5+PbGyiWG9UppMCr1+VX+usF5oLq61JuvuqUFtuTw2XZ6YLs+M9jOjXW+8PDfYjQb7udGuN12emS6/VTTYz0+vLg5sVq3FfGCzHl1eaC3mjeOj5W1N19TkmEy6oFJOK+SDiwvDy0srO9ta87n+2mi41hmuDd+Ixluj8dbwjXh+az6+tRzd2o5vbMe3ltMby9mNSX9t1F8bj63HZxfHlhud7aVBZ9HunylPTdvXjjOjceNf1qvaxEOjTesb0ye6TZv96OLq0GjZO9VvGS17RsvOG6IVeP63iiaL0mJRWs1v4MKqfh2bdUehmF9bX9zZ3VSqZXMLoyqN1HpxfKpX/bG86tSwCoxW1xnXLZeqa4fWYFZsqsdk8n777a7DcaTamRyZqF2SdZ8aVi+uNA7Hwa1deWnZuLUrr2xb52dLJr3s1q60GtetxtXXo0kvM+lXXo9Xti3D6aL+ZOnSIr+ybZkNUptJ7nDsmG1y04XcbJObbXKrTW61yW1W+aVFbjWu2oyrNuPqxfmX2A2rNuOq1bZutsvNlwqLfctqV9uu9i6u9i+ujt/Wq4xGo8ViATJDBoMBGCyOxWI7OzvlcjlQsAMs6vb2FrCoVzvpvlSA62vgS/eNC5gAfnp62tjYmJiYGBcX19DQYLVaLRYLUH98pVNAFRJIfX29sHh1dXVxYb2+sV1dm+1Xlku7+dJusV9Zr6/tNzdX19e3l5dXF7brV151c+2wmO1//l5lu3VYbl/avrKr3+1V138OXvXeRw8fPPH09osBhSUFh8ISoVhuRdPkgmpsVSsenEfklDsFxr9zz/3Ofc9PnAPvuoLe1quiwHD/MEgUGJ7PFY/OyudXd7qG5qslna8GgT5/Efb8RRiQsnrqAfpdXhUUCQNFpwA7+KIhiGgIArArUHQKNIPILhH2jCwuybXD02ucMgk4Df+2dUBgV+DX81yzF2wAACAASURBVFWAWqUiadAMYhqKzizgNXaOjc7KR2bWu4cXkJicBAgqIDjRNyAuNCI5NgEeE5/1e3gVnl4EeBUxuwSYFMos4JXx6zoHOodnxvsX1ir7ZGncaW/K6HPqonue8hF9yYk5HlQ25Msuv58W7UcMxQggeCEIL3HH1z4jil2JIi9SjT9JACLzI8i8GEpFLIMHYdck5wqg2eVxtNIIOjeSXh1MELnh6p5+pVauuNrnGJErWuiCqnGDV7uCOQ9CyB9E0j9D8X3yeyC8PjyvOptfzOEV5Zfns3PJJCICmU2mlheXSYQNIlFTa2v/yMTyzMLG6PTq0NTq2Nz6zOLq8MRMz+Do4NjUgnR9a1u7c3Cye3iqPdbtHZ3tHJxs7x9v7x/vHJzsHZ1pj880O9vqbZV0fa1/eEhQWwt4VXNfRyGvuFhSlF/DJJVmIQvA6OI4eEE4lOkRnf1FOOPTcMan0awvoAVOqaUumaXu6cWueS0JRZ1JhS0QmiCMVBFErQ4hlgeh8nzz+amssiQcOzyV/AKMcYZSXOAcb3x1MI7vjxX5ocUv4GLX9Jqn0Or7MdyPovI/CSM+jMS6pLBApOokdGl8PMkviQEiV6eXd7OEwyWN09VtC+Le1Zahjc7O5QbJML9lrK57qrWysSSLCkMyUoWdZWOy7pGV9n3b6sm1fErRzqpG0Lgp3bNV60eDy7vdSHZ8/1qDwaFZt01wegixbO8otiesElS3UVwyQebP507ruqSmkbZFfnELrbyecXOze2nZMupWDafSc73cYtoym1Qmo/LcpDw3qc5NKoNJZTBpXgHc/JYYTDt6q+7AeLqnP9o/Pzky6/b0R2vbm9OyhZb+zpH5yQWFdEo63zM+2Dc5LFXJT60nOsuuzqp+nfPLndcxXO4d2/YPLg6PbPtHtv1jm/bEqj2z7p5Zt3eOV08MG1b7rv1Wa7vcPjdt6o3rJpPi20vV7+NVx6dfedXkiW7TZj+4uDo0WnZO9Vu/o66n+cqZvhUm66bFsmm1KKzmb8YLq/LCtvmNaLNum82HwMQHk+VYs7OuM+y+dJgMpp0/Yr7KZNsC1Orq5d7Vyz3pel+VgNbYWnR2vuZwHE3ONhWWYkR1uTJ5/6leZr9U6k+Wzs9WHDc7jpd7lvM1q3Hd8XLv+kL5RuzWzTficGgvzAq7ddPhOHA4tIbT5SPtjFEntdtV9qst+9XWlf1Lbi63bi63XtqVL+1Kx+XXuFC+tCst1jXjxZrpQm6+3LRcqqz2Xevlns1+9LZe9fVBANvb2wKBIDQ09M6dO2VlZbOzs8C2uOuvNbZ/XXqALNfvGsdwe3v7au+bVCqtr6/ncrnNzc1qtRp4zu3Xpl4BfwIkqL7eRA+8y9XV5aXdfHF5fnFpurg02a+sN7eXwLiBr5reHS9vHTfXjuurr/j35lWv1Oq1ZNWfhVf95sMH9x97+PjHhoTDAoIhkTGZBcWSyQXVqGyveXKVUipxDUt65577u194AOcuv61XRSZmeQfHh8SkMgt4vaNLMyvqkZn1npFFV58IIE31zDMEANCg3+VVwOAG4IGAV72yqzgYGjgpeXpZNSvV1LYOUXPL37ZvHZgFChxlk4aip6MZABgKJx3NSIZTcLTC8prW7uGFycWtWammqFSCwrLCIlMAr4oHI+MSEb9HHZCcwyXncCmsMmpuOTW3nJzDJTCK8TRWjbi8a6BpdHmlfVGT27kVx132yF52oi4/oM49zR4L4g76ssoepsYGEMJw/CRiTSih1oNQ5wzMWQDmglIEkRR+bE4NlCVMzhXAmNWJjLJYOjcyuzyaKQjF1Thjax/j658RG1yIDW6Eeld8rQdO4k6o88aJvZNLnMJpH8ex7pPqQkuH0wQDBA4HyaHg8snYQgalgEHLpzPKCovrRQ09nUN1dR31dT0Dw0sz86qhcXl732Jb72zf0HRH72Bbd3//yMT8yppcua1Q7axtqre2tRvq3fUtzeqGanVDtb6l2VDvbm3vqTTKnb3tLY16cnZG0tRUWFaWxy0urOZSOXRqCQXPQabS4mH0CERBLLY0Hl4UjBOGYsQByBrf9Eqv5GKXpELnjGIPRJk3vMQLWxmI4wZk5nkgOF7kShCdH04tD6dzY3LKEhhlsaTiMDTbH5HvjSvzJwuD8QI/dM0LtNgT0+iJqndNFT6A8O4mVTyOIj0ORz4HU/xQRbEZ7MgIlHsU+kVWXjw8P4HOR+bVklkiEqeeXtFZWNTEonAxlEICtYCIyUak4ZPQjIxiIau2u7K+t6pluLpjnM9vY5ELYeRCaHUrta4/r7KFlkQCcduzx9RtQ5rGshEGQhAby/EOY7kSWpLIrSmFQ4TapZK6udLSDnp2DSqvCuN4uX9r3bacremPlvVHy8ZTmdmwbjUqzo6WTl5xvHD8FSfHC2dHc9+S4+OVs/PdvWONZn9r90h9qNvbOVQtr8+PTA3UtYgGx3vnpdMTcyPtvc2d/a0r8gWdRXt0Jjs+W3idE93i6xzppVr9+q5eodWva/Xr+7q1fd3aoU52qFvZ1s4cniwYzlfOjSvnhmWTYVF/OntyOG0yrv0b86p/7oi9b2Cyblotigvz+oX5m9Fu3bRbFd+IF1b1pf3UZD69ubVe2PX7h0qj+eClw3RmUP+xvMpgVlguVcDHu3HsG8wKcT07APSAwkhS7045HEfD4xIMIZaVnzk523RwvDjczx/oqpTOt18YNxy3+2bdmv5o+dqqspu33ojtXPFGrq0q/dGy6WzVcb1nNciXZ1v7OsoHeysvzAqrRWG1KC7MX3JpUlyaFDfWrVe8tHzJtW1Db1g6My2fGVd0plW9SW4wK8/N6nPz7tt61St9OTg46O3tzc3NTU9PT0xMHBgY2NnZedXt9GqaADB88varcQnA8ILz83OgDx3IOQEv0+l0Z2dnDofDZDIBpx0vLS1ptVpgqAGQowLmL5hMJpvNBigaoHrAEwwGAzCd4frabr+y2K9M9ivL9Y3t5vbyq6FNX3rVN6Xq34lXmW4dlq/s6k1edf0V//a96tcf3P/ikbuPf2xoRLJ/EDg0IpXNqZlcUI3Jdjtn5DlVjZ6Ryb+85/ruPbdPnwfedwu56xx473nQFy7Bj1xDnNzCnnlEOHtGPveK8PCP9gyIehEU4xsSHxAODo5KColJDo1NiUhI9wqMDo5KoueVdw7OTC5uTC5uTC1tegbEuPlGAuU/YCegi3c4MLnqjV4FuBpQWIyGIGKgyBgoEijSRUMQsCxyUWX96Kx8Sa7tGpovrmp42zkLiclYSCoelkFJhVPTkdnpSHo6MjsNQSMxuAgcKw3BQBPzCsvqW7snpxZUUsWRsL6fwiyPiMvyDkoMjkyNhWJiINjQmKyYJFxMEi4umZCQQk5MpSRm0JIyGWA4E4zOA2MKoLiiZGJpGqU8k14Fz+YhmHw8pxbFqkHmCPCcWhq3hVTUkEGrjEcw2FU1vI6e9kVVh8JWPn+V0XDqkSv/GD11nzL7OHs4oHTAN5cLeBVGACMIw0liH5LEjSTxJIl9yMJAck0IRRBOEUSyxBCmEMzgxVMqoyhlEbSKiBxeFFMchqtxwYid8HXOxAY3UqMnsd6LWOtFkPhQ6oPIdaDMEs8YykMoy51ZD6seJokGWLTsDAwiGZGeRCVhCwvyy8srhaL6xta+7sFZnqSnTNDV1LvcP73bPLhR3TRfWjtW0znJ6xyp6RprHl8akWlmVEczW4ej6zuzyqPJzf3x9d3hVc2ITDMm353a2J9Tate2tZrj0+1j/bx8q7ajL7uoHEHLziRTUMxsRA41iQyPgMdGomLSc1MIFRgCL7NylFo+jisczKQ0xWZWeMGKnqVzXTA8zyjqh4nZ9xIY92JIn4AZD9BlPvSacDo/nFQCYlXFFdUmF9fDcoWx1OoQEj+YLAxEVXrCq1zgAldsgyem0T1L7JQqfJQpcIawnkXhHidQXNCloZjSCAjNM4HskcUJSWeDKDwoXZCKKIjOYIcjCqIhVH9f8GO3kPs+0c+jUwMzKImkgkxaCZJclEHgJKdTwzOyI1JpoGRqAJoTRa+CYQoiYzAusVh3GCMQVRKN58eTJIkoQVR8vocf4W4o4zGs1I9Qm0CthxJ5iejSGHRxLKkw8fZ279qqsegVhpNV4+maxbBhtypv7ds2k9xmklvMr1gzm+UW85rFvGr71ljMcvvNqdF6qDPunVsOrPZTg3lfqVmdXxpv66ybnhuWby4tSWcGhruGRnuUmvXrW4PFprZcKGwXim9Es2XNaFl7LcpNl8pzu/rcrjZdKgHMl5vmy02bffPqeuvict1sXjEaF6ymJZNh/uR41mRcMxo3vj0mi9poVX8tq7QJXJzo5ZYLrf58V7o6MzDYMz4+urmpPD4+bGkTfq0O+A2v0nyTLx/7L+hVRsP2yYnaaj02mrQ7u6s6vfrSfqzdl1lsOxbbjsW2/RXqL7lQvh02te1y22RRmizKm5cH+4dL9OzUn/38e7CUwI2tMYfjZGqmBY2Nzc5Jn5xuPj2VkXEJDHJSa33h4e78jW379GB5Vzl5erBsOJbpj2WvR93hytnhyuvxcGduY3VQrRg9PVjeXB0U85kMEpRGhJweLr7O2cGi6Wz1FebTLzHqpMcncwdns4dn80e6pWOd9EQvP9EpTvWq38OrXr58qdVq29raKBQKiUSqr69fX1/XarXAa+x2+8nJiVqtXlpaGhkZUalUh4eH5+fnZ2dnGo1GJpOtrKzIZLKzs7OTk5OjoyOtVru9va1SqTY3N4ETiIFrmUy2uLgok8l2dnZ0Op3BoDs40G5syJeWFpaWFjY2Ng4ODgBp0+v1Ozs7CsWmQrG5s7On159fXFx81cdtv31pv7m9vL62X1/bge91u/3aZrsESoG3Nw775Uur5d9BHfDyq2TV16UKWP+G+6uAuaAGy8WZ0WK6uDZf3mzvn07Orbz30cOHTl6+AXHBodAXvrH+QWAcsaC2ZWR0UTmt2G8eXkjGsz597v/uXee7z/2f+kY+8AA98AA99Ax57Bn6xCvM6UX4U++Ip95hbr7hHgER3qAY//CEoCgIKCYJIDgaCopJCoqCRILTaXncntG5JcXO3KqqqLI2Doa+/8z3npM30AXl6hMB6JRXYCxw4R0c/2rE6CsHAvJVsUmoOBg6PhmTjmbEQJFhcemZWGa1pHN0Vg6MX8/CMIIjoC5eIT5BsSFRMD9QvKdfpHdgTFA4JDgCCopMCo1ODo9NjYxPj0rIiE6Eg5NwEBgemkyCpZJS0mlpmbT0rOwMOCM9KxuOykGg2ZmI7ExEDpVRViPu6xuWLSmOJR0TCHJxYGyWV2iKT1RmQBzaPx7tHYPyi8cGJVHD0nIisthhWezwjLygDE4YQQwiNIQQG0OIjcH4+kBsrR9K5IOoCSE2hpGbI6itUfT2WGZXQm4vOK8fzBkA0driS6ayGrXYXnt658tg3vldsuJn6aO/wYx+iGl7zqp3z+Y8RUNiOCm0FgypHkytDcVWe+J5PrnNUaymaFy1H7rclyIMJVaDCFXBuIpAXEUgsRpEE0aw62PYLdFYsSda4oaWuKEl7lixO070giD0IQoCKwcR7IZkfGksKi+GUJSaU0FgV9HYVUxiHiGPV1RWz8ut5qbTKDFwNBhHzczhpjLKM/MkhIo+Zu08p1XBaVfltahyWuTsgU3W0DprYI05sJrdK6X3rtC7l6ndS6S2OWL73DcirXW6om+hfkTaOafsXFBJhpdZws5kWkloBsUjNt0LDPdNRvmlIAPSkHEkGrasKr9FVNZXwh2gF3SjqQ3xiGofBN+F3OSV1+uPET3Eip9gxU5Y0XOcyBMn9CEKg0gCUI4omlUTlSOIZAgiaLxQCi+YyAvA83xxfB8UzxNe7QoXuCKELul8Jwj3XkzeR2HEX0WS3o+lfZyQ/RmEdQ+a+wWU9QDKehCGey8U+5sQzK9DML8Jx38QTf4knv45hOEUnHIflOIEI/iTuGBKOSSDFZKaHYAsCveBfRyKegDLfYGtCiNL4oiiKFQVKKvED8J8BmE+BWc7JWQ/imc8jKM/iGF8EU2/l5j7OKvcK7PEE13px2qMJ/JD0OX+3Fa4ya6wmNVmk8pg3DKebxnNKpNFbbFtG4xbv83Gl9EkN5jWvjVyvVF9olMen23pzjXAzjilemVxeaK5VTQ+MbC6trCwON0/0NU/0LUulxpNJ2cG5dm5XGeQf8t4rJMe6aVHeumxfvnrnBlluvOV15CZrSqzVfM65yblm/itGqjBpHlVFdWdq8y2/eOzraWVsaGR9unZgU3livZgq61DNDzWuiafOTrdtFwc2OwHJuuu7nzrt0t+31akXveqt6oDXliVVrPa8joWpc2m/m2UAHa75m3Y0Z3JHY7Ty4vd66v9C9uOWJQHAfsxszOENbl5bOTB/rJep8Cg41g5WbMz7dn0NF/ve9//7/8HJM57Ya5zRzktEeX5eHz28P4vSNhEoYAllw421BX6et4N9H+YQ0sj4BLpJJiXx6dP7v/Sxfn9xBiv0eG6k/2VpoZieFpYXIznZx/+OCHuxfxUGycP9Yt//N47v/h/SASIQaeYm2nHYeJJBIiv972ggEcHOwtjg7VpSUG1NWyzfvNkf6WlvjiHltbdWckpygwIvfvw6U+xpJj1zSGH48zh0NnsR7va9fbOurHx/qtrq8Nxa7NZAHkaHx//7ne/GxUVdXt7e3V1ZbFYgJ50h8OxubnZ0NAQFRX1ne9856/+6q+++93v/sM//ENqaurc3JzD4bDZbCUlJQ8fPvz7v//7v/mbv4mJidnY2NDpdCKRCI1Gg0CgTz755MMPP4TBYMB08rq6urt3737nO9/5wQ9+4OTkhMfjQ0JC7t+///3vf/+v//qvnz171tHRYTYbt3eUaEzWe+/f+a9/95//r7/+3z/44L3KynJgaJZcvoHHE//H93/8V3/1vz16+HSgf9RmvXI4HLe313b7xdXV5c3N1de3HP7/tvFb/Lmv69f4+nL8K/+/f6hXvf/xowdPPH38Y4NDod5+cf5BYBSWLajtHV9Wzir22kcXMsnsL9wC7nz+7NNn3k4+YQ88gh54BD30DH7kBXr8IuSJd6iTT9hTnxBXvzCPgDBvUJR/eFxQVCIoBgIQEgsNiYUGRSWGJyQTsvNbekfmVrfm19T8us4UBPWJW9A9J29nr1B3vyigZve2XpWByY5NQoXGpiXDKcVVDb2jS9PLqpkVdQ6nKjEZ7eEb4eEb4QeK9wmK9Q6M8QPF/w6vyoQkYaBJ+CQYITmFlJpGSc+gZWTSM7MYWfBsFDoXi8tHolhIFItK41ZWtbZ2TC7Kj9pHpLnljVA0OzAR+yIa6RWD8U4g+ECo/ik5QRmcEGRpCJobjC4PQJT5ZFV6oOpdMK2u2DY3XLsrts0F0/oM2fQU0fjqpju+w4PQ6Uns8iJ1e5D7H2H7nSizrrmb7kX7zgUnnzN37+DWf5Y1/SvM2Ae4VsCrnNBJ0QUp5FYcsR5CFUfhqv0I/ICcxqicxig8zx9b5UsVhxD4AXieP67aD1ftRxQEUsUhzIZIVksUWvwCJXFHiz3RYk+s2BMn9CHU+BP5wTm1YHJFPDo/nsBJZZVRSwSF5fzKIn5l7VBn/eSAaLSPVS+GMXMCstA+qRi/LHoEuSyeKUkv7ccKF6iNW/S2HXrrHql9mzK0SxjW4IfUuEEVdkCJ6d9C922iejcQ3fLXwXassjuXy/tkwnGleFJdNbjOaphAlrZCmTXRxLIwTBEIyYnEl0KyBal5tcm5YiizIJWDSeWAk9jhCSzPBLZTculDrOQpvd0VJf4MLbmLltzDSJ5gJS5YsSdO7I8XBmWLIpnCyOyaCIYgnMoHkfiBRF4Age8HeBWS54bkuyNq3DKqnaGlX8TnfRxG+kUk5RexjDsJOb+BsD+A5n0IEEn5RQz93YSc30DzPoRxPoZxPk7K/yiJ9blf8nuhGQ/Ssn0YvERqdWxyzoso3OMY0pNI4qN45tOMUh+cMJRYH4GThMJ5/hnlnqmFz1I5Tin5T5LzHiflPoTk3AczvwAzv4CyHiC4blklLugKT2ZDGJ7ng+C6FbUkn1/JjRbNuVmtNyr1RuW5WW20aMy2HeDHb2La0ps29Cb5t2ZDb1Se6DaPzzZ05yqjZe9Ur1KqVxaXx9o7GqZnRuQK6eLSTP9A98Bgj1y+ZrEazk3ac/P26+jOVW9iy2RTmWxbrwOMU3qNrTPD5plB+Tq/a67BqV51qtO8zsmZ2mQ5ONVpllbG+gaaxia65Btz+4cbbR2i4dH2NfnM0Ynyt7zK+qZ6ok3x+3iV+Q0AFvU6b3zxP/P6q0vN27Bzdbl3fblvM287HDq7bY9XmY1GxPZ11xTmY7Go+OWF3v3dJSopuTAfu7E+1t3BSwIHeLh+UlJImJ1q7+7gsXMQcdFemWnhMZEeaERsnbiAW0yKifQgYMFN9SXFBXgMMg6LihfX5OUwMj3dPi0pJJjPVVuKidIiIreY9PjBuwG+D9ekQxJh/uMH7yZDg4YHanUn8tIior/PAwoRlgQO8PO+31Rf0tZcHhHqUlJIONqXqremq8rp8IxIiYRdySOhCGFwTEh9S772aOHq5eHV7dHV7dnv4VXn5+ebm5ulpaUPHjy4c+dOUFBQVlZWa2vr7u6uyWQaGhrCYrGxsbHx8fFgMBgKhXZ1dY2NjZHJ5ICAAE9PTx8fn+DgYE9Pz/r6+vHxcTqdHhERERERAYPBSCQSAoFIT0/PyMjw8/P7xS9+4erqWltbu7+/J1tdLC5hp6UnBYP83r3z848+fo/BoMlkKxJJXXFxKTu3gEigIhE4kbBerdo/OTbYbJfX19dAEz0wAh7It/1L+8R/LGD9oV71wSeP7z/2eOEbHRwK9QtMDAiGZMAZReUNEyuquQ1t9+QKjlX61Df8V/ecP3ri+cgL9LZeFRYPC4uHBUeDQ+OS4AQ6v75tdE66sK7pHJwhZpd4BsQ8cPZz9gr18I9284108Q5/W6/KwuXEJ2NCY9PikzE0dkV9+8jYnGJhbbepY4TMLAqKAD/3Cnb1DvEKiPQLiQuOhARFgIMjIaAoaGgMLDwuJTIhLSoxPRqcAUlCQWHopGRMciouNZ2QnknKyCJnwilINANHyCWS8/FENgaXQ6JwOIX8Kn7r1KJ6eF7ZPLCQW9UMwbD9E3Av4nF+SfQwZFEYuiySwIsiiyIodSEkSSBO6IOtfZxZ9xje5oTseIbuAnBCdjxBtD/H9jzH9jhjup+hu56iOoGbDxHt95C9HyMGfp0x/Mu0sZ+nz/0CLn0XK/81UXYHO/YBtu15TuNXXpUGeBVNEk3gBxAFgYy6cEZdOFEQSBQE0mvDgAsCPwD4LUUEoteGMRpC0WJPVK0bWuKOlrhjxZ440QtCjR+RH0ysisCXRuOLINnlqOIadpm4tKiKyygtEgz0lvV2s5uaMBXVifS8IDTVL4vqDWdGUHlxuQ2pZUNo8SKlZYvRuZfdeUDr1hL7NfgBFa5fie3bwvRuYno30T0b6J4N4PobELrljLaFgo7F0l5Z+cA6t2+1sHMpp3GKJhklC4cyi1uSciUIbjujbpwqHknMrvGAIX3Sor2SPd2gj1+kPwgjPUoudsaIXMnNrkjhPaToLkr0BVr8GCN+/sqrGMKI7JpIhiCczg+jCULIgiASP5Ao8McLfNF8LyTPDSXwQArdM3nPk0ofJuR/Ekr8eQTplzG0XyUw34eyP07K+wQgMecDWP6n8LJHWJ4zXuCCqX6WxX2YXvDEP+X9CPjjTJY/rSqeWB6ZSHUNyvzMN+2D9ELfrDI/DA9ElEQQ6sKx4hAEPwBe5Y2ueoGu8EKWecBL3TKKnqcVPEvJd0rJd4KyHiK47pnFLqhyT0ZdKKbyRWaxC6cR+qfyqq7u5tm5McWGbHllbnCod2i4b2tr49JuPjnTnOiUr3NwrHgT66cGxalh/VujONVvnepVr/PGNz05U5/pd97IyZkGmPkpW5vu7W8aHG5bk88eHG39pXnVzdW+1aS5tO46HLq97QU8JhGa6N/bJQDH+wYHPKmXFG6sj5UWESu4VI1yRruzWJCHIeIgk2PNK4t93GISIjMKjYjtbKtCZEah4DFlJWRuMYlKSu5orZSvjjTWFZMJSSIB+/pyf2q85Yu7/4RFxV9daFWbUy2N3OWFXi/3zx7df2d/d2lksA4U6NTbJXA4dEb9VjI06Iu7/1RWQq7hsTLTwiu41HpJYXDAE24xyXyuOj6QVVcwUpKCKyspfCGtSkjs7ONqtJNWuxqYZ3HrMLytV72apS6VShEIBAQCqa+vVyqVwCEny8vLTCYzKyuLz+fPzs4uLS3RaDQul8vj8bKyspydncPCwgoKCkQiER6PFwqFZWVlDAajs7NTq9Xu7u5KpdK0tDQ8Hi8Wi1taWthsNplMZrFYVCoZjkgDQ6LZedmdXS08fgUrl1FdXdnW1kIkksPDI2FJabWSxq3NbWCL35XdYTAYgQZ5oH8L+MzALsX/WP8K6w/1qg8/ffLFI3dP78jgUGggCBoQDIHA8BRm+djS1ox8t392LadM5BMJff+h2/sP3b5wC3hbrwpPSA5PSA6JhYbGJSVlYdml1R2DE/Nr6qmlzZLqxsjELGBXINAL9fxF2O/hVeA0PLBPEI5ncfnNPSOL86uaGelWlaQZkoZx9QU9dQ9w9w8NDE8Mi4cFRYCDohJBUdCQWGh4XEpEYkpUYno0OA0Mg0OTEUkpyOQ0dGoGNj0LnwEnZCKIGDyDQGZR6PlkWh6elEMgs2jZBaz8ira+6ZHZjUnpbvPAIqW4Ng7BBqXnhKOKwdkScE4TmN2RmN8by+mLyO0Nye70pfc8RnU8xPQ9wQ8+I404k0cBnpFGXrDmvHJmPbKnXWkTzuTRp8ThJ/jBR7ihp7Spz/GTv84c+2nyyE+Sp/8JIX2PorrL2r6Da3VPJwAAIABJREFUnXgPB3hVoRMaFl2QRm4hkOqSaJJosjCYVBNEFgZTRCCKCESThDIbIkk1QV+HLAymikMokiC0xB1V6wKUArFid6zYEyf0I9QEMiRx9BoIUwAvEFPL6goLBUVkNiOFgI8j0ULxjGAMDYTNjqQWJrL5ycUNKdx2WGlnauUQUjJLallndO+w+g+Y/UfZAwf4XtUro/q6VxEG1a9D6d9idq6y25fzOlbyO6UF3atFvevFffKSfkVB9yqldhLLH6I3zJT0KzhdstSiNn84A4TK8EsLcYe6+2Q8j2V4wSsDSPWB1GbfLN59uOAeouYBSvgYLQTyVb4EUTC9JpwhiKDzAa8Ko9SEkAUgUk0QocYfI/BB8TzRNZ4okVcW3wXGfZTIuRtG+mUU5d04xntg1oew/M9SCu6mFt5LLfw8s/Qhovwxju9CFntQJF4kkTuO74KpcI/C3E8kuKVl+2TlBqRke8UQnoajH4Rj72MqQ9HVwThBKF4UhhWHoIXBCH4AkudPFoPIwkCiwB9X7fNKsLJKXGHsx6hyz6wSV1S5J702BFnmkVbwLLcWfH6l+NPmq5ZX5oZH+kfHBjUa1c3tpcF4YDBqX+d3+M320ani6HT99fhVP9M34o7JcmCyHL6O/nzvjVht+jdiMp86HJdX1+aNTenAYOfQcPe6fOn4dLutQ/wX5VVmo/LqQuu4PTnXbTbVl4QGPwvwfZjDyPT2/NzZ6b1sWvrYcAOvMrswHzsz2Xau26wTFxCw4OGB2k35OL+KCYMEZqaFT44193YJ6sQF3R28xrrishLy3HTHwd5yZ1tVYT5WyM913Bwvzffc//znZELS6dFaSSGhMB+rWBv1cv/sw/d+eHa8Pj3RGuD7cGK0yeHQ6U8VMEigs9N7deKC6YnWOnHBzGRbSyM3ItSlsoxmMigPtSv8KmZGahiPRy/mooX19AVp68WN2uE40hk3zwyb1y91b+tVr07QOzg44HA4DAZjYWEBuGOz2YaHh3E4HIPBWF1dffnypdVqra6u5nA4PB4vJycnPDycTqdvbm6en58PDAzU1dVlZGS8KiCazebx8XEPD4+f/OQnP/zhD52dnXE4XF9f3+LiYnt7q4ur09//t+99/3/8nY+vB5GEbWlt2NiQ7+3t1NU1uLi4/fAHP3Fz9SoqLNvc0NxcO6yWK6v1y32LwIl7wPU/c07wf6w/7vpDverju0/vPXRz8wwLDoWCwpIDgiFRsVlpCEb/9Oq4VDWytFnZ0B2Thv30mfevv3j+mbPP75GvCk9IjkhMiUhMiYVloik5wqbOqeWNlQ1tQ8cogpDrHRz/zDPE1SfCwz/a1Sfibb0qDUWHZhBjoMjIxCxIOoHGrqhrGx6bW19VaTuGxym5RUExCc+9g9wDQ4KiEsPBsMDIhMDo+OBoMCgOHBYPCwfDIsGpUZAUcHImNDkrKQWenIZMzUCnZ2Ez4LhMBB5LoBPITDItl0zLJVJy8KRsAplJoOSWVNa19E1Nr+6OLm1Xt05i8uugNF4iQ5xa1JVcOggrm4RWzMaXz0eWzgQXTPvmzzylTT5jzD1nLrjlLruzVzzypO7sFbfcZZ8iuXfhuhdn1Z294pKz6Jw9/5Q+60SbcctfdWIuf0Za+jVm4V207F3c5vuU7U9y1HewE+/hOp7nNL/yKkoLgVSXRK+NodeGkYXBQDWQXhvGaopmt8QCjvUKsjCYKAgk1Phhxe7oWme0xAUtccGK3bBid5zQh1ATmFOfmCNJZtdiSxqZ3MZidjUHzSBGwxHeaXiXFLJLCtUHkx/LFmXx+0iNs5S2ZaRkGl2/gGuVkTs3qb0aas8OuXeH2LuN61HiejbxvVuvIPQpCX1K2sju6zCGt/MGVJy+TXa3PLdrnd0tL+jfKhnWcEd38noUzHYZvWWZ3S0vGdYUD6npLcsYfg+2oio9jxxPSYmjxqVw4jC8WKIkglgXlFH5JLP6URbvIULghBa6fulV4kAqP5TGC/u6V1GFoRQRiCgMwNb4ovneGKE3WvwCLnBPLnMCF3weSfl1DO3XiTkfw/I/Syt6kFn6MIv7JIv7iFDjgRe44gXuOL4LXuBOFLqTRF4UYUBWvk8mKxBG9YxGPQlH3I8lPkvP80WXgdAVIaiqIHR1MIoXhOAHIPgBcJ4/otqPWhtKFYdQRCBSTRCBH4Cr9sNU+mAqfdIKnmOrfBFcT3SFN6MuHFnmlZL/LEec8KfyqsYm0fjEwNr6MuBVwyP9m5sKq8341X6lb3Jza30DL80W27HFdvR6vHlpvHl5/lo0Wi/O3uhJb3xT+5Xp0m55IxbrucNxbb+ybm6tD4/0j08Mb26tn5zu/6V5lf5M7nDoHC9PJ0abUPAYcLwvjZzCLSYRsGAYJBCHTqgso+WxkGhErJCfe7QvFfJzX3jcZVDTVlcGe7sEydCgAN+HVeX0lcW+0aH66YnW1qYyDhs92CfeVs12tlXl56IK87FH+9KJ0aZnT35DI6cszfcEBzwJAzl3tFa6u3z82cf/c1czP9gnfvbkN8UFeI1yZnVlkIAFBwc8KcjDNNQWtTWXH+wt93XXREe4k/DQjtbKWhGHSkrOTAuXSNg57FRuNWZ0SmS0KV46Ds8tqjPD5uX1ydt61cXFBZAH0mg0BQUFTCZzamoKmKtusViGh4epVGp+fv7y8vL5+blWq+VwOCwWSywWV1ZWwuFwPp8PZI+Ojo6Gh4fT09PBYPDU1JTD4Tg8PGxvb3d1df3Rj37005/+NDY2trGxUaPRrKysFBcXPnp87x++/19++c5PIdA4Hr9idm5SrVbKZCs22yWXWx4cFObrExgTnVhextvdOXa8dLyayfDqYEHg8MF/fcP4y1x/qFd9es/58weuLu4hoLCksMi0gGBIcCgsKgHR3D/dP7s2IVM3D87AqfkPPYPvfP7sw8ceb+tVwdHgsHhYTFJGTFJGRGIKJANdVCUamZXJtg4GJ2WcMkkUGO7sFQqUAn+PvnVoBhE4IzkOho5NQmXhckqqG9v6JufWlaMLK/zG1nQcyTc82gsUHhSTEA6GBUTFBUbHB8UkgOLAoQnQcDAsApIcBUlJSEmHpGRAUzNh6fCUTGQaHJ2OwGQgsWgCBUOk4sh0AjWbQM3GUxhYEg1DpGOo7FJBc+/k+rjsoGNKVdQ0heJ2QdgtScX9EO54QsVcXLU0smoVVC7zK5F5Fsqe5685czZcCrfcilXuJWq3YpVrkdKlcOtpntyJve7EXn/MWn2UI3vIlD7IXnmQvfw0V/ooR3qXvvYhZf1XxM1f4jd/gdv4JVb6LnbqPWzXM1aze3aREyolmpNBaSaS6pLptTHMhkiKCIQqf4Gp9MmujyjoSOS0J1DFIVRxCE0SSpOEUsUhpJogPM8fU/0CK3ZD1zoDfOlVohe4mkCKKJoigNBr4Hl1jJKm0jxhKYGTAybS00ubwSWdCUXt4NKeNN4Ism4G27iEbVlBNS2jm1fQbWvYDjm2fQPdrkC1yRFt64BFEftVxH4VaUBNHtSQBzWUoW3mxMHrsMa1ReP7RaPaguHd/MHtvAFN/uA2Z2inYHiX2b3J7N7M6dli96sLR/ZKJw7Lpo55UztlvROcxiZSVQm8iJRRmJ5VCkZURCKrg9K4runlzzKrnsF5z1ACD4zQC/AqSnUotSqcVh1B54fT+OHUmnCaMIIqCiOJgnFCf4zAFyvyw0h8ETUeKeVPIQX3YxkfJTI/heV9kV70GFHmjK50xVa7Y6vdqRI/ssgHz/cEfiQIvMgiH7oYRKmKJpfHZbL8o5CPw+BfJOe8oAri2E2wr3sVnOefUemTWuaVxvUkiYKB/CKpJuhVoRbP84eXepBqgrBVvnieP7MhElX+IpXjzJIk/qm8qq5eMDbeL1dIV6TzA4M9Xd1tMzNT29vq3b03c3i09yZ29w/Ub+TgUPNGtPsa7f726+wf7LyZ/b39N629vb2Tk5O9vb25ubmBgYHp6WmVSnV8st/WUfsX5VVWs9rh0F1f7rc0crPSI0QC9sHe8sHe8pp0aKBXVJCHyaal5zLhKHhMEQd3sLcs5Ofe//znSeCA2an2hdkuBjXN3+cBHpPY3cFray4fG25oqi9h0jO62qs1ypmBXlEeC1nBpZ4erS3N90SEuuQy4dMTreB4Xz/v+9xiUnSEe0Soi2JtdGSwLjT4GfABhvolFVxqRmoYGhGLxySWlZDVW9Nz0x3pKaFpySGZaeHgeN/0lFASHtrZWVEtoPDE5IFR3uHZov1212hV641K+83p23rVq9P9FAoFm81mMBhDQ0O7u7tAlW1xcbGoqIhAIBQXFzc0NLS0tKSlpeXl5TU0NJSUlGAwGD6fr9ForFar0WhcW1vLy8vLyMioq6tbX1+fmZlpa2sLDw+HQqEikUipVKrV6tHRUQqFcv/+vaBg3+iYkKpq7ura0tLyXHdPe2VlOQaDOj3VSaWrE+MzYlE9EoHLYeYr5BrHS4fRaFapVFtbW0CC7fb2Fjih+V9dMP5C1x/qVZ998fzufRdn12BQWFJEdEYgCOrjH+8fAhU093eMLU6v7wzOy+nF/OcBUXc+f/ab+y5v61V+YbEhsdCEVAQ4HRUalxSRmMLgcHvH5pfku8CsqRQE9fmLsCduQZ4BMX6h4Lf1qjgYOgVBzcQykzJJ0RAEOA1PY1fw6zp7J+YmV+X9swus8qrI5DTviGj/mHhQItQvOs4/Jj4gNiEoHgxKhIZCYGHQ5EhoSnxqemJqBjgtE5oBh2UhUxDoVCQmDYWF40lZOCIcT0ISKVgqA0fLxlIZaEo2LItIZlXUtI4NLu0Nr+sk4xpizXgMqy2S3RvKGQspmQsuk/pz5V4l8ueF8qccxWOO8kmBxqlw+2nRjlPh9mOO+mGe8gF762Oq9GOq9BOa7FP66meMtc+Z8s+Z8ns5659R5z+jzn9EWXmPLH+HsPUzzMZPEGv/L3zhXezMe9ieZzkt7tlFT5EpMfmZtCYypTaZUReb2xxDFYfASz2QZV45jVElPUlFXRCaJJReGwY0XVHFIURBIKbSB1HujhW7oWufYiXOWMmXXoUV+eBqgomiGEI1mFiVyaihcupK8sWVFG5JWi4XIx6H1y4j66WIBim8fiWzfgXeKEM2r6Ha1lBta+j2dWynAtupwHZvYLs3MF0K0oCa3K+mDGiog9v04V3GyF72qDZ7VMueOn6dvKnjgrH9orGDkomjkomj4vHDghEte2Cb1afO7dcwe5TMHiV7YLtk4qhq3iBYNkuWDbWTStHQXElrJ4XHzSrEp+anZJYkoqpiU4q9U0s90svcsqo8kPwXGKEvXhJAFIPIVSGUyghqVSStOoIuiKIJI+miSJo4nCwKxdUEYmv8sCI/jNgfKXyRUu4MKXiYyPo8iX0/vcgJWe6K43kRa3zIIj+K2J8s8gMuAMgiP5LQlywIovFic0UptKr4jBy/lGwvXHkEqy4ptzGJKIgiCMOJogi8KAzBD0gt8wIXPE9gO2Gq/HFVAbiqAHx1IIEXROQHA2Aq/OiSCCI/mCQAsRpjMRV+aRzXXAn0T+VVzS2S6ZkRpUouW13s6e2Q1Na0tDSNjg53dra/ke7uzjfSP9D9Rnr7Ot/IyMjQG+nv730T/cPDo29kdHR8YmJqYGCoubm1ra1jZmZOrd7e39/7S/Oqa7v26kJ7fbm/stgnErA35eMOh87h0N1eHV5Ydgb7xOKavInRppZGbkNt0bluc2G2C5kVXcGlrsuGt1WzU+MtxQX4qnJ6Z1tVb5dAsTa6MNtVLylcWewzGZTzM539PcLxkcYLy452Z7GshDzYJz7UrtSKOEUcXHNDaVU5XSRg76jntDuLjXXFHDa6sa5YtjywNN/T2lQmqM4pLsDXSwp3NfPHB7J6SWFDbRG3mMTKzmqoLertEkilvcuyzqmFOqm8S2datV1pdMbNc7Pa4TC+rVe9GsK5sbGRm5vLYDAmJyf1ej2w1e7k5KSzszM9Pd3d3d3b2zsuLg4Gg3V1dU1MTBQWFlIoFLFYLJVKTSaTWq1WqVQ1NTXR0dH+/v7BwcHh4eEwGAwGg0VFRcXHx0dHR3t7e0Oh0Orq6vb21t6+DmYOOQmWEBTs+/jJ/cAgXwqFVFJShECgMjPhGDQhJTkjKjKenVsoXdk4PTlfXpby+XyBQABM1QKSVa8GkP7H+pdefxyveuYSBApLiozJDARBvXxiPP1iyyUdzYMzs4q9qbXt/Op6d1Dcu3ef/uqe89t6lTcoChQDAaejkrKwoXFJwdFgIpPTOTQ9J1MvK/Y7B+eQRLaLd/jD5/6eATGBEUlv61VRYHgKgooi5aWh6MBcKwyFU1RdV9s1NLm2OadQVzW1QxA43+gE/+jEwHioX1SCX0xiQAw4MB4KSoCFQFLCIKnh0LSYVHhselZCOjIhCwmFY6EobDKKAMPg03GUFBwxFUNKI5CRFCY6m4VlsFH0vNhUfAalqFDU1zm7O66+aFnWEWsXg+ltvvSeFznDnvlz7oVSlyKFU8HG/byNu7kbn+epP8/bvpe/cy9/5y5b8ylL9VH25gd0xR2i9Fck2W8oax/QFR8ztz5lqe6yNffylO8RZ94jzvyKuPgOcfVn+I3/id38MUr+E+TSL7Ezv8H1PMtpcWeUPEWmfeVVqYy6WHZLLFUcklnsBi/1YDVFc/uSi7uhgFdl10dk10fQJKFEQSC6whte5gbkq7ASZ+yXdUBPrMgPWxNCa0giClNx1UgSn8YUl2TXVBK45cl51WHM5ojicQh/KVUiS6tfy2xax3SqSAO7mC4ltnsL36si9qvIgxrq8A51bIcxvvulUQ3t0Id3maNa5tg+a/yANXGYP32SN33yjZg/fZI7rC0cPyqdPiufM5TN6osmjnMHd7N71QVjhzn92/RuJXtor2L+XLh6KZDaeLO65rmj5kmVoG8mV9KAKman5aERpXCCICu5ICSlKCCd65dV4Yfk+WNqgvDiEKI4nFQZ+pVXRdEFMTRhNF0URZdEkUXheCEIVxOIEwVgJYHIGp/Ucldo4RMo+2FKvlNWiSum8gVR4E8VB9NrQxh1oXieL1kYmF0fltscldscxagLJQr8cZX+5MqowoaskmZ4Nh9MroxmSqA5tVASPyq7HsxojGc0xlPqo9HC4BSuZ2zuk0j6F4gybyTXG13uj630x1UFEXhBJEEoSQAi8EDM+miKMJwiDGU3J+KqAjIKPdm1SX8qr+robFxcmtrZVa6tL3d0tlRUllZWltfX11a85aqurnwjfH717+DNS/g7VlWl4I0Ia2qFNbWVFXxuaWWtpHF6al6l3Nnd3f1L86qry73TozXHy9OX10eKtdGz43WHQ2cxqi1GtcOhU29Nr0mHHA6d4WxjbrrDbtt7eX00O9W+q5nXnyrM5yrH7cmOem5NOrQmHVJuTDpujq8utBvrY8AGQ/nqiMWoPtSuXFp3z3WbqyuDdtuew6FTrI3uqOfWZcPy1ZFt1az5XAXkzMZHGhVro0C/l+FsQ7uzuLoyuCkfv706dDh0R/tSx+2J/lSxq5l33BxbTRq9ft1+ozk1Lp0ZV+wvt21XmmPdutGi+T28ymw2A2q1tbWVm5vLZDKXlpYcDoder7+9vXU4HHK5PDMz88c//vH3vve9d955h0QiabVarVZbWVlZVFTU1dW1sbHxarioWq1GIpHvv//+3/7t3/7gBz948uQJj8eDwWCPHz/+0Y9+9Hd/93ehoaGzs7MOx63RdMbKpb7/wZ3/+z/9n3//3/5LdEx4T0+XQrHu7u75j//4s7/5zn/+h//+w6DAsOmpBaB1vaWlLT09HQ6HAx/v4uLiP7zqX3N9W6+6uL213dwAXmW+vLFdO/ZPzhekig8/ffLgiafHi4hAEBgUlgwQHJGSRWKX13WOS1Wzij1Rx3AylvH4Rci7d5/+Lq/yCo5+ERzpExLtFxbrHx4XGJkQHA0GioDhCclRkLRYWGZiGhKaiUlG4FOQpL6xxell1dSSsqahNymT5OwV+sglwNUnApiK/mocqG9Iol8oGLCrrx9lAxw7A5yUDMsipyJp6WhGGoqeDKdA0gkJabiy2rbWsdkZhWZwab1U0pyIInqGxT7yCfaPhfrEQPxjoX5xSUEJycGQtIjkrIhUZGwWLjQFHpiYDoJlxsGJUDwNgqHFIvDpFHY6LTeLzoEzOYjswkxGXgY1L42STy9vTCKVRiM5uLKu+rmTdsUNvUPjn93zaaroLrLjAW3qKUfuzN12KtM+KNHeK9J+xtF+nL//cf7+R3naD9l7H+Tuvs/aeZ+180vKxuu8S1m9Q5q7Q555h7T8c9LaP5FUPyNt/4y0/XPSxj9hpn+e2fo5QexEyH+KzICU4gp68vPbMQR+6KtyElBRAiALgxl14cyGSKo4BF3hDVgXusoLXvUUJXyGr3PD13pgxZ5YkQ++LoTcEJ/bicpuJpJFVDyPiassIlRWUfn1RFFflmQppW4ztWEzrXEro1mV2aLMatvKatvA9mpw/WpCn/rLet+QijKspgyrs0f2skf2WCPanLF99thB7sRh3vjh/8feewY1fqX7uh/vl1P3nqpT++xbc+6tOnM8Hntsj8fjsWdsz4xzDt3tTnSgm5xzzjkogRAZkYSQSEJZQllCEspCCCGBcg5kaECIzP9+wO7xNPS+7n2mZ8Z791tP/Wq1+POqSl94eq2ltZplS+3ylVbFyiPZLl/pUW/2Tz9AabYGZrZRmq0+9Wa3Yq1LttIq8reK/G3iQPvUYodkqVO63Cld7pUs4iR+gtg5LjIN8VTdNGbjKKqqH1rUVVTen1eDzQOP58FI2RBCBhifCiYkQwkpDUMpLbhMJKWgh1bQgs8AD8U1jCW107Og4/FQYjyMlNBATYDSEsCUGBA5GkSIbKIkIMgX00xJbKEmtVCTmimJTaT4RkJsw1h8w1Bq03B2Ky63HZ/fRshF4LMbRtMgI0lNpEzweEIVNrIYdTu//0YB6mYJ5k7l8D3oeDwMF98wntgwntCIT4ITkpqIKU3EZOhYfDc7r4WS3ohP7OEUNJNTq9H3EWOZ28eWnZB7K+jc3LafydPmtv3Mrp7oHMvHedXKumll3bK2aXuw49re9a1tOtzeBZNFw2CSpiQ8w7zW6bK4PXaH02KxmMxmo/Upl/kx9bjnHXbPE+BwEEjYSRHNaFavrjt39xf3j5YOjpcPjheftlc9bR7jYY7dHcfutvPHsxd0X8gTNflb9Q8GbcE9y9be/IPd+Y2d+Y1t44OgfSvo3An5bY5ZJpuoUIr2D3bOzgU9O8T83753+XydXSlzcHBwdiHg3t5eKBQ6OxX9wtp/TG1fXA+2d9a3d1a3d9a3d9a3dza2dza2tx9sbz/Y3g5ubwe3t0LbW6Htrb3trb3trYPtrb3Dw+PDi+rvbxj/OetpeVVyfjWif0wwbdRYA1ShuqKx6/K9xDc/uvSkXhWTmhOblhuXnhefkZ+YVZiUXZScU5ySW0blSKfUJtWck8KWVUM7b0eln91m86RelZJTmZZXnVVUn1MCzikBZxeDMgpqU/OrIZ2DgzT+pNY2ZXCMsqSljZ0343M+uBoelpAblpgdlpB7KynnTnLBvfTCiIzSyOzyO5nlYenlYenld7KqIgtAMcXQ6CJIRH59NgSZDUHmQLtzoN25sJ5cWE9eQ29OY39NHz2pFnUzryUBPAYizCG4/rwh/bcQ3vtl9PdqhB82aD5pM3+CdH/U43+/e+nPXYtvty2+1Rp4q2XpDy3+3yMCbyK8b8B9bzR5fg2y/xpsfSRfBRlfrde8ClK/Uj/3Esj4Yr3jxXrXi/Wul+usv6pQvVw88X7t+Be1HV+WFqV317Sz29vo1bXYmB9+6e8hsPHosxOtwKMRZxuiK1A3q7FhVSNXa8av1RNv1hHCanC3a3H3wOTkRlo+nFYJJYLrR5uqsR1V6IHaQRwIS68dFRcR5nOJtjySPY9sy6fY8ynWQqqlkGqqYDuq2LZqjr2WY6vj2uv5NpDADubbGwTuxklP46QHLvQ2iXwIsb95KtA8FTizqEfokK30qddR6o2B6U205sHA9Ga/ar1HvoKULrWLfO0iX4fY3zkV6JIsdkkWkdKlfskSXrZMkQbIUs+4yIThypE0ehMODR5qLe0uL+stLu/PqxjIqsJk1o1mwoi5CEphy3h2Oz4XSS7soRV1kvObCZnNhMw2ajZkLB5CSICRkmCURCg1CUKNB1PiIKRYBCW5mZx6IS2UtFZqehsto5Wa3kxOhROS4OMpUEwyfCirFZfbQSjoIOW3kvIQ+KzG8bSHXlUycKcAdbNwIKwUe7dqOBJOTEGQUhGk1GZyWgslvZWa0UbLbKNlNown9nAKWqkZTcSUXm5hCyW9ZjACMZa9fWT7e3rV+gOnx2c0W2emJLxZndLpsiyv+FbXFpeWfX6/1+fzrK+vPiFPVisrSxfyuOZraxsXsrq6fhHLFNqoWMIwWzWr686zm5U3thxrm5ZnXvXMq/53vOoxFdo/2Nk/2No/2Dm7R3n/ILi/H9rfD+3u7u3u7u0GD3aDB7vBw93g4W7weDd4+LjzxP/+hvGfs56WV92KzayEI+lijda+JJwxN6Nw91Ly//jF9Sf1qrj0vLj0vNi03L8mHz1GZ05Oq/UukXKhF0vJKKj99nb8J9/ceVKvOrvX72zW6qFaZRaBs6qaYb14knBOZlwUaN1IHCepuOGLO8nX4wpuxOffTCgKSyy8nVx6J6UkPK3idnrVN0kVVzIhYQWI20Uttwqbb+Y33cxvulXYnAhGx9ejYmv7Ymp6Y2v7EsHo1IahDDguH8mMqBn6MrP9q7y++7CJhG5leJv8K/DkFzD5p42aD5v077ea32t3vNvl+3PX4p+7V37fsvj7lsU3m5feQPh/1xT4XZPvdbj/dbj3ZZDjZZDtkXwFZHoFNPMKSPMyaO5FkPmFetfzIM8L9Z6X6u3tPSw2AAAgAElEQVQvV828XMJ6v474ZV3nV2XFWT2gLg6yfaK2fjgONHIfPBpxtpuqkRALJ8Y1keJbacmttGQEOQGKizqbx6ofvgfFR8LIkY20SDgtBkaOBhNjYOTkZlZRBx8MI9dBiE2gMWTtCLp2CF8/PAEaEdTglGVUSz7dnk+359EsBVRLPtVYQDEWURYqmLYqprWKaa1hWWrZ1jqODcyxgjlWGNcJ4zobeK5Gvhsu8DRNepsmvQihr0O2cp4u2VK/em1AvY6e3hjUbKKnN1CqtV75crd0sVPs65ryd035kZJAt3SxR7bUK19GSxeJinWafIWuXKIpvCSpZVQ4Pcjj97OpkKHOusGGyv7q0p6isr7cakwhaLSkAV/STS3vppR0U0p6qMX9zPI+djlyorCFnAkaiQfh4qHExDOvgtISINR4GCWxlf6d6JynnZ7VMZHdycjpmMhuo2U2k9OaCZmQwZRGbGYrLreLVISkFnXSijqoBa2UHAQ5C4JPrBmOLkXfLULfKsHcqRi5XzsW00bPaqfldNBzOyfyuhj5SGYBklnQzSpsIqT180o76LnNpIx+XmkbNbt2MLplPPdpe9XqhvmHXrWx5fIFzDaHjj5BmBSypjVyw7x2fkE3p5/R6bQ6ndZo0j8ZxvknYn5BdyGP628wzBkuKtOFZTYQSFiBkGo0q1fWHFtB74Md19qmbWXd9MyrzgjtuC7kb+VVT9T/J+RVj/kz/fCelv2Ht9OcnSp+cHB0cHB0sH9ysH9ysH96sH96sA8c7J8eH58eX1RPVSae1cN6Wl51+W5CbnXjGFM8Y1uctvgxFF5yYc2HV+4+qVedidSZXcVn5J99MTAxqxja0jdE4EimzWq9i8ZV1MN77sZkfvDFzSf1qtTcqrS86szCuof3JRdUNBRUNsflQoqh6H6iXDi7qLGHWApnQ+9EUhHi26jiazHFN+LKbyVW3EmuuZtSfTelNiwV9E160/Xi/sh6XDQYH149fLN0IKwMfbdqKKJu7G7VUFgZ+kYJKqwMHV49HAMhxMOpcc2ssFrCZ/mDH+cOfllOvALmXm6Y+rJBcaXD8GW76eNW07sI8zsttrdb3X/s8P+xa+kNhP8NxOLvmgK/awq8Dvf/ttH3WoP3tQbvS/X2CwAZXwbNvgSeeRFseAFs/gXY9QuQ7/l634v19ldqZn9dxvkQRP4S1H2pvDynD9LN6+lk1sPGkhrwMXBiHIKc0EpLbp9I7WSmdzLTz3ZZtdFT4MS4s93rTaT4FmpSOzOljZ3axkpvYaQ30TMQzMJOAQgl7QATYPX4dvA4FjxOgo5zIOMSCE5di5+tYtqLWfYilrWYYSmkmwqpxiKKoYikr2RYqhimWoa5jmkBMa0gphXKskFZNhjbDuU4GjgOGNcJ57ka+W6EwAMXeLq+E6m/SqR0Ca1awaiWseqVoelVrHplULmEkvn7JN7eKU/vlKdP4u2X+lAy/4A8gFYsYuWLBOkyRbpCVyxPqBYn1F6aykZWGEiKaTSX1cMgtJL74fg22FgjeARUh62uRheimCAUo7KXVtZDLUVzaobFYBS3EkHMrBuKrxuNB48nQElJMFpqAz2lgZ7SSEvuZOZ3MfK7GIXnE8ks6GYV97CLulnFnRN57bS8NnIeGJ185lXdlJI+Rlkvq7yHWYpkFrXSchtIKfVjcZVDEWVD4ZWjEbX4GAgxsYOR90i3Xk5pL6e4lZIzKKzsZhW3UbMHBJUd9Nx6bHzreMHT9qq1TcvqhnV1w7q57dwKeje33YvLNpdnHtndgh7sHscPU6h4MgVPJOFIJAKZgseND+HGMT+aIdz48BMxOoYZHUOf53FvMYYbuhAanXQRxLHxfp6AvGBSna0D7h0uhg4Cu/veZ171T8hPyKuAi+sEAA4BYB8ADgHgEACOHt6jfHx8enx8enwEPMozr/qH1tPyqivhiWkl9b24CaneobUvkQXKIlDL5XuJT+pVZ4dXne2vSsktSS8ozyyqzCquyS0FIbqGJvgqtd4lVhm7B0mJmWX/jvmqrKL6rKL67GJQbimkoKKhqApeWttcWteRkNeUWdUH7WETJ61Ky77cFBznWZoGeN9GV16Pq7qVBLqXDo3MaorKhkdmNd3JbrtThYuAc5KR0tQeeVybMALOiYBzYloEkU3ccBjzFoh2o5Z8s45yF8qIQvBi28TXwcwrYPaleuY39dyvwYJvYJJvmtRft8xe7bV/1WX7uM36J4T5D42mN5usb7W43m7zvg53vw73/rbR81qD+zcw129grlehzlehzl/VWS6gfuEl8OyLkJkXIIZfQKzPgT3PgX2/APlerHe8Wmf4TYXgYwjta0j/lcrKvP6GXn4/kg1tpWQ91KluTlYvL6dfkIeazEeLCvv4uV2sjPaJ1PaJ1A5G2plvdbGzu7n5SF5hJ6ewjVXczq3uESEGZKgaXFPdeC+USGwg8+BUVSNFDyOa6kjmGra1nGsq4xjLWAslDEPphL6Uaiil6GsZ5roJM5hhgTCtMKatgWFrYtgbmfYGlr2B42hkOxq5ziauq4nvbuZ7EAIPUnomUn+V3dJFrGJpWOkfUQVG1YsjqsCQwjcodQ9MOdESF1riGpS6MTIPVu4dUviGlf4xhX9M5CWK/WSJn6ZYnFAtMqZ9zBkXc8ZGlM+MS2WjU4JRCWtkij7AH2ulICHDoD56/SC7rn+iqotUhGJVjUqgaH41HJ9ePRhTPRRTPxZ35lWNE+lwRgZiIqOHW9rLKe3llJ/PPm5ZP68Sxa/o51X2ckqRzBLkRDEUk9o0nN1BKOillQ2wKwd41QO8qn5eeSezsJmeCSMm14/H1YxHg0jxMFpyMyOzk3kmVSXdrOIedtnDzl2M4hEpqJ9X2cUoxIjquhiF4OHkdkLR0/aq9QfWM6/a2Dqbv/GsrDl9ATOBOEyj4zncCR6fyeUxOVwGj8eZFHKp9DEqfeRHM0aljVNphB/NOJk6QqYOnedxb0GfIFwIh0u7AB6FyyerNZNu7/zWjn//aOXgePnZ/qq/Upktx4X8zVTpSfr/hLzqQhk6Pj48Ptk7Ptk9Ptk7Ptk7Ptk/Pjm79e/w9BQ4PQVOT85xCpxeVH9/w/jPWU/Lq25GpyfkVcKQWLpYozb7uEpDY89wXE75v3vfelJ20dm3AnNKa/LKQYmZJZXg9iECR6qxqPWuh2eEPqlX5ZZCzpb/ckrAZ2pVXN1UVNuRXNSRXNxbCMa1D8lpU37BzAOq2DdINdxKhIanwmNy2pOLezMq0FlVmKwqTFI1LqVdmtSryxg0ZmJMaQPzyX1zSb265L655L65xJ7Z2M7p6HZVVJsytnM6oVsb36e/BBV+i5CFtc/cQupudOqvtOm+btV90Wr4psf+RZf9wxbzO3Djm7CFN2CmNxvMbzTaf9vg/KFR/RrieAVsfwVsf7HWfAF18y9CZl+AzP4COv8cxPpziOfnYP9zYN8LIMdroIXfVgk/hTIvQQevVtcWDMD7Jwf6OA097KJeXk4fPxc1mT8gLBgUF2GmijFTxVhJCVpU+NCxzjQLycpuo2ch2YU9/MqeyWokr7aTB+mebOsToyuHm2rH0FDSBGJC3sqaRzDsjRQ3iOqsZhvLefoKrr6SM1fJNlSy9FWM+eoJA4hlhrIsMKatkWlHMB0tLGc7y9PK8jSxnXCOs4nrQvDczXxPi8DbIvC2TvqQ0pXz9EoWhxS+MaUHp/KOq304lXdU4R6SOjBTtmGZc1jmHJG7RhXuswdwKi9eFcCJ3Hihmyj2fq9WfqbGz5rxEqV6glRLUkyz5rQC8xxnQTUuZ/dz0G3jVWhW7QCzph1f2EkuwghAKG5VAy69AhVZiYmpG42HEJMa6OlNzEwEK6uVlYOarBwQVF8IerJmUFiLEdUNCmtR/Ko+bkUvq7xxOKNlLA9JLkYxKjG8mkFB7aCgZkBQ2ccv7+IWtExkNVJTYbTkJmZ6Gy+ne7IIyS7uYZf1sMt6OeV93Ip+XiWKX4XiV/VyyseVjejJmh522bAE3M0qhY6mdhBLn7ZXbWzZ1jZtqxvWs+8DbgW965uepRX74pJrdc23sbm8sbm8ura4ura4ubm+E9xYXnUsr1l/LKv25VXX8qprecXzI3Nx2bq4Yj7P4/r/G/fYXIjNMRtYsmzt+PcOVkMHS9u7nu9Oe3/mVdvO3W3nzgP7hfytvOqJ+v+EvOrCzeaHh/uHR7uHRzuHR7uHR7uHR6HDo9Dh4f7h4ffzW6eP8syr/rH1tLzqdlxWRFphYX3zIJkr1TukegeGwqtq6v53z1clZBYkZRedHWSVXlAZl1ZYWNnYPUialBt05oBApm9GDqfkVD6pVz3cq56WV52eX5NZWJdTAs4ua0ou6o7J60koQhU3UFuH1GiaGUUxdozOROUgE4pQWTVjJY20qlZ2XSe/rpNf1jWVN2hOwbiS0I7kQWfakCdtyJOCcSWgbCkYV/KgM3HAnoCyxfVZYnpM0d3GyB7jtdbZ60jDnX7rnQHHzV7Lpfb5TxC69+Gzn3WYP24zv9tsfLtx/g2o/ncQw+tg/W/Bxtdgttdgjt9A7a9CbL8GW18BWV4BWV6uN79Ys3CeF2rnXoDMPg898yr7d14F8j8Pcv0GYvxdjfjzBvZlGOZaTV0huhklxKB4cKy4GispOWNIWvpDzgRrRF6On67BqaoGxUVIVnYjIb2dXtjDq+kXQXoFsE5uYwenrYPTX45pqR7DwiicVvZsF8/VzllE0JYhNG8V21DO1VTxZqq42hruXC1nDsSZB7ONcK6tiWNvYbta2a4OtreT40NyFru4/mauu5nvOTOq1klfm9DfLgq0iwKP86phhRencI0r3XiVZ1zpHpM7hyU2rNgyKnOMyZ04hevhTwlqL0ntJUi8pCkfacpHlvip8gBdGWBOL7JmAnSVkyRbIMl1zNl5sc0utpuYc+pxGQ3cX4CaqMWwwS1jeY3DGd0T5T3MMuhoalnf/XJ0VO1I3JlXIVjZLZycdk7eoKgOI6y/EKwINCQGD4nBWBFocLJugF+D4la1jOd2EIp6aWWD7JohQR1msu7MqzBTtf2isi5uQRs7p4WT1SHI65WUoGWVZ972UNGw4nqsuH5oCoTiVxGnEVhxfR+3YlQG7eWUw8bSOkllT9urNrfta5u2sy1WW0Hv9q5vc8u3uu4CgP2H6xdn/8/+flFjBwA2fzRbABAEgCAAhH5kngCbJ8D6ef7Nt9g5zymwfSEPtn3B0NL+4Vpof+XBjmdt07b+wL6xZXvmVWdsb9ou5G/lVU/U/yfkVY95/ODoOHR0HDw6Dh0dh46O946O946ODo6ODh43X/W4+vsbxn/O+rFetX98snd0/CC4t74VDO4d7x0+6lW3I9LCo7O/IybnTnz2ncSc1OK6dgxROGNWm31UobodQ3ycV12/F3/9XnzY/cRbUcl3olLuxqbdj8u4F58Rl5ofm5Yfn1YQl17ww0zIKM4rg7b34XgSncG2rJi1o0boRdXN18JTroWnXL+XeuN+2o37adcj029EZV2PyroRW3QjvjgsofxOSsW9tNrIrLrobEhMLji5uDmxqDE2FxaVXR+VBY7JBcfnN8YVtUUW9t/KGbiVMxBbgc9vFtT0q2v61eVIWWwFPqWelt8sqOpVQrC6xtF5+NhCPc6Wj/PFYzwRvdbIPlsC1psyupyA9Uf1O2MG3GdE9bvv9zjudFrC2ozftizc6PdcG/BdR/uvogNf97g+brP+qUH/Jmj23RbLn5st7yCsf2g0/Q5qfBVseLVu7uVaw6tQ+ysw568hjpcg9pdBthdB1pfqrS/UW16oMT1fazqXhhcgc7+Azv0CYvw59C9e9QLI8RrU9Ebt1OcN3Kuw4es1kBJ0x+Dk2ACnfUzSOCarHZPVjkprzhiRVI9IqoenqobElSOSaqIaQtc1UWYahsSVSFZe/VhCEy2nW1DVJ27oFja1s1tbGN1N9MGSAWTVCK6BIurkzncLXEheoIXpg03Yaxi6SvZ0NVtTw5kBcXUQrgHKm2/kmRB8WzPP0cZzdvDcSJ4HyfP18PzdfH8Hz9XOd3UI3J2Tni6hFynyIUW+brG/V7J4HtSUd0zuJCjsRKWDpHISlQ683DYmMY+IjXi5jaCwP/wRWe2iTLupajdN6abJPTS5hypz0+SeCaWHqfaxNX7Rwipz2k6S6mlKA09vFiyYJjQavIRZ1ZnTR6sdZsMQw3lgVEoHqRBJLYEOp5Z3R1T2R9YNxTfgUxC0rDZmTgc7D8kuHBJChoSwIWHjIzksgo+IG0enEKNT8BFx05AQNsiHYriQ9vFiJKl8gF6D5YJGBNBhARTLr0fz6sakMKy4vl9Q0cMtRfKK+0UVGFntmBI6LIIOixpGxI2jU/AxSdOYpAknReCkiEE+mKzuGBE3ojh1OCmin13bOJqDJFVtHzmeqledXQyysm5a27Q82HFt73oe7HjWNlwbDzwPtv2bW761De/SinN51bX5YGl3b2V1w7q6afqxbJgvvET58ViXVheW1ubP87j+3184+CjrD+wXsr3jDu56d0OBnaBnY9O+vmnZ2nGE9j3bQcd20La9a9netWzvmh7yH8GrnoTtB9YL+Td/y/bjc/uBdfuB+Xxe+HwwaAnumbZD81vB+c3t+c1t49aOfTvoDO767Y5ZFouoVIoO9ncA4OTocB84OT0+PJJLFf/y3/57UkIyAAAnJ0Bof+8UAA6Pj46ODo6PDk4P94DDPWB/D9jbA/ZCwN7e6UHo5GD/eH/vOBQ63Q2dBndPt4PAVhAIHfyF3YfjPSAYBHZ3TkPB473g0V5w/yC4dxDaOwgdnp4cn54cn56cnACnx9/vpDo+OT05+MuO9e83rX//1xk4OQFOjv+KZ171j60f61XHx6dHRyeh3cPtrdDe/snBIeANrKs0hnc//ObDT7+9dD36fnxOVGLh7cjM29FZkanF8dnll8Ljrken1LX2kgVynkrPU+lFWtPthMwr9xM+vX7v/UthH165/en1e1/eivrmTsz18ISwe0nhkan3YjKi4rIi47Oj4rIi4rISUwsT0oqS04uTM0vTs8vTcyuz8qoy86tziuoi4rKSMkq6BwmSabNiziFWW0Qae0Ju7ZV76e9fifzsZtKle5mXIrJuJ5fHl7Z2Thjh5Pna4ekCpCAJRgkvx1zN7f46vfWrtNYr2Z23S9BxIHxWK7sMJakfnQETjFUERznBXTruLME5ikZtBcOWPKzpjJzBhawBQyZKnzVgyMOaikZthQRv3LArctQbMeK5P+y+h/WEY7zhGO/dQd/1Hvs1pOMa0nG1y/Ftp/1Kh+1yu/3rDvdHyMB7yMX3kIt/7lr8U2fgjx3+d9p977T7XqzTvwQyvgqzvtZof63R/grM+hLI+Ms64/+qs/y8zvK4fK7e+hzI9jzY/jzE8QLU+QLU/gLM+MsG4y9h9udgrueggeegi89DA7+CuF6tM/y2QvQZhHsdig+v7wCPjNHVogkFla4cYKiQ5yFLWqmydoq0jSprZ2t6OTN9WBaoBhWX0fV10dBNEDUNzqmAM2EwajsY31+PG0VypUiOuour6+LokVxDN2++h7/QPWluERgRwu9onjQ/pHPK1SVxd0ncPRJPr9TbJwv0yxdRMv+g1I2Rus4zqvKfB6fyDnJ1BMkCiqHopUmpSitZbsZwpgmSBYrCQlFYyHIzWW6mKCwMjZOn94sWlgU6D1NhYSosk7OeyVkPU2FiKkyTsy6lZUVq9AvnXJM6u3DONqmzcjQGhlJa21nUQ6yiSbp4WjRdjhzmQPoo5T2k4vruuKquSAg6oYuci2KWdFNze2h5GE41SdxOEiFJop5Hki4boMv6z2fHaDmW0UCcbB8XNBOErQxlL0vdT5V20eXdVAXyHN10WS9d1n8hgtlRmrSPMtUjNuDpsv7OsaqO4ertI9cTedXOnmNnz3aex9uA7RyOv+ICb3siHE/CkzZ/MraDtlDIEQo5Qruu7wbfEwzagkHLebZ/Il71eGxPE8teyLIbXAjuGLe39Ntb88Gd+d2gaS9k2g2adoML//u5f2De2zfthozBoCkYtOwGnXshz35o0e2c47JIKrnwILQFnJ6cHOwDpwBwBEyL1T/7r/8jJT4NOAGOT4Dg/sERAOyfHJwCR/u7GztLHuDBCrAXBLY2gUU/4Peebq4AoS0gtAPs7gD7+0BoH9jcAcwu4ME+sB4C/BuAfwNY3QU294HNfWBtG7CYgSUvsLMBbK0EVz0bG76dg8094CAIHOyeHu0fnxwdAsAeAIQAYAcAdgHg+OR7l/qhUf2wgL/mWf0j68d61cnR6fHhyd7u4c5WaH/v5OAQ8Pu/86r3P/vOqyKTCm9FZYbFZEWmFkamF12LSr4Vn1ECacFSuRyFTjhjFGlNaSW1txMyP7xy+53Pv/3wyu2vbkd/czf269vRN+4m3Q5PCY9Ij4jOiorNiY7LjYrNiYrNSUwpTkotSU4rTc0oT8+qzMypzsqtycyvzSqoiUspSMkqg3egaXzllNYumXWJZhyJheCwxOJLETlXovO/jSn6Nr4kMg+aCR3qEvibecswhreaYCnC6rJ6lSkdU4mtwuR2cWqnJKtXWYiZrcAZ6ykOGMMLY68Uk/z5xMU8QiBn3Jc15skYcaUPO9OGHBkjrrQhRwrGloS2JA9aU7H2zFF3Ot4fMeIOH/XcHXHfGfbcHvLeHvLewvjCBv1XepyXux2Xka5LXc5vOl1fdzi/and91uF9F7nyNnL9beT6W11rf+hc/X3Hypvty2+2L78Asr4Itr0EdbwMc74Mc74EdbwItj0Ptv68zvo/6x/Lz0G2/wW2Pwdx/ALqfB7meh7mfAFm/iXM/Euo8zmY5zlo4Dlo4Hlo4FcQ529qDb+tEH0B5t+AEMPrkJAREkOlYCpYTMUwS4k6D0Ped5YMeR9/BsvTYIaZjfWoxMyerwvGrtfSkxvY5TAGDEzuqMMN1o4Q+gTaXp6uhzvXw53r4Wl7+dP9wuk+kbZTuNAmtHZMWh/J7iknUurqkbi6Ze4+madX4UUpfAMKz7DMOSK1nwev8pyHqHJhONMUmZEkmafKTRLzitSyKjYuaTw73Fk3T+fh6TwcrYulcbBnnDydRzzvE865JrW2Sa1NpHOIdI6HY6U5IJ33CGftwlm7eM4pnnMKZqy8aXVDb1U/qY4m6RZoMRw1ijjZMkiv7SOV1XXGVbdFgntiO3HZfeTCLnwWkpCNplVQRN0UIeo8DCn2AmSDfQTwGLuFNNmF57WTJrtYCjRHhaFL+hgy1EWgGbLBi1tJsUItcUKCoYnREj11QoJBjoI6sfXBA89T9qr/RGzvWkKhJzj3/D+EVz1NvlOo+eCOYXtrbntrLrhj2A3O74WMu8H5vwkH++b9PVNo17gbNO3uWEJB5/6u5yC06HHM8VgktUx4uLsFnJyc7u+fLVNrRJr/8X/9v6mxGcAJcHgC7BwcHADA3une0eneYWgd2FkDdjcAvyckE3twYwbsgG9aEVx0A/tBYD8EbD4AHJ5dsdIzRiVllojLYS7kyAlDAohnD2kiUzOKXVjpHccfTcsAu2lNK1+Y4pl08qVV19bRdhDYCwJHeyffe1Xw+wXqo2eq9FOqp+VVt+Kz7iRm3UvJTS2uQfSPTExNS/U28ay5sQebmF/x/qWw333w5YdXbl+NTPo2IvHLsMjr4Ulh99LuRGbei8mJiMuLjM+PiMuLiMuLTy1NSCtLTC9PzqxMza5Oz63NyKvLzK9Nz60+2xFVXIvoxlC58nmFwSfWuirg6JzajuSSpqSS5uTSttTKrlLEKHRI3D253D652cpfb+auwllLDYwAlO6D0Lxw1hKctdTEXj4DwVlBcFYauetFhEA+cTkXv5iN82eN+TJGPGlDrrQhV8aIJ33YnYJxJKFtSWhb8qA9BeNIHHbfH3bfGvHcGvGEDbtvYj03MO7rg57rg76vkfavkfavuhxfdjq/aHd90e76vM35cYfnT51LjxjVG21Lb7QtPXSpF0DWh471qwbn38qrXq3RP/Sqe/Xd0FEyU61kqzgc9ThXjb0QvmaYo8KwlYOCmRG+ZnhoAl7Xl5TW8Xku9ko1OQHKKILRwRByO4SAgYwTsBLdoEjfz9f1cjU9XFUfXzEgUqGmtL1iI3LK1i22PZJ9UmevzNkvc/Ur3AMKD0rpQSu9GIVnTOnBK1znIU/7zkNReygys0DnmlrwC3QuunwBPzlDFM0ylCa6fIGjsQn1HpHBK9C5uDN27oydP+sUzrlkC17ZgvfMqx6O5UbflN51JlXSeY/c6JMY3OI5XS++eYSJoEv6eBoMT4OhS5E4LhwzUQftTa3rjIP2JnbicnpJhZ247K7xnAFqJV3SR58aPA9LPnwBCuzQBILA7yILe/C8TrKwh6Ma4k2PMGRolgLzGLAXtmLKhkSzJIYUS58alBpoTNlQ9xgYOQx+5lXPvOqfl5+OV+0d7pwcPABCm0DA6eaymKCagcSEjvhoKX500aQHDkPAXujEbLXTmEJYKz6zuOrDb5q/uUOIz52ubbG0DCirEeg7iRVvf8TJK3ZjMZtstgbdT+9sVbIoS27zTnBj/2Rv7+QH81W7389XPfOqn1Q9Ja8qvhqZEpGWH5VRGJleUAJpGWeLpXrblM5C5ElLoa2fXAt//f0vPrxy+0ZM6rWo5M+vR16/m3LzXtqdiOzwmJyI2IKI+PyI2IL7cXnxKeXxaWWJaZVJmZWpWbVpubUZuaCM/PqU7OrccmhWMSQpr6ayoRvPVkrnvEKtZ4ihaB/hgpCkmk5SwwCrkyBFM7Voga2N7W/irjRzVxG81RbeWotgvZW/3jq50SXebhc9aBNsIHirjcxFyIQPTPXUUn2FeH8eYSlnPJA15ssc9aYPu1OxzlSsM33YnTbkOvOqxAFrAsqSgLLEoG3hWGfYsPvmkOsG1nl90HUN7b464Lk64B9IaEIAACAASURBVPmy0/plp/2LDscXHY7P25yftTo+bbF/2OZ6pz3wQ6P6Xevi6y2B11sCv250vwxzvgCyPl9nfr7O/ALI+jLM+TLc/Tf0qtfKhV+A+TehpAhwbwOOytaoudM8nobA1wzzNaPnUzAzwlUPs5WDgpkxrhqLocFrehKiYe8ld39aOhJRT82DT4ARzO4OFq6Lwx5X6rAS7QBfjWTLethTvXwJRizFyrQDUlOf1IGSOB9JtMyNkrsG5Z4BhRuj8A6qvEMq/7DKdzYLRTyXFI2fovE+klSNR2xckluWp50bNNl8ZetgQjEkrbIps6alm8Ab46m5M3apaVFiDAj1nsk5t0jvls57VJbFacuidN4j/8FYseCd0rumdA6Jwa02B6Zty9OWRYXJNCEdZ8jQDBmaKR9gKdBMRf+ErJs61dmDr2gfKegcKxikVw4xa1CUMjS9bIwLYykwF3oPVzV2IXheF0XUS5rsxnHaSZPdvOmRSS2OpcBw1cMXMfK4PmzFyNQchSUfZkix8oUJtmKkdxzaMwp95lXPvOqfl5+OVx2d7gHHO8DWyopWwW5FNITfqvz8s9prl3kDfQG9FtgPAVtb6zKlvKufmF8xEJ3mx5C04A5GeikxPpeeWszMKMPFZPXfiBy5GTFbVW9q7mSXV1LrQWYO62jZfxrcPj7aOzo6Ojo6OX64Dhh85lU/vXpaXnXlflJURnFMVunZ7vWeMTpfvSCZs0v1jmYU7kZM+tnZ61cjU65GpnxxI+paeNqN+xm3I3Puxubdjyu8n1B4P67wXnxBXGpFXHpFQnpVYlZ1SnZdal59eh44vQCcnFObX43ILodHZ1SklzR0DrOZMjN/xiPSL+MEC60jk01D/AHWLE3tn9Asjsj8zSxvA2cVzll9JJu4aw2cVRhzqZ7ur6N4KonOinFbCc6Rh/dnE5YzxxfTx/xpo76UYU8S1pWEdSVinGckDDri0fZYlDW6z3yvz3Jr0Hkd676GcV0ddH6Ldl0ZcF7ud13ud3/WYf2sw/ppm+2TVvvHLfaPW+wfNdveb3a91ep7qFO/bfb/ttn/GsL3GsL39/GqLyGCMBg5EtIHx9N5szMC7aRwlibS4UU6wiPJmx4VzIxx1SNsJZavGeOqhzG0puruxPDqt+NaPigcvFNPzmphQbon+7FS6phqiqDWDEtV/dypTga3a4Ldy+UPSyRjKu2w0oZVuYeU3kcSq/BglK4hpXdI7RlR+4envaPTgTG1j6z10Wa8NM2jOaENTMz6H0mG1iueD4j0bq17kyTSRmZXfnE3Ka6gLrW8oQVLHWHLJ3VOjXN9xrWhtq9qnOs675bOuaaxBmYsAZ1zZc6x8nCsNnrl8y653qk0erTWRZ1zRWdfnrHZNTa5wsiY1I4zZINUcf+EdICvGZ7S42mSbjy/Gc9H0GUdE/JOkqiJLEawVX286VGeGn8egYZ4EXiysJcs7MVxOoYmmomCbsEMTjxH5KiGBTO4i9Fc3IqrGpcaJjhKHEs+qjSxuarxfgK8Dwd/5lXPvOqfl5+OVx2ehICTILD3YNeil6P7u5Pj4TdvNEeGS4axywYdENwBVte2lRoHgTbfO6RvQwHLIYAtl5U3jN5PG41MJyfm4+NyRu8kMG7Fa1IL1Fll/MzCudYewGAEdkPA3j6wtwccHB0fnhwfAqf736vVHnB6/Myrfkr1tLzqWlR6RFphTFb5vZT8uJzK+jYUkaeU6h0ztmUslZ9RBv36Ttwn1yK/vBXz9Z2EL2/FfRuefu1+9s2ovNuxhXfji8MTSu7GF9+NL45Oq4pJr47NqInPqkvMASXnQVLyoakFkOQ8UE5lc3YFIi6vLiEfUtk8hKGpmEqnaH6dKLF1jMtgGH7PxCxJ5Serl/oEzjb+chN/A85bb+SuwdgrUNYymLF4BmgiUEfz1VA8VSRXBcFRjrcX4505475M/FIGLpA66ksd8SYNuRMxzgSMM6bfEoOyxg3Y4tD2eLQ9BmWN6jWF95pvoO1XB53foh1XBpyXUY5Lfc5Lfa5vet2ftJk/abV+3GL7uMX2UbPtQ4T1A7jtzwjXm82+HxrVb5q8r8I9r8I9T3sd8NfVc2dedauBEgXtbyJMCOZmhbNT4jnm1BzlPAINfnKGwJ8e56rGRLOkyRnCKLMDgspKgH2S0fVl+XAkjJLbxoL2TfYOSYl4lQAnF2MmhcgJRiuJ3EYh9XEYo1IhUaMdn7aOTXvOM6Jyjahco2r3qNo9Nu3BabzjMz6Cxkef9U9cBEMXOA9T52EoTXSZYc63zVQaI7Iq7qaV9BJ5lCndKEfBUCxMzXslCz6+1s6bsUmNfp17Y969LtQsCKdN857VH4611sVps0e14NFYvHOOlXnPqt65Omd3WhbnTYuqWadQqCVTRQMUIUowg1NbGQoTTTAzwtNgxPoR0dwwdxrF0wxIF/BCLVGoJQu11EdSNEsTzVLOJ0nQR+AjMbSmfiJ0nNs5qR2XzlP4mjGRjnABsyTRLOXCPvxpknyByVMTOUqc2sLnTxMGSC0oPOKZVz3zqn9efjpetb27ARxtA0dBYH9rf0473dtFLizAZKfrqOR1/RywsQGsbwJOH2B0ADorMG0EOApHB5abVUlNLhTk1/Lza4fup7Z+cNmcXrkQk6uKyjYU1h0TuYB/HdgKATv7wO4esHcEHJwcHwLHB3/h2Vb0n1Y9La+6FZ9zNyk/Kr08NrsiLrs6t7qpD8eRGdwaywpVqIF0DEeml3x6Leb9S3c/vRbzzZ3kK/cyr97PvRFVcCu2+E586d2EsjvxpXfiS6PSaqLTa2My6uKyQAk5kKQ8WHJ+Q1JhY3IRPKUUnlHZklbRGl8IT65og6GYJKmdJHePSx29DB1okF+PFXYx5tACWxfH3ipYhQs2G/kbUM4qmLVcz1ispftraL56xmLdRKCW7q+meivJ7gqSq5zoLCZ4svCBdPxyOm4pZSyQPOxLGPIkYNxxGFd418K9HlN0vy0G7YhDO6MH7FF91rt9lusDjssDzksoxyWU65t+59d9zq96HV/1uD5qtXzUavuwxfoBwvp+k+09uPU9uP2PcMcbCO8PjerXje5fN7pfaXA97X3rP/SqaBiqmcSc1OvEc1LpPFc2zziPWEeV6OliHVWsoypNbIWRRRUNto6WVQ9G1eNjmuhZbcyydgaok9nSw0aheLiRKeYAl95OHoePYZvxQ30s0riMT5udpszYiDPe8+BUTpzKOa524afdBI3n7EWy1svSL7HnAj8S7pyPp7FPSOfMyyGOyngzPicio5SjMlpW9s42S1HF2q7Riarm/oqm3lYMeZQllelt/aOU/lGqYs6qmPvLeN65PGfza81endW34FoxeVYXXCtzDofJb/A8MPp3LAaPgqsikARolnxUvjChc03KjbQpPVFuJEvniYKZEaFuRGmmT83RpuYmpnTMH5kEXs8Io713HNo1Uj/K7BBqifKFCaGWeKHsTs1RpuYmLuwjmKYqTVy+msJTE6ctQoGGjCa1DxBagwfeZ171zKv+SfnpeNXe4c7R3saZVwGrSxsCjrq1ZaK6ws7lPDDogaVlYHMbeLALrO0AVj+gMLDzqsdjs3HRmYpK+MbIxB5NaO3EijPLd6s63NEF+ns5W2AkMDkLOFYB/wYQ2AC294DdI2D/5PQAODoEDr/nmVf9tOppeVV4UlFYbG5EamlyASg+pyYpv751gCw3+FTGRY7ciBxmpBVDP7se+/anNz+8HHE5PO3SvdzLEYVXo0tuxJWHJVTeSqwKS6gMS6i8nw6KyABHZkKis2GxuY3x+U0JBYjEwqaUkpb4Qnh6ZUcOuC+hpPV+bkNJK2FMZB3kGQkK/5DYBRmWFHUxa7BTHUxTj8DXyF4CsVfAzNVaxmINNVBB8VSSvGUkVx19qZruP3ulgugpIThKcI78cWfm+GIqfjl1bClx1J845Isb8sQNumMwrlvthtvIhYheaxTaEYt2RaEdUf32O/3Wb1HOrwdcl1Cur1DOr/ucX/S6vux2ft7j/rDF+n6L7QOE9V2E7T249U+NtncbbW81On7X5PmhVL3S4HqlwfUyzPlw7e/MtM7WBJ+rNz8Nr4ppGGgmMYWGuSm9TDYvkM9zzyMzcBQLPPk8V7HA09qnZh0SjoLYQ4YgmSW9vCKUoLqPW9dBq2smgBC4ppbxjpFJCoqJaxvHNGJ7m0f7UUwcSc5hzmnos1barOc8RLWdqLaTph1kjZMy46Jq3VStmzbr4egXOQY/b+5HJX/OO+PaEOqsro0julT7/qW7H9+IwLGkKqt/1rHK0xi7hmnxBVUfX41478qd8OSCgjoElSctBTWW1TdR+VO0H4zNnlWD0z9n9ekdPpN7xeRdNrqW9XbHnGMusOPcAdb82w6pnkfiY2miUeEMXe+RKoysqTmabJ4uMZDPlk3lRppEz5DMsX48OHY3ltbSOQxqw1QPT3QItUSFkSWaJUn0dImeei7pj+szqaEpjXzBNJWnImusokkNbZDcgSa2PfOqZ171z8tPx6tOgcOD3bWDFS+w5gc8zqBEaBpAiZsafGLR9sI8EFgENreBrRCwtAnIZr1Y0mhsVt/t+NGoDGPrADDvBlZDwGoImLUDDYOLMcW2yEKgbQSQGIFZJ6CzARYf8GAPCB4Boe+8av8I2DsC9o6B42de9ZOqH+tVh/tHh/tHuzv7O1uhg/3TwyNgaenBtHbho8+ufnU1/Nb91IiE3PsJ+eFxubdis2/H5YTF5t5PKY3OqIxMK7+XXJKQW1cG7UH0ESfE+ln7hnJhEdY1djk87YNLEZfD027GFX4dnvf1vYJLEUXfRpdej6sIS6y+nVx7J6UuLLH6ZkLVzYSqG/GV1+MqrsWWX40puxJbdjcDfDcLfD+3IaKgKbq4Lba8M66yJ76qP7YKlVCPSYMTCrqYVVhJA0nbxjC3cT2giUANc7mWsfpIVlAC5VRfOdlfSvaUEr3FRFcJwZNP8CZiPbHD3lisLxrrjh70RA46o9DuCLTjbo/1Tq/5TrflVrfxVpfpZtd8WKfxatfCZx2mj7rMH3eaP+w0fdRh+aDD/GG79YN2+7sI85+bLX9usv4Rbvtjg/XtBts7MNvvYbbfwBxnLvUIv4LYz/MC1P4LsOM5yI/H/hLc9iu47VeNnl/C/b9sXP5l4/KLjcuvNHjegJhfrxR/Vs+9CSXFN2F62CK1066xz2ls8hnb1HlmHdLzaF0C5hyKqG4ekcDHpG20mSG+kS408yaNoolpDlE6geUQ++mj/fSRYR6JIuewtErOnI2udVE1DqrGMTHrZul9nPkAd2FxYtY9Metm6DzMOS/b4D97kW9cEswvCub9k4ZHU2Jem7KsPJIy85LGvqKx+rybR5RJxXtfhf3PV/9wJTwxKqMQ2jHo3tyf0lp7xqgUvjIiLf+Xr79b3dQ1PW977/Nvsouqlrf3KCxhck4hohNFZgtci5vOpXVnYMMeWHX4123+FZt31eoPLO+uutedjlWLfcWsc0xz5LRxFhbHQs/YpmZs4hmbeMYunLEL/oJNfOHn+RjEEj1DapiQL7AVRpbCyJEvMKUGpkRPn3WKZ53Ccyl+XH+NVTzvVSkW+IoFvnlxRj7PQ5M6urANe8eB0IHvTK3OdGp797sTrZ7oXND/qIQOnRdyoVwG92z/KK96zLmdT8zjFOdv9fyT9fnuoKkLfGgvZPyb8Div8rkMIj5dP6MADkPAycnR7i5wfAocAyqB6v/+Lz9LjEw52geCe8dr29s7xweboc3v9lcdbANbK4DVtMSiKxBN+KL8ZbksaDICa+vATghYXFukc0czi0re+wITm7E0TAWsAcCxDNiXgOUdwLUM8JXbVe3BHMjcrQzeN5Hky9G9X9wejc+2jtCAtSCwuQ8Ej072Tw8Pgf0TYPcU2DsFTh970uez+mesg4ODo6Oj4+Pjw8NDlUr1s5/9LCoqCjh3LutjveqP73358Vc3vg2LuxWZdjs6Kywy4+yI81tx+RGpZbFZtVHpFfdTyuOya/JrOupaMHyVXTEfEKgdiD7i/ZTyT6/FfnY94as7GX+6kvTnqxnv38j+5E7BF/dLLsVUfhtfcy2xrgRBKEEQipvwRfDxwkZcQcNYQcNYPmy4sHE0Hz6aD8flI8bzmwh5CEIOgpjdTMxvpxd0sUv6hFVDctC4Fko2NFCNsAl73USgemLlPGVkfxnZX0rylRC9xQRPMcFThHfn4X0JQ54YrC8G64vGeKMGPZFod8SAK2LAdafHervbcrvbcgtpDusy3ew03uhY+LbL9DnS8km39WOk5cNOywcd5vfbLO+1Wt9tsf652fKnJuufmux/hDveabS/DbO/BbW9CXP8w70qDEZOQGB7OWKN26l1GmZsaq1NcR6dQ3WeWZdUtEBg69A0Ve/E9KDAQJZZeUq7WGmTiQwi3oyALmPhBdRRDn6MS8ALyHgRh2+wcedc3DmXYN4rMgXE5kWh0S+Y97JnHRydkzvn4undfINHMO+dXPBNLviE84ELkVpWzyO3LAlnzMoF53IIEKgN1yKTPr9xv3VgjKvQEbkS39Yhjimsbe4m8aT5NQ1//vIauKVn3ua7fjeqFtYcPAKEck15Hax/aJwrVrgW112L687AmsO/6vCv2n0rNu+yzRdwLHsNrgWtVau1ahUGBUfGmhBT2DK61qbS2hRau0xrl2ntEq196nskWrvk+xf//1Np5KvMvGmrQGOb1Ngmp60ClZmnNHF1rqkLcEof13/GJl3wqVUmkdIosCzp5PM8NKnrmVc986pnXvVEXjUtnP7Z//n/JEenAcfA/hHwIBTaB06DR8EHO2vH+5vAURAIbZ7NV9mHsIrO1hWF/NDlBEIhYDd0Om+ew4yN5pQ0hUWuktiALQCshYD1ELAeAjZDgHtpl8o1Z1ZZYwuEl2PYV2OU6RX8jDJcSj61Egb414Hl7ZON3dDW3s7O0WboeHMf2Nw/2T84OnhWP516eCXRwcGBQqH413/91/v37x8dPXqg62O96q0/ffbB51cv34g586rb0VlhMVm3YnNvxxdFplXGZYFis2ojU6ujM6pTC+H5NR3iGZ9Q4+LK7aMTipqmoaj0qttxJZGZoMuxVVcS6q8lQ25nNt3Pa4spRiaU9yVVojAc8yDbNMg2oVnGAeYCijHfP2HoYxi6abou2kwHZaaZpG7Cq2A4OWRUXj+igIzPQImzMMp8A93YQDdBKPP1BEPl+EIVzVdBXzlPCTlQTPIXk/xFRF8hwVuA9+SPu3PGfbFYT9RQIBLrj8D47g9676E94QPu8AF3WI8trMd2s9t6A2m53mW+1mm62mG80mn+ssf+cY/jo277+522d9stf2wxv9NservJ9A7C+g7C/naT7a1G+x8a7L+HOd6E2t+A2v9RXvUm1PJ6pfhzEO9WAyWpZbifJ9F63Tq3cdah1Tmmz6N3zVyAWzVt50vNdKGBIjLQFVb+jEum86p1Xo3GMa2yqqXzCsGMiCHjEvjUYcY4mornaRc4s3a+3iWxLKrdG2r3htS6JDC4HzI57xEueEVGn8joE5v8UwsXo7CunEdpXZ5UG6cXnBv7wJRm4VZ0yrV78eMTAltgU6jSz9n8VbC2u3HpnWhcSR38qxv3qxpa5m2eqPjkksparcGEGcXnFZejsKMimcqzuOpZXHUHVlz+ZZd/2elbcngXbb6AQq/lyUUMEZcj5fMVQr5yUq6Xz7v1OrtW59B8/3GpdA6Vzqn4C2f//BE5YxNr7VM6p3TOJZtzyXROqdY+NWMT693yC3lcf61NYQpop83SacuUfWVBaRSiid2dmMZnXvXMq5551b9jvurkENg/Arb29g4AYPd49y/71ld9D1TyheFBMRRCrSqTj40szmmB0C4QDK4r1Zzm9q6kDNitiBWm4ESlA3QmYHYB8CwB2yFg3mzsx3JjMhYyyySx2ZTbcfy0YnZOOTYlF51TBqxuAxt7wPbB8e7xwT4QOgKCJ0Dw5Nk64E+sDg8PH14EKZfL/+Vf/uXu3bv7+/uPPPZYr/rT+1998vXN63cS78VlRyYVRiYVRqQURaaW3k0siUqric8Gx2eDo9Nro9JqYjPrk/JgLImFJbFMaf2yuaVRuqoajq1sGGwfEtT38epQQgh6CjYkQ4yqWvCaDuJsB1lHVa1R1GsU5SpJuUKSLxMVy0TZEkERGJf5RqXeEYkHI3ajhc5evqOba+vi2FuZ1la2o5XrbOa6G5n2eqq5EjdXPKwvo3hLKYul5OVHsogQKCL6CvH+ArwnH+fNw7lyR91ZY54YjPsRqbqLct1FuW52Wx+Rqm/bF77pNH3Z5/y4z/lRt/O9LtufWi1vIYx/aFx4s9H4dpPtrSbHW4323zfafw9zvAG1vwGx/Rbq+PVFUvX38arfVU19AebfgdNS2kYHBLK5gG/eb9W7DQb3rME19+NSO+dSap3SGduUxj6lcyr0Ho3RN2sM6Oc9unmvYd49P2vXy/VKtoxPYJHR5HGKWEmammYo5kTzjhnXyqxvXWn1Cw12qdEtMbnPUmbySM0emckjNfukpoDUtHgelX3tPNO25WmzR2f1re2eClX6mxGJH359oxLS0jNEHKfzmSJVRmHVp1duF1ZBU/LKL4VFVkIQugVbbFLa/ZiEhub25Iyc2/ejW7t6hVLlhV7l8AY4U2I8Y2KYTCKw6AwRX6iWGpzGpeCKwWUwuAzffTLfoTW4tQa35gnwqHVO2ZxLZvAo5r3Kea/S4FGc2ZXBo7gI5eNa6Rwq65Jh1q6ctStd62aVcQpN7O4YhO8dLz3zqmde9cyrfqRXSdnS//Z//EtseMLh3mlw73h9Z+f/Y++9g+O4zrRfVd29t3a9VmSS5PzJQbZXTgorybIkS7YClQMVKIJBIphAMEBgTghEBoicMTkPBjnnQRhgcs4555xnEPr+0RKWy+nRB6zptVzFt371FNA4857TPajqp95z+nQUWAkmgpF4AFgOAn6Hg7tEbWtuPZqZ//prp//8p4bzZ6Y6CWGdGnA6TPMLXWUVhbv3nv7L601HT7QeP92SdQp/JV/c1RsRifXTM6OVVf1Zp62N7erqZvKBI7XvflL9UQY8+8vR6mbAGwb8cSC8vBZbW04C8VUgugrE1u74qn++WFtbA9/hzWAwduzYkZGRsYn1Vel81Z4jVw9kFx3KKT/8ZUXm6bIvTpZ8cbLk4KnSdsIMaYgzz7MxpV7SEKeollTdPtA3q+pZtHbSnV1Lzk66s5vuojBcoPaxvN0sTy/T08V0d9NdnXQnZdFBXnLgaWYQzIIFs2BBL9hQNBt8wV4zrKoZ0d4Y1VaN6cuHdNf7lHmdkgtE6cUu47lu67lu2y16hmI5QzHndpq/JBtzSMbTRP0pgj6baDyANu7FWDPQlj0o82dI026E8VO44VO44cNW9Yet6g9aVO83K99rUrzbKH+nQfZmo+LVDt2fYfo/t+qfa9Y8W6d8skb2ZJXs95WS/7yherJa81SV5vFK7RPlmt+Xa/9QqvltueYf5aueqlA9UbDwRvnMZ9WD2U1kzCxD4rDJ7VqpWSYzSWSmjapYL5QYBVKDQGzgi3U8sYEvMwrlZqnUIJKb5WqrSmlVS3QyuogzSaP2T0+Sx6axI9PEsdkhOm9JrucZHSy1eU6iZqpMDLUJVIbSSFcZGUojXWmmK610pT0Vjs6TClfrEmvtHKnG6olwpJrz10r2HTl5Ia/05PlrcFzX9BK3CYY7ce5qQVntmatFJ89exZB7JUptUVll7vlL5Tdqc89fOn3mPIZAZnD4JpvTZHMarQ6DxW6w2PVmm85k1ZqsSzzhyOx8z9h4/+TUMHV2grbAEPNVVr3MqJQZlTKTQmaSfX19JDKzSGYWbga+QEcX6pfERobExJSYmGIjQ6hfEugWZRY2NGY+ZCqRnqtxykV6rtjAM/m1bMUSqrujEVV1x1fd8VV3fNXGfRVjirHj3x86sj9rJQFEE2u+SCQGrIaSoUg8sJrwr3isNjZtrqMVdTq75pOPi3a9By8uGO8iWKSCpM3kFgqWSCRMfkH1kazqI1lln2cW7jvQlHtmkUh0Cfg62sIMEsZua12dnw2MjU+XlhLOnCddvjbV1KocnwFcfsAXWfXHkqFkLLoWiQORBBBJAnfmAf+5Ym3tqxVxq1+vW9+/fz+4jH1DvirdPODeY3n7j1//4mTJoZzyI7mV61wogjUgR3snxd3jwsqW3jP5rSX1nYQRQc+Sg0L3kBddJJqTMG/Hz9mwVAuWaqHQPRS6p3PJDf6JuOAgzNvxC/a2CXX7pKpjStsxo4NTTfA5K2zeBqM5KvoVZQOq4n7F9T5lYa+yoEeR3y2/2q0+22nI7TSn8iXZ9CXZlEMyniYaThH0J/G6k3hdFt64H2W4xVR9AtN/AtN/0KK6xVS9XS/d2Sj/S6v6+TbNn1q0zzaqnq5XPlkje6Ja/niV4okb6ieqNI9Xav9Qofl9ufZ3ZZrflqp/U6b+B/qqJwtpb1ZQM2qHT7ZQ8AtsudupchkUVrXSqkxFbpZDoZQZFEqzWmPTqSxqqV4i1oqkeonCJFeY5CqLUmvX6RwGtUUv1al5cglDJB6coxHHqOiBccrUAlUg52gtHK1lSa7j6qwgHK2FrTGz1CaW2sRUmVgqO1PtTIVn8KUi1LtEassCS2R0BCzu8MD4HKl3dHBivhmO7x6a0lm9ErV5cGJ+YHyO0D1M6h2VqY1Gi3NiZm50cobO5k3MzA2PT7F4QqXWkM5X6W0eoUpPF0gX+cIZBmtwemZwempicU5pMSgtOqVFo7Sqlf91DeVKm1Rpk2wYkdjIkpiYMgtbbuXIrRyZhQ26K/DXFHjpUkmMfL1HJTUJZGahNWTgqhjoHlgDsvKOr7rjq+74qo37KgFN8KMtPzlx6DT4PGAwHk8AQHg5vAokACAKLIfBdetJ5mJilhpanHVJBV6LdjXoPZfgfAAAIABJREFUBhJhIORfM5uCYrGDwQwLRW42x7y4aGMxV8xGIBkFIoGIVg4YlIDPCmjkYR4D0GsBs2lZowEsdiAM7rOwBiQBYAVYXQVWAGAFAFbXgLU78c8Tia/XrS8vL7NYrO9973uff/75bVi3vi8rf19W0f7jxQdPlR87W3PiYsOpy02nLjd9fqK04AaxBTtd2dJ//jr8YjGypmMY2cPGTxvRVCtqxoKasSCnzYgpE3zSCJ80kpY8xEU3geYi0Fz4BSdu3oGds2PnrM2jiqYxRfOYumVc0zqhb50yNE8Zm6ctFUOqkgFlQZfsaqfkCll8tUtR0KcpGDLnknSnSUZIThENJwn69TcrH8dqjuIMGSjjZyjrbqTlU4T5E7jpY5jxY5jxow7De83q95rV7zap3mlUvt2geKte/la9/PUG+Z8bVX9sUj/bqHqmQfl0vfKpWuWT1aonq1WPV6ker1T/oULz+3I1aKp+W6J9rOQfVq/6z0r1k4W0typn99aNnG7rJi5yVT6P1mtW2bVqKL62C/8di0ZlNhjtdqvbaXZaNWaNXCdXGhRai8Zg1xvser1Nr7fp9VajzmLSWSxqq42n0U+y+J3jM12TszNcEU9rEhltfJ1ZbLKLjDahwSrQW/g6M09r4mqMbI2ZrbGx1Y5UBAZvKiKDW23x0nkSo8Pni65wJSqRUm92Beg8yQJL4I0se8JJmdasMtplWrNIqXd4g1anR6c3mi02j9fvcLqNJovJbDVbbBar3WK1my02k9lqMluNJovBaNaZrDZvWGvzqi1utcUpUOomaEvdo2NdI8Nqq0VtM6ltBrVNp7bpvr5uarVdqXbIN4xMYRUq7QK1U6RxiTUusdopUtoFChtfaRdAonbIIFNJTUKDV6OwSpQ2qSNq4WvY6B54A+LOPOAdX3XHV23CV/Hmed+/74dZX5xYTQLh2IrT7/cnoq6gKxIPrMR9QNQHhD1AwAv4XIDXAwQ9QNjz1bqrRAgI+4GAFwj4gVAQiEW/IhoCIgFgOQqsRIGVEBD3AHEn4NQBfgsQDwHxMOC0A5EY4A8CgehaKLEcXk5EgUQciCWBWBKIxZPxO/HPEz6fLxgMhsPhcDi8uLj44IMPfnO9KhoMROOJtfgyYHEEGXzli6998PoH+z7cf+qzIxc+PXLpo8MXPsw89+Ghi3tOFO/OKtqdVbLvVPnh8w0nrrXmFCK+vA7fdajgbAmqqKn/fBnmTDH6BmIMNywkTCpwc2bUvB0z70AvOLALTuyiC0dz4Zbc4BH0nB01b0fN2hCzVsSMBU61NI2r12kY19aPaerGtTXj+ppxfdmQuqBbcpkkvEQUXKNICvvVJaOmXKLyS6IWkhyCJoegOY1Xn8KpTmKVJzCKLIx6P1K/B2HagzB9Bjfuhhk+7dB/0q77pF33QZPy/UbF+42K9xrk79bL3qmTvl0rebNO9lKt+Pl66Qt10j/VSZ6vlT1XI/9Ttfy5GsUzFZL/LJc+XS59qkz2VIn0iRLJE0XSx4ulj5crf1+uTNXflch+UyJL1V8Xy35VIvtVsWJjKvldpex3lZLfVip+W6l8rFL920r17yqUT5RLnq8Q/Klg6p3KiQP1wzntfYQlsTwQVfm8CodV6TCmIrfpU1FajVq7w+LxO4Nhm9+ns1sURp3KrNM5DBavw+S26ewmjdWksZr0DrvZ7bX4AvbIMldjHFpg9M4szHBFAr1FZnVJzA4Q0F3dZK3MHK2do3GmIjT6UhEbPZ4YIFQZTe6IzR+bZ0s4Uo3VF+fJdQyhyuwJ6+wBkdpk9kQdwYTK7FEZweVTdp3ZpjFaNEaL1mQFMdqcRpvTYHXoLXawgdZkVZttGqtHYXbqXQF7KKFz+peE0iHqXO/ElNpuV9vtartVbbeq7Wa13ax2GNUOo9qhVzt0G8Wp0bjUWrdK79UYfFqDT6v3arRulcalVNplUCjUTs0tSTQOncahkZlkRq9RaVVqbGpX1C5QczHdyEbY/4KvUm+Sf7yXuplYUgdJOKaGJBqFJhxWQnLHV23AV0EQi8pvC5vzVavA4iTtgX/dsv+zz4O+qNPl0xpNZqdda9Ip1TKFlKfg0rUsmpW55GYseRbmLPOzYsa8TMYzaeVmjUwj5CpYdC2baRHw2aMjGhbDLhVreWzhwqyISTOppQGn0aTiuwwSm1JgUwotcj5repQzPZFwuSwKlVmhMav0Ro3JoLUY9Fa93m4w2nQ6g+5O/POEzWZzuVwej8fr9c7Ozm7dujUjIwPiecBELL6SXI7H46FwNBJfjawAFl+cq7Z9WVhX2k5BDrNI80r0tLRpmNc4yG8ZEaGoahRVjaJqblE8zYinGW5RLM1M5voJvCCRG7xFYfO2jgVbqjbPGG+hkWpspJoqhhUVw4qyQVlxv6SwR5jfxb/Wyb9CFlyhyC9T1Jc6VRfJyvNE+TmC7CxeegYnycWKUzmNVXzeJtvXpk5ld6MslU+bZG/WCHbWCt74LxW9USPaWSt6sYj+QjH9xSL6C0XMF4uYXyvrxWLu88X8F4v4t+hLJcIXS4Wp+sdCzh8LOX8s5G1En73O+lMF608VjD9VMF6oYLxYvvRSOe0vZXOvlk6/VTbxbvFgxo3hz6t7c1qHuwQO9QqgiAD62KopFk9FFwprAkGl1ydzuUU2O99s4RiMbK1e4XBo3R5LKOyMx12JhCMWs4RCBr/HHAymEDIHQ64koPNG2CrjFFs0RufN8mUctUlm9bCUBr7OKrd59b6oOZQ0h5LGQFzniaocUZU9norBuwaBb0XnSuhcsVQ1eJYNnkSqau0BrcOXitkXScXoiyhtPp07bA4kTP64yu5nK3QTdG7v1Lw5EDMHYuZg5BZskehmiDjiEWvEbwp69D6n3uc0BT3WiN8RD5lDXij81mjUGolbo1FrNGqLRGyRiCMScURCZp/LFQ2aPXZ30BtdjYpVYnIfmdCFWQa8yVV7YsUWS1piSUtixZZcta8AzjQ4YsvG2LI+lRXAAoVtBXBsiuSaJblmSiVNfssqYIUEcpDfAGSny2um1dXNsbwGTXxZDwlkv+lYXjMBgAVYuw2srZgg2Wz7vzurhtsCAJjSYADWdKsr2pVl3UrSsLpsBVYcwKrXYpBMjHRzGfPAWvJmXyXiCu/+93v+3//n/3vyyf+8774H/u3fv7N1+7YdDz24Zcv9Dz24/YcP7/jBg9sevu/eHf/+79+/5+4fPvDAQ9se2L59647tW3ds3/rQtq0Pbdv68NatD2/d+oMdO9b5/oM7vv/gjocf2vHwQ9u+/+C27z+09fsPblsHbPDQtu0Pbdu+Y9v2Hdse3L79v3jooYcefPDBBx98cMeOHdu3b9+2bdvWrVu3bt26/sOWLVseeOCB+++//7777rvvvvvuvffeLVu2bNu2DVTwg/fff//WNPHAAw/s2LHjwQcfBFNt3759+/btW7Zsue++++6///4HHnhgy5YtYHdggIPZvn07+Nl777337rvv/u53v7vlNsX9m4ybBwMeAcd8zz333HPPPffdd9/WrVvBBvfcc8+//du/3a5xpovt27fff//9Dz300KOPPvroo4/eddddR48ehZgHTMSjK8sJ0FeFE6vhVcDkT7DVjgNnS87cQN8gU5tH+NX93CLyUgGJXkRhlXYxIans46ZS3scvHxCVDkhSuUZmQ3IRtwTJybbJE60T2S3jWU2jR+qHDtUOZNb0f1Hd/3nV6P7KsX0Vo3vLRzLKhveUDn1WMri7eODTov5UPioeeSt/Ymf+bCovXxxP5c+Xxh8/3f17KH5zohMKymPHex473pfKr4/1QPLzTPLG+dkh/KPZxEezsY9mY3+VjX7sOOI3x2G/z2p94ljTH082/ym7/o1zbW9faP2sAFM/LqPZgTljYlZjX9AYU1nUmWla07zaMKvUTcvUE2LFmFA2JpCMcwQzAhFNpmCoNEy1lq5UL0jlc2LpFE8AhWhRpp3iSrtnltADEx1dQ/CeEezQFGl8Dj0wQRil9s4yxpjCaZ6MKlBQBYoZvnKMIR9jKFKZYKkgGWcqIZnmaqHQTPMU0zxZKrNCJSTjLNEInd83x6RM0Yhjs7jhaRCaVAvJokwHCUNphMIwI5BM8QTjbO4okz3KZI+zuVM8wYxAtKRQQaGhyXU0mYEm19HkukWZdlGmZUjVDJlyUSDhyJV0vpArlasMhnHqdG1zY03jDbmaI1ctShULEvm8RD4vVSzIVYsK9ZJctQiBmiaWz4jlU6lIlTNQzMrVNOhUafJLlbOQqeTqWUgkimlIIAcplk8JpROQQDaWyKdksim5dKPIZFOS29GvWD7FE42mwheNisXjEtFtQCQYhWSz7dMh4A1Dstk86eBzhyBJ1y+XPQABp4/L6eGwu1hMCpPRxaT3sBiDHOYIlzVJmx1CwxupE0PAcgxYXV2NxYDlVWANoC8ubdmy5Ze//OWFCxcOHz6cmZmZnZ2dnZ195MiRo0ePHjlyBDyYmZl56NCho0ePZqaJw5uMdHkOfR3rRw4ePHjw4MEvboqDBw8eOnTo8OHDR44cyczMzMrKOnHixLFjx9Yb39L+5jhy5MihQ4e++OKLzz//PDMzEzzHL7744pZOb85/8KZY/1O6/JuNg5sMcDzg+A8cOPD555+DedaPr48wMzPzdg3yGwL8Vzlx4kRubu6+ffvuuuuurKwsqHpVGl/19he5X1yuudzSXYSbvoKczG0dPt0ycqZj4suWIUjOdYylcqZj4lTr2InWiVQO1w1C8sWNXkgySskZpeTPiom7iwifFOI+ysfsykN/cA39zkXcWxfwb13Av3ke98Y57BvnsDvPYnaexbyWi0rlr2dwL53tefFsfyrPnqKk8sxpyq+PoH4FxX8cw0CBe/QQ5tFM7Mb56QHkxvk/nyN+fgT906PInx+F/+Io7JdH2n99pPk3hxt+f6jmyaO1zxyt/uvphheOlb90tPzLthE0zQSflbWPLnaMzaYCn5iHjc91jM22j1LbRmZah6dbhqZaByfqyb3NlL6OvmHE4BhyaBw+MNreO9TaPdBI7oGA1NveM9rcOVyD7SntIOQ3Iq/Udlyqbrt4o/VCVcu1enhJO74a091EHmrtGm3rHmvrmmggDDcQRlOpww1DUo8fgaSlcxKK8ZbOsRbKSCrNncOQNJIGK5Gd1+rhZ8oazpY35jUgbqC7Wigj8P4pSGB9k5Cgh2ehmKkndNcRKDU4cjWWVI0l1eDIdQRKPbELOTQOweBEe99kW/90e99ke98krG8c1jeO6B1F9I50dPZj+kcQ5G5839DgNLURgTpx/sKJczkjE5ThMezQKGZgGDUwjBoaxQyPYUcn8IMjaAhGUQMj8IGRjlT6h9uhgA2OoqBTpcnfPwyDTDU4CoOkZ6AFEshBDox0dPc3Q9I31JZK/1Db4GDb0MBGGRxs64fK0zfUlq7f3sFWSCi9jal09Tb29TX3994GersbIdls+3R0U+oh2WyedJCJ1ZCk65dCroWgs7qTXEkmlRMJZQR8OQFXScTXkgkNncRWIralsvTaQDdxJRb6ylclloE1YGFu/pFHHtm7d69YLFYoFEqlUqPRKJVKj8fjdDrtdrvT6fR4PD6fz+PxuFwuR5pwbjLS5bk5m+umcDgcdrvdZrPZbDaHw+Fyubxer9/vXx+e1+t1OBwWiwWcmUqXGfzIejPwpJxOp9frdbvd4Cnb7XZwDC6XC+zRarWC/brdbp/PFwgENnu+6cKzybDfFDdfK7/fv/6VgUMFL8vtGme60Gq1CoUCVDKZ/IMf/CA3NzcWi23UV+3cd2rvuYrzDeR81PhF2NjppoGTTUNfto3ltg5Dks5XnW4bP9k2mUpW0ygkR+qHIMluGc9uGT/ePJbVNHqsceRow/CR+qFDdUOfV40cqBoH2V85ts7e8pFU9lSMfXZj/pNqWiofVc2nsuvG/LuV1HeqIHi7cgaCitnXi2cgeaeSBsmbZXMb542yuberl96qob1ds/Bu9dx71dT3q6d33Zj4pGrks8qhzyr6DlT1vn2h9fnM4v0l+NIuZiFhphA7dB3bcx3bd4vmIbvykJ3rmo+i5KO6C1GUa22Y/A5MMZxYjCKWIslFSML1Dnx+B6YUSQaP/Hcll8ApxciuUkRPEYJS0Eq6UI/MrWjPLmnIrWg/WwO72ogr6CCVInrKML2VmIFy7EAJrL8I3p+qxR1912F9qXq9raegvSdVy5FDpaihVC3qoBTCyKma30K81opP1evtnZca0bkV7ceL60+XtlyoR5YieqpJw6WIHvC8btF0+ctRfaXonlQFr15hOy6vHV3QhgV/LoBhSxCkIiQhRUkFcApIIYxcCCMXwUjFHaTSDkJxG6YKSShpQdYg8PCuwYLapr1Zp/cfPzY00TUyjhsaxYDOZmgUMzKOG53AgzbrVkaQg6OIdBYHCsTACBI6VZr8fUMdkL4knU9K56vSDQkyed9QG2TjoVHYyAhsdHijjIzAhjbZbxo/Cu0jh0Zh4+PIibHbQLpT2Gz7dIyNwCHZbJ50DPa3QpKu3+lJDARTqOkpxNQkbGK8Y3wMNj6KmBjDTo0TpicoXSRYdUXBUC95ORoE5wFXYwlgdW1yfOKnP/1pTk7OP+5VKH9rgKuk/9GjuBMAi8V69NFHc3JygsHgRn1VRk5hTgWikjjdOMSt7ueWUBhFFFZZL6+smwVJRS8nlbJeXsWguGxQmgrk5GDpgKS4TwRJ1aiyckRROaKoGJZXDMvLh2Rlg9LSQVlJv7p4QFM8oCkZ1N5MUb86lcJ+bf6QOW/YkkrhmD2V/DH7tTHblXEIrk7YITk/aD0/aE/l6rgXksuj7o1zacx9bTp0bTpwbTqQN+3Ln/YUTrmKJ+0lk+aSUX3FmKZyVHWideyds82Hb3RV9fNKu5bKe+bKe2bKe2Zv0eLOqRLKZAllurRrqqybWtY9Xd4zW9EzU9U1fqN7rKZrorpnvLZ78kb32I3OsYrO4Zah+abh2RSdryJPVndTmwforaPMtmFWXd98JXGqCDtc3Um90TVT1z1f1zff2LdY37/Q2LdY37/Y0LtY10tv6KXfoo19jPo+RqrWdtGqu2ip2tTPbOhn3qoD9BrK7I2umVS9QZ6p7JxK1QrCZDlp4gZ5pooyXds1V91Nreuer+mZTafVndQqynSqpuu3tnuypneivne6tm8S1Lqeqeqe8SryaEXncIqOVnZRQaoo1CoKtZoyXU2ZrKGM13aOtvRO1hAHW7rHSFP0G+jO41dLT+XlCZUsiXxeJJ0VSqhCCVUknQVnAwXiGQgk0wLJpEAynkq6eUCBZBo6VZr8PNE45BQYZKcCyThfPAZJuvbp5t0gxy9TzigUM0r5RlEoZmTQ1wF68lQsnxLJJiGRqaipyFVUtXpOo7oNqBRUSDbbPh06zQIkm82TjnRfQbp+LSYmBGa6xbxoNi0YDfMG/YJBt2jUs8wGrsUoYtMnCZi22cnh1XgYWF2NB4OrsQSwBgz09W/fvj0zMzMSiQAAAG6cHY/HI5FINBqNx+MrKysAAKyursbj8VAoFEsT0U3GxvOAx9cf7F9ZWUkkEtFoNBQKBQKB1dVVr9frdDpjsRgAACsrK6DHSpc/kUhEIpFkMgkAwNraWiAQCIVCAACEw2HwlMFmkUgkHA6HQiFwM3FwH4FkMhmPx6PRaDgcTt6m2Ozzd6FQKBKJxOPx9Y+vjwfcojORSASDQb/fH4lEwDH/XQP8nwEv5szMzIMPPpiZmel2uzfqq86Ut5djRrBUaQ/PTmTZUIsmxKIFw3TA5/WQIBYMqcAWTCimE8F0p4JieyFBsjyQ3PJxOMMFZ7hgDDeM4e9gBGHMMIwZgrMiCHYEwY4iOVHwyC3azgy3cCLN3FgqbYIkJPWcCCRt4hVImnjJJt5KKvXsBCR1rPjGqWUlGgRAvQBoEAANAqCJv9bMX23jJdp5sQ52ECOIEETR4j7R5xWd5xHTyAUzkqZH0LUIujpVMWwjhq3HsI1YjgHLMWE5BhzXTOAYCWwtnqXCM9Q4phJHV2HocuySEkOXE1laAludotqOGQliXoFb0pM4JjLbQmAZMDQtYl5BYBhxDB2ebsDStdhFHWZJg6Fp0Yta7KIBs2RIVTzdhGOYUhVD06MX9amKWzJi6cZUxdMNYL+3KIFhxDP1qdo2KYHPyQkMYyfP0smx4hg6xKyydUqEW9Jj6dpUBc8lVTE0LXpRnapomhxDl+MZajxLRWBqcEwldkmJWpSiFmRImiRFZWi6DgSzpMMs6bBLGuySCr+kJNGVvRwNfl7UxZBNSi3oSUZBK6G0HeGNOgJhnS+o8QbU3oDaF9SAjwT6ghoIQmpPQO4JSFOB3HcgFNP6QmroVGnyu/0yt1+Sii8k3xSQg/QEpMGoCpJIQptKNKGNx7WJ2EaJx7VRqDyRhDZdv+ke/YM8KX9IHomoouHbQCggh2Sz7dMRj2og2WyedISDCkjS9Qv9lcXV8ZgiFpVFwtJwSBYOKiIhbSxsiEesVqN0fLiLvTQLrq+K+v2gr5qdoX7ve987cOCA3+9PJBLgXJjf718vQiSTyUgkEolEvrkmtNl9j7451erq6rqVAfefDIfDiUTilpag5wM/AgBAKBTS6XQmkyl1Hmo9AADw+XzrJ7iyshIIBMATvCX/2tra8vJyKBSKx+O39Hsby2ObvW4rKys3X73V1VXQZfp8PtDl/C9HPB73eDyxWCyZTE5NTW3fvv3o0aPJ1P3W0/mqi9XIGtIUeVE9JPH2CL1EjpPA9XQKAwS2Y+Pg2C4MG9pC4fjBTXHzZ9EcHwiK44cx/DBmAM4KI9ghJCeK4kbQvDiGH0OwIwh26BaFcUIwQbRDCEG7IAJJEzcACUwSh6RdBE0jJ3gbYIdaBGvNAqBFsNYiWGvjr7Tzkx38OJwXg3FCRGmyR7VWNarMvNF9AU3FMB14jpMs8hHFHqL4VqXIQxR5gCIPdcr8nbIgqGSpr1vu7ZK7KBIXSWwjCe1EkRVUsshBEttuVZEDy7ZiuTY8x4nj2UHFsuwYjpXIc+P5jvXjeL6DyHMT+G4S30MUeFKVwHXhea5UJQu8JKE3VdPlIQu8JJE7VfvkkV5lKFVxbAeOZydwXUShCxwzju0Ax08QOFOVxPcQha5U7RT6yGJPquK4ZrzATBY5OqUO8KoS+FYsz0gU2AhCy60qsOGFHhCi0EUUukgCZyffSeHbe8XOIbmbwjb08c0z2iB2XlKEHqzEdAZXAtGEORI3haKGUNQQiZuiCXN82Qo+Hngry+ZQTAtpodLs82SILZuhU6XJH47rwnFNKume44M0MZEE9CDTj1MXXzGkklgxLC8bVpIbZXnZkIDKE18xpOsX8mTDcU26/bESCV0yfhtIt9/BZtunI50/+3vvB5GuX2i/FVN9g6+aGOnm0OeAlTjoq9biSWANYDGYP/nJTzIzM6PRKAAAoVAoHA6D98twOGyxWLhc7vT09OLioslkWl1dTVd/Cm8y0uUBC0XBYNDn860veLLZbGNjYzQaTS6XO51OsGADlqzA8lI8HjcYDAQC4cyZM1evXiUQCP40YbPZZmZmBgYG5HJ5IpHweDwsFmt4eFgmk+n1+nWLEIlE3G63xWIZHx9fXFy8ud9IJLJuxf722Ox1CwQC4NWLxWLhcNjr9drtdpPJNDU1JRQK3W43aEPB2tu6J/77BWhMQY+1tLT08MMPZ2dnAxt/HjCnpKUEOYieFndxrOv1KizLuVlf1UGztNFsqUAWsb4BsEAFZ7jAX78qYrG8LQuOZpqjheZuo7vb6b4OphfGDMDZ/na6r53huUVbGZ42nq+V70vVRqazgeW8RRuZzhaOB5JmthuSdO3BbH8jDUx3Cy/ewk22cuOt3HgbJ97GjXZwIjBOCM72E8WxHuVK+ZBsbwnhVOtY26wetmjGCvwYoT9VMXwfiu9F87xIngfJccM5LjjLCWfZCRIfTuRC8+1IrhXONsPZZgTHguBYUDwbJBi+B8lxw5iOtiVrC83cQjO3LlralqwdDHsHw95Ot3Uw7DCmA8lxY/g+nDCAFfixAm+qgr2nKkEcIogDqZomjx/OckJCkkYgwQkDKK6nbcnaNG9smjd2MOxYgZ8kjbTTbZCkyw/2noIXxrIguVaMwIETuXAiF0bgQHKtMJYpzfV0wNjOdrYbxnbC2E44y45g2VFMK4plJvIdXSInelGLY+gGpO7WSf65tu78Dpwz6gSLVW6f0u1Trpes0u1fla6elAZZIKJNmw0qvy8EXapJV9fZzGC+CW9QloovKAsEZEH/RgkEZD6oPN5g2ovm8AghSVevSrd/1WZJVwfabPt0eFxCSG5XvcrrFkGSrt9v2B8rHBIHA6KAXxzwSYN+VTigjQRNSimzvxtHn58CfVU8GAR9FXV6Ztu2bXv27AHvjuFwGCzPrK6uhkIhpVI5PDyMRCJ7enrUavU31C1ub71qZWUFNHaBQMDr9Xo8nsbGRjwePz8/r9PpQqEQON+3vLzscDgikUgymeRyuSdOnPjpT3/6+OOPZ2dnp3vvislkwuPxVVVVMzMzYJlnfHy8pqaGy+UqlUpwPnF5eTkSiTidTqPR2NraSiaTaTSaXq8PBoPg5NfN85J/Y2y2PnRzvQq0ueCCfSwWS6VSTSZTIpFYXV0Fx7n69cv7/n6RTCbXi38LCwv33Xff3r17wfnZ/+arVpYTqyvJWCzmD4QC0WRoBTAHklytK7esrQI7SphXDIjcFJ4Ly7Ail6wYpoPEdW0cAteD5/mwvMDfDl4QwgtCOH4Q/BXD9aM5PhTXh+EF0fwgmh++RZHcIJLrv0XhPD9CGICJfAihbyP6DdTRjHU041nS4pH20cs97Osj4rJJBUocqF80wQVetCTYwXN38NxYWRgtCTYzbe1cVzPT1sZxIoS+dq6rjmZsWDIjhD6UONDMtLWw7BhpCC0JNiwA65uYAAAgAElEQVSZaxcMYIPrI+LqOV0Tw1oxrWqkW7CycCvbhZGttfNijYxAEzOA4Mex4iRKEIOz/ThRDMXx92uARqpxXynxEnahX7VMFIXQ/ABSENigogU+JM+F5Dk2jAvND2wagW/jCmO5YWxnqiK5PiTPc6t+2+B5YGw7jG1NBS1wpYIUehDCAEIQRAqCSEEQvFwYvg/D92B4TpLIjWKY8FzbsCrSQZVfhA8XIsiB1dDfc19Q9WZ9lTeogPQlm93PEzLJZvMEI8p0+6dDF2mi6k3t87lZvmFf0NvFZutDf2/SWdjNjh+aqDIRV0LuC6pRcCZGuvks2loi8tX+VcurwOoabX7hgQceyMzMBG/G4XB4bW0tHo8vLy97vV6dTtff319UVIREIo1GIwAAbrc7GAyCD9JHo1G/3w8WuiKRSCKRiMViYEEFvKODa56Ar1cyra+LAg+Cf00mkw6HY/1n8E9goWX9Zz6fD4fDYTBYT0+PSqVaNxlerxe0GhwOp729vb29fXFx0Wq1gs/9gZUnsJoFTiyCOfV6vcvlWs9Ao9EaGho6OjqYTCZYq1vv12w2EwiEmpoaGAy23u/KyordbgetFQAAy8vLgUAAdBLrI/f7/eDarPXTX28Mqs1mW78IoJNb7xS8COtFIHB+dv3n9eFFIhFwDG63m81mX7lyZWRkxO12g6vB1ts4HA7w9MFnGNcvvtvtDoVCoPdaXl5OJBLJZBJ0q5sK0Matra2tfv1+wL1790LMA6bzVWfK29d9VRffjWVYUXQbluX8tvqqW0Fy/VD4kAIfQujZIEihByn0oAUQTLoArMh3kUTLxcy0LJkoqhhBGiTJw610M5xjQ3CdoO1oY5jamVaC1N+nXyFI/ViRjygL4MT+VrqxcUHfSje2M631c+rGBT2K70Tx3c2L+iaaAcG1N9EMVZPSxgV9O9NcP6dtY5hwYj+M7YRzgx3sYDsrgOBFCJIEQZJAcoOtNDteGIHyVRE0H7xDb1ADcJ4HzndtFJ4HKQggv/YBGyOwKdrZbkjgPF8a/N8mfO1sZzvHngry6/+um0EIfTBhECYMIwRhhCAMXi7QX2J4boLIi2SacDz7oDrSTlVeQAwXIDvv+Ko7vuqOr7pdvkqr1fb19d3sq3w+H7ie3eFwLC0tYTCYGzdulJaW4nA4Fovl8XjAGy3oDFQq1fj4uFarTSaTPp9PJpOJRCKxWMxkMrFYbGVlZXl5OQwGW1hYAO/EDAZjcHAQh8NVV1fX1tYODw/zeLy+vr4rV67s3LnzhRde2Llz58WLF8fGxmw223ovVCr16tWr77///ltvvXX06NG6urqenp5kMikSidBodF5e3vnz56uqqiYmJsClV2QyGYfDqVQqgUBQXV39ySefPPfcc0888cThw4exWKxYLA6FQl6vd2Rk5MKFC6+99toLL7zw8ssvnzx5cmJiArQyDodjYWGhubk5JycnPz9/aGhIrVbL5fL5+floNGq1WsViMYfD4fF4XC53fn5+dHS0rq4OjUb39vb6/f5gMDg8PNzV1YVCoYqKinp6ekCbZbPZuru7r127lpWVlZeXNzo6ajQatVotm82mUqlEIrG8vLyrq0sikUSjUdApJhIJs9m8tLR048YNBoMBeqympqZr164VFxfX1NQsLS2BnjUej09MTNTU1BQVFZWWln6LfFUlboy4oBwUe7oFHhzThmbYcexNmKr/JV+VpiiStoQg8EHe0tKB4UPTKY9cozA+zIdnlBOqJxUD+tVeTRLBdhAkPjTfDmdbiVIvVui+1kW7RJonSr0YgatpQV0/q0JwLGCbDqa5g2lsWdQ3zCmbaTok14rmO2EsUwfTjObb2xmmNrq+g2mGs81wthXJtWIELhTXhWB7ECwvmhsgimMU+TJJEkdx/G00G0EYRnN8oK/KKCVfwC72qlaJogjoOzesATjPA+O7NsxX9ZVNIAx8cyHwFtq5LkhgfA8UPhjP/y2CD47fkUoaK79RX9U6e8dX3fFVd3zVbfNVKysrHo9HrVb39vYWFRWhUCiDwbBeCAmHw0tLSyUlJa+99toPf/jD73znO6+++mp9fb1Wq10vvYDGq6SkpLu72+v1Wq1WFArV3NxMoVBaWlqeeeaZn/zkJ9u2bfvlL3+Zk5OjVqtjsRiVSj169Ognn3zy8ssvv/XWW5cvX4bD4devX3/33Xd/9KMf3XvvvQ899NB7773X1tYmFovBKg6Xyy0tLX366afvueee73znO4888siuXbsKCwvNZjMCgfj000+feOKJn//8588+++z169fFYrHP5ztz5kxmZubk5OTU1NS+fft+8pOfPPzww3ffffcf//jHK1euzMzM+P1+h8PR0tLy5z//eceOHQ8//PAPfvCD559/vra21mw2BwIBgUCQm5v7yiuvPPLII88+++zFixeJRCIej6+pqQmFQhKJpLe3Fw6Ht7e319XVXbp0KTMz85VXXvnrX/+amZkpEAjkcnlubu4HH3zwzjvv/PrXvz58+PDQ0JBcLh8YGDh69OhTTz31i1/8YuvWrdnZ2RMTE+Pj46WlpXv37n377bd37tz58ccfIxCI9XJXJBJRKpXT09OXL1/u7u6en59vbm7+8MMPH3vssR//+Mff+973ent7NRpNJBIBa1rPPffcD3/4w+3bt39bfNXZio4q/DiJpgLXreNZdgzTgee4/7l9Fc+DFviQwo0qWuDB8nxYvgefogfKyU8fzP/l+znPHyvJahhsmtMRBYEGqqZHHsYLXQiGsVcd6ZL5D9aQ3r/c2DSnukqcPdUxdAYxWjkqwPHsJImXKHThBE4cz47m2vB8B0HkJoncGJ4dw7GiuTYMx0qSeLFcG5xpIoncWL4DyTThhR6yKIQXBAi8II7vJ/JDBGGYIAzjBaF0vurrCxjciGL4ATjfBRM4Nqp8F1IQQAgDSEFww+pDfFWb2ZDCeM4OnjNVwd5T1APn+WB8H5zn/5YojOfs4NtTFSn0IESuW1Xo+dqAhv9rKlAAzgO6SUIvkmnCc22D6kj7rPwCYrgQccdX3fFVd3zVbfBVq6urLpdLoVB0d3cXFRWh0WiDwZBMJr1ebzAYNJlMk5OTDQ0N+fn5eXl5hYWFf/jDH4qLi+Vy+frTcz6fTyAQNDU11dfXi0QipVJ54cKFPXv2XL9+vaCgoL6+vqSk5Pjx4zt37jxw4MD4+LhOpxsYGHj77bczMjIOHz586tSpiooKAoGARqNLS0s//PDD11577bPPPmtubhYKhR6PJxqNrqysxGIxGo12+fLl119//c0337x48SKZTJ6fnycSiZcuXTp06NDJkyc///zz999/v6CggMvlulyurKysjIyMxcVFi8UCh8MPHTqUkZHx8ccf5+Xl9fX1aTSatbW1lZUVGo12/fr1Xbt2vffee7t37y4pKVlaWnI4HDweD4VC7dy58+DBgxcvXjxz5gy46Xl+fj4ajY5GoywWq62traCgIC8v7+zZs7t3737++eezs7Pfe++9vXv3zs/Pj42Nvf7663/5y1+OHz9+5cqV+vr6gYEBKpWKxWLz8vIKCgo6Ojq2bNly9OjRvr4+FAq1Z8+ep5566r333rty5cqbb77Z2NhoMBjWpxFlMtnQ0FBZWRkGg+np6UEikVVVVZcuXdq9e/dTTz3V1taGxWIxGEx9fX1VVVVHR0dvb+/ExMS3xVedq4TdIEyQF9XDUl+vyEdgO7AsJ4Hr+fb5Kh9aAAGS54EE/Cvmq9vV/0UxfB+eG8DzfATOrfriofJfffDli4fK95YQjtcN102o+uUrWI6nlappmdVUD4soksCQOrG7EPH0vssVg/zLGOqp1qHc9tHKIQGGacNxnSi6Bb5k6pYEe+ThbkmQKPBgWXYkw9I+p2ucVqLoll5FBE4z1k3I8BwnbNFYOyrBcZ2DqmSnOIhYtDVMqRom1B00C1kUGtKukYRBLMeT6qvA8W9QsTwfkueA820bVgda4EMKfGh+YKMqcCGFro0r2Mtm1APneZBc37dF01w9tMCFFDpS1PX1BOh/W1yF5btwXCdZ6EYxjESuZVgd6qBKL8IH76yvuuOr7viq2+WrnE6nRCLp7OwsKirCYrF6vR7c/8nn89FotOLi4gMHDmRnZ9fW1nZ2dl6+fLm3t9dsNq8vBkokEk6nc2xsLD8/v7Ozk8PhnD9//qWXXtq7d++xY8euXLlSU1PT0dFRWVnZ3NwskUj0ej0ej3/llVdKSkomJycnJibIZPLg4CCXy9VqtUgksra2FofDabXa9ZqZz+cDf6bT6QUFBeXl5SKRKBQKaTSas2fPnj17FoPBqNVqLpfb1NTU3NzMZDKtVuuVK1dycnKEQiG4vmp6ehoGg9XX1y8uLq4v6gIti9Fo7O3tra6ubm1tBddX2Ww2IpGYl5d38uTJ6enpSCRCo9EyMjIef/zxnJwcOp0ej8eZTGZjY+O1a9dAa3XkyJG33357cXERh8O1t7fLZDIKhfLyyy9nZWVNT08rlcrR0dGWlpaCgoKjR4/u27cvPz+/r68vKysLiUTS6XQKhXLo0KF33nmnoqJCLpeXl5ePjY3Z7fbV1VVwsZdCoejr6yssLCwpKbl8+fKxY8dycnIqKipqamoKCwvpdPrAwEBJScmePXv27t3b0tJiMpm+ReurzlfBq4mTnUuaEZm/T+wncpw4tovI8/6z+yoMP4DhBzC84EYUywvguUECJ0Dg3KqfXsO+cbrxIpKGXHQ2jOvI/PC8A8Cz/adbRi5jqCebBurGpP2K6N4i9JN7LtSMiJumlBX9vPI+buOkom1WWz0sKiQvXcPPwxYMKLoFtmCoGRGXdLOKKIwr2Nmc1uGaETGe4yzuYp5uGaoaFBSSl3Jahxsm5F3iAGLRVNnLP4+Yzm0fv97JhNOsfcpkOl9F4PoIXA+JsyHF8zxorg3Jt6F4G1UM34MWeDB830ZV4EAL7RiBfYOK5ttQAluqonhWJN+aojYU14XkuVBcz7dE0Xw7SmBPVYzAgRY6blWB66sF+185ex+W78HyXXi+A8+1UwQuDENP4phGVAEYVXwJ3n8dQQysBu74qju+6o6v+ht91dramt1uFwqFJBKpuLgYh8Pp9XpwWXcymezu7n7llVf+9V//9f7773/uuec+/fRTgUAgkUgsFsv6PCB4q2YwGOfOnQNnysrLy3fv3v3uu+++8cYbd911FzgDiMPhuFzu8vKy3W6HwWDPP/88CoXy+XxarRaPxyORSNAAjY2NoVCozs5OvV6/7qui0ajH4wFnA69cuVJcXCyVSm0228DAwJEjRwoLC1ksFgAAoVCoq6sLDofPz8+bTKby8vJLly4xmUwwj0QiQSKR169fp9Pp6yNfX5bOZrNbWlra2tosFgsAABqNprW19fLlyxQKBVw1z+Fwdu/e/dvf/jYnJ4fFYoXDYTqd3tTUVFhYWFlZWVdXV1RUlJOTE4lEPB6PTqfz+/2dnZ0ffPBBY2NjIBDQ6XQYDObw4cN/+ctffvGLX4Dvavzggw/m5uY4HI5IJBobGystLb148eLQ0BAAAAKBwGazRaPRdf+q0Wj6+vpycnKOHz/+2muvbd++/b777nv11VcrKyv7+/vD4bDT6RweHt67d++Pf/zjxx577Msvv+zp6fm2+KoLNxDVxEkKXQv6KhLX9S32VRDrypE8FxQeDC+I4QUxvPBGFMsLEjhhEjtIYt+qGXnElzIrzrXNdXLDiDknhRfp5EaPVvbvvorMru378HzLqYZBHMNxoAj3TMaVpnFl9YColMIu6WRV9PAK8Isn6voPFOH2FWLOtI5dQc2e75g8VE7ek4fck4f84FzzX4+WnW0brxkUHywlvna8Mqu6Z/917Funay/AJ5om5KVd9NMN/Z/lwXZdbM6sJF3vZHbMG1N9VY9qjSiKgCVGMmdDSuC6sFwbimdF86wbUxuW78IIXFi+Z6MqsGOEVqzA+jcqmmdG8c23Ks+K5jpQPAea6/qWKJbvwAjsWIF9Y+rA8D0Yvu/rMpUHy3fheS4Cz4Hn2ihCB5auJ3NMoyofgiq6Au8rhhPB/avu+Ko7vuqOr/pbfBVYm+Hz+UQisbi4GI/H63S6YDAYjUZdLtfAwMDevXufeuqpXbt21dTUDA4OajSaycnJ6enp9Wf0AoHA8vKyRCIpKCjYuXPn/v37q6qq6uvrs7Oz//rXv7766qu5ubmjo6PgMnYOh0OlUhsbG995553+/v5kMqlUKuvq6kpKSubm5tbW1gYGBurr61taWng8HvgM3c3P7olEoqqqqubmZpVK5XA4pqens7Ozq6qqGAyG3+8XCoXt7e1tbW1zc3NWq7WkpOTs2bOLi4vgE4ssFqujowMcDFivAreVisVioVBodHS0pqamtraWz+eD14RMJufn51MoFLFYbDabe3t79+/f//LLL585c2ZoaMhut1Op1Pr6+oKCgoqKiubm5oaGhrKysvXL4vV6USjUwYMHu7q6wJIYgUDIzc3dv3//W2+99cILL+zevbusrEyv18/NzZFIpI6OjqqqqqqqqsnJyVgs5vP5QMMHbriwurqq1WqHhoYqKiqKiooOHjz43HPPvfTSS1evXqVSqQaDgUgkstlslUo1MjJy/fr106dPFxYWtrW1fYt8VQ1pikLXjsoD/ZIAievCc9wkvo/EdZG4jg1C4LrwPB/2doAXBPCCAI7vB3/FcL1ojgfN8WD4HozAlQqK54CA69rUeiM8N0DgBEhQPLu34J4/fPTiwdJCAus6kV03rLwAm93xx4yPL7Vn1XT99VjJx5dbmybkewuRT312vm5EfKSKfKiCmFXTdbpp4HAl6YPzjTtPVr79Zc17Z+t3X+vYdbH55SNFz+y99Mf9V/7wce7/efXg/iL0ZdT06ycqHn3r2Ltn6v56rOT3H335RSkuDzPzZXNfRl7Ha1klfz6U/97Z2hON/SXdLLLAj+W4BjXLzVQt+Dxgr2qZLAptauoW9FVonhW9QeXasHzXZnBgBXaswPq3g+aZoQBH5fj28NUpb1D5677Kg7nJVBF4diLX0iVw4OhaMscwrvIiqKKrsP+xr9oU/wNfBUH6/H9vX6WMbZhoVBmM/H35tvmqcPjvSyAggyRd+836qnhCEYvLI1FpOCINh5WRiCYWNcZjFrWSMz5K4bFpq8kIsLacjIaAlWVgdeWbfRWPxyMQCOu+KhAIGAwGm822uLhYWlp68uTJ1tZWqVQai8XGx8fLysqqq6vBba7AnaWi0ajFYmlubgaXUefl5c3OzjY3N3/00Ue1tbUTExPgcqXCwsLc3FwUCgX6oYWFheXlZaFQWF5enp+fPz4+Hg6He3t7a2pqWlpahEIh+Bzc+pxdMBicnJwsLS1taGhgsVg6nY7FYp06derGjRuTk5NcLpdCoZSUlLS2ti4tLbnd7vz8/NOnT/N4PNBCsdns7u7usrIy0BSCL64By3IulwuHwzU1NcFgMA6HA3ZHpVLz8vLy8vKIRCK4KCorK2vXrl1nz57FYrFarXZsbOzGjRuXL1++fv16XV1dQ0PDzZdFqVTW1tZmZWWNjY0Fg0E+n9/R0XH27NkzZ86cO3euqKhoZmYGAACVSoVAIE6dOpWdnX3hwoXy8vLh4WGHwwH6MzDAr0yj0YyNjRUVFeXl5eXm5oKlQa1W6/F4NBrNRx99VFdXB35HXq+XTqfX19cfO3bs2+KrzlXCqomTXQzduDI0KAuReW4c24XnOLtFXorA1cl3krh2EtfeyXdSBK5ukQcSitjTKfaTJMGNQxD5IUnT3k8SuclCFyREvgPHsWJYZgzLjOfayEIXRextnVZ1CX0jquUuoQ+9aMUxbV2CQI84MKJaHlREe0QhIseJYzhwTBuJ4+kS+sg8ZyffRRG4u4SeHrGvV+Lvkwb6ZcFn91381TvH3smtLu5cLO9hnusY+aIU88apitKupY5ZVUUv8/MS1IuZ1x57//j752rbZhSnGnsyy7G7r7W+f672z4fyfvNB9n+8l/Xk7tynPjvzVk7lhxfqXzqcvye/HUM31o8Kf7frZEZBRztV+XTGucc/yemXBTr5zoNlmF0XG/Zdhz/+6akfvpzxmw+yn9yd+/gnOR+cr7tOmu+V+MhC15gh2UJV7LkOv4CaGNbGhzQxktC7KQgiL0Hk3rCmhSTxQ0IQuTcF6DZSSf+RbxpVKpv0ha7N5iFJ/CSJlyj2EURuvNCDEzhBf5nmuAsv8uPX/+eFXpLQSxa6yUIXiWftEbkITH0X3zyp8SOookttlPw2lCfmBndav4VvsD6bI00e8LU5qQCAGwDckYTR5hI7PNJo0pRcs4XjhkjC6Aup7W6J2S6wOIQOj9QXUgejupvrWze/r+a2+K1gRB6NyWNRCCJhKSTRqDIaVadyu3zG37s+tClfFQ5v2hcGwgpIfEHZpkiXf5P1RWU4LgvHJeG4JByXhWPycEwZjmrDUb1Oz52YpHA4s8mkf20tGo34V1fiwFpycXFh69atR44cAe/T4DP5oLcAb8OlpaUvvfTS1q1bv/Od79x///1PP/30+fPnJycnaTRabW3tW2+99cgjj+zYsePTTz9FoVB2ux10JOCG4OCW3KOjo1lZWbt37+7o6DCZTFqttqur6/XXX//pT3969913P/PMM+3t7VqtdmlpqaKi4ujRo6Ojo8lk0mKxdHR0XLt2bWRkBACA3t5eNBoNrisHXyO4PuEYDocXFhZaWlrQaLRUKgXfo8discrKyl5++eUf/OAH3/3udx944IEXX3zx7Nmzer0eXAgPbpoQj8fZbDaRSESj0fPz8+uuZXV1NRgMejyeycnJnp6evr4+sE4GAIDdbl9aWnrsscfuueeeu++++/XXX29sbITBYO++++5dd931L//yL9/97nd/85vfZGRkXLhw4cqVK4WFhTU1NUajEdyYSqVSVVdXnzhxAo/HRyIRm80G7lUxPDzc09Ozb9++n/3sZ4888sgf/vCHCxcujI+PDw0NFRcXX7p0qa+vLxAIxONxcJUbWLWKRqMmk0ksFldUVHR2do6MjFRUVLzwwgtbtmz50Y9+9OKLL05PT7e2tmZkZPzsZz+79957/+M//uPw4cPNzc3LaeLb46s8FKGjU2An8awknrVTYKcIHd1iFyQUsadTkvYWm+a+u4n7dKfESxa6KEIHJGS+jcAx41hGPNtE5Fo6BfYukRO5oO3kOntFPjLHQWLbe4TePrEfPNIn9veJ/d0CTyfXSWLbyRwHhe/sFNjBc+wSOXsk7l6pp0/m7ZN5Xz9Z/M6ZypKuBap1lWpdRdDUR6vxv911HE3Xkfm2mmFOVi1x16W6V44Xfl6KQNDUJV0Lp5q6Prna+Mbp0leOF75zpvJ4Ham8d+k8fOgyeuxUU9euS3VZtUSK0NE4IfztruP7ijraqLI/fXHxmX1neyRuAsd8qBLzydXG108W//nw1XfPVn3Z2ltIol7DTRZT5tuosl6phyJ0TBjibVTZ3uvtl1Cjo9rIkCZK2rzVuC1s9vvdrF+5XeP8X/FVfqLYRxB58UIPTuD+5uO3+iqRG/RVZK61R+S4Db7qNpHOV3kDan9I6w2oPX5VOGZcA9wA4Emu2sMxYyCs8/hVTo/c7pI6PXKPX+UPa9Z9lS8k94cVX/mh9O/d+x/5KlkqkbAECmksCm1N/lHzaP8LvmpTJUDwOwpGVeCbecBvyh+Gnvz9Bm7TvK0yHJeEEqJQQhJKSEJxeSiuDMXUoZhea2CPT1HYXGpi2bu6Fo1EvSursTUgra9KJpPBYFCpVPb29hYWFh45ciQzM/P48eMnT56Ew+E8Hk8sFnd1dV29evXgwYP79u27ed036KjA/c2TyaRCoSCTye3t7QsLC9FoNBgMcrncioqKM2fOHD58OD8/f3Z21uv16vX6kZERBAIhFotBt7S4uDg4OCiTyQAAEAqFCwsLbDYbtD7gVCDogcAuRkdH5+bmHA7H6upqNBrVaDQUCuXKlStHjx7NyMjIyPj/2Xvz4DauK98/UzU1/80fb/LHr6Ze/ZKXmu2N7UmcxH6xM07kOI7tyLYc25EUy5Ks1dotWbI2axclShQpiru47ztBgAAIglgIgARA7Dsa+76vvWAlSIL9/rhWDyKRTuQnezwZdp1CNRuN2/deQHU/Oud7z9lx8eLF/v7+WCw2OztLo9EsFkuxWFxYWHA6nSqVSigU2my20mSkoK6OyWRSKBQKhcLr9RaLRSB1hyDo0qVLhw8fPnToUG1trVAolMvlra2tYIpOnDhx+/btkZERkCUBMCiGYSBLRSgUYjKZvb29EokETLhUKuVyuQ6Hw2az9fT0nD179vTp01euXCGTyVar1Ww2s1gsKpWq1+uBY2lhYYFIEgYSiTmdThqNplQqzWbz9PR0WVnZvn37Tpw4UVFRYbPZRCJRZ2fnuXPnDh48eOHChYGBAalUus5VT5KrhtXBIVVgSBUYVgdHteExXYSsT0zokyR1dFQZphpghjk1IPHdoyrbZiz9816KLjFpwmhGhKyNk9RRkjYGmho3xMCIAFpNmJKvHS373Zm7Vwa4I5rQhCnZL/eeapn4t/cPXx2cKScJz7TTD90bPFwz9OG15g+vNV/sZV3sZR2tG9l5o23b1fvbrt7ffavzfNdUPUvbJXY0sHUXe1kf3Wz/9D55VBuum9b8eOsnu8o77s8Yf33o6q8OXB5SBTqEtoPVAzvKWt86WbHlYv3B6oGLvazqSUWH0Dao9I9qw+tc9dVsQJd4LFvnqi/nqjhsBcyUynqwjDuaMHv8aptTGk2YYcyRynrQtCuB2KIJcxy2ImkHkv6jpTqz4MwWXLlF9zpXfTu5CpQkyhZcRHlHcPG/OlcBvMjlcmDZtlgsdrvd4/F4vV4ik8Ly8nI4HPZ6vYFAwG63gxThxWIxk8lks9mlpaWVlRWAVjAM+3w+oDHHcRxBEL/f73a7bR8G4DkAACAASURBVDabx+MBGduBwNzpdBK7/NLpNMinQETliBYWFhZANRvwJ4ZhHo8HeMvAB8Eo4vF4IpGIRCIejycWiwFNejgcDgaDQPedz+dTqdTCwkI8HgcxUPAsIgc6qMGXSCSITubz+Ugk4vV67Xa7zWaLRCLgThAktdvtdrs9EAiAQtHpdBrDMPDZ5eVlEGkFHyd8YwiCEOexWMxkMhkMBrPZHIlEAJvCMByLxVKp1MrKCkCrQqEAYnYAf8HMAH9YNpt1u90gsUU4HAYVgUDqfLPZ7HQ6QdL2da56Ylw1pouMasMjmtCwOghsRBWcsqTpEErWxim6xLQtSzMiVWTZvvKez9uZdynyAYmPDqEMc4pqgCm6BEWXIOtjBFQRaEWBEr/cd+H5D0/+Yu/nvz1evv16y43R2XKScOulhn/ffQ64svZX9l7u5xy6N/jGJzc3nri1/XrLnttdn7VSrw/zz3dN7bzR9tbJijc+uVlBmS8bEZzrZOyv7P30PrlH4qpnaV8/duNg9UAzD3rv3L33z9cMKHxNXMOn98mHa4bOd02dbqPtKGt95eCVNz+9fbZjsm3WMqj0r3PVVzOizvGfaetc9eVclV8MEjIvl1fJnhkeGK7vG6xV67gurxLGHOmcF8YcgKvQjDOVcxLOjy+KEy84MwvOda761nJVKmfPLboLRV+h6MstulM5+18AV4GVslgs4o95AOVTPp8H0EMUTgHtE1S01sfBUp3P50sfTdy/8qA0XqFQAOACYAIo0AnMSqVSpY976LOl14l4IvEukJeBHZGr9hCQypdPwqoHGBfRyYeG9icPQFTAlbi4uAjq1QBW+5JG1hrFOlc9Ga4C8btStBpU+gflvj6xa0TmI6vDTDPKdy/Q9PGyPu77p6p2XGo610xt4xhp+vi0BWNAMN2QoBmTE8YEBUqUDmrcEBs3xHaVd7z56e1fHbj8y30X3j1bfZss7pW6y0nC3x4v33yhbvv1lgs9050ieyVVuqu84w+XG4/UDp/tmKyZUvVK3QCS3jt377WjZZ93M68P8+/S5TfH5m6Mzg4q/YNK/6mWiauDM8Pq4Imm8dNtNAqU6BTZKyjz5SThsDrYKbJ/1kp99fC1Vw5e+fQ+uZkH9Urd61z1n2vrXEVwFfBLpXNerYHX3nWnsvp8e9cdEqVVImeEosZ0zouknJG4KQ5bUzk3lnWgGSthf7JO8zpXfRu4KrPgzC26c4vuzILzL4Or0uk0iqKErwUcwEcCigBiGAYKHi8vLwM0WV5eBrIqgDtgkSacQKBZwAEg3AYQAXwcyIYAH4AbiDwCoBFwUspVIMkWSA0PmgXIAu5PJpPJZJKI6xF9JtoEHQY1BPGSesbAJwTI8iFAIcgDtEB0GxyAxoj7FxcXAQYBHgJZIYCfiegDKPxMTA4R2XzoADp9oCoj5hYcpWWYwVNKGRTsH8xms6DPoEwyoU5b56onw1UPCa365d4+ifvmkKB5Wjcq9zPNKM+VpxsSd8fnD9zqfvtY+bG7g/eZWoKrJo3JSRNChZITpiSBVuOGLyKDHUJb9aSiga1rm7V0CG00CzLtyrbNWrrnnV1iRz1L2z3v5AWWaBakmQe1z1n7ZJ4eiWtA4SPpo0OqQKvA3MI3AcbqkbgY9tSEKdkn8zCdmRn/YvuctVVgnvEv1jLVLXwTP7g8qg33y70DCh/bk+f6CuOGWANbV8tU98u9FCixHgf8yjZsRB7L1rnqy7kqEjf5glok5cwVAmodt7Xjdk//Pa2BV9d4lcke8Id0uUIAy7gBV6XznkBEE4yqQzFNJKGLI8YkZgJaq3Wu+nZyFZa1lXIwsC/5Xv6rcBXwggBcAIhQmoeTgBhiCS8UChiGgSLBYLkF3AMgALQGhEHgLVAxEIT5AFKA1Ab4g3gZWONB6nNAWiA2ByAD4BSO4wsPjlK4WQtQCIIB2inAKEANBooeEthEuOsIzxBRwpl4LkjHkMvliPmBYRgMB4TnQOllAH8wDIP2QT8BkwFyBb3KZrMIghCQB24Gwwc9BJ8CxEmgJCG0Al8BiMCCcYEGCQ4D/Ep8retc9SS5CnRjTBcZUgX6ZJ4esfNSx+R9hoqiCk4ZEwxDnKwMtLP1FUP8331Sfqp2pJNrnDbBHCvGMMQn9bEpU5JmgqlmGKAVgCrgBpt2ZYfVQbYnr8nicxGc7clPu7KDSr8wigtCRSDJmovgLHdu3BDjB5eZzgxogWiK5c7JUXzKkaZbUV5gieXOjWrD064sP7gMEEoYxXskLpI+OhteAeREt6IMe4rjXQBieX5wmRdYmnZlQQ/XueoJ9vNx+7/OVcBCUaMvqE1lPYXlsEzJbGq5wZjuw/HkrTun6VM94RhUxOOZvC8cg6IJcyrn1ho5BjPX4ph1+6WhmCaJmVI5O1DtrHPVt5CrgHcqjhgjCR1AYeDB+q/OVQ+xCFg4gcMjk8kAIADOHiBRWlpaSqVSRE6pXC4HfEWEzhqs6IBmgIsFOE4I5w3hbQLEUBrqKhaL2WwW3ADQhGiEoDQADQB9ADkBgAB7EsF1olwx6AzACDAiwCjAwwRaBncC2iDeJToG+lYsCSkChxaBdOC5xGzkcjkwhwDFwP1A2lXqbQLjArwCnkVMIHBNoSiaz+dXVlYASIH5LD4S8QQ0U+pye8j9ts5VT56rgIuoV+ruFjluDnB7Z00sKMkwRsdl3kGxrV9gaedot52pvtBKGRLaZxwYz5aaNEQmtZFJY5xuRh7lqlFtmKSP1jLVnSI7w54aVPo7hLYxXYRqhnskrmF1sEvs6JW66VYUSM5pFqRH4uqVukn6KNOZoVmQfrm3U2Tvl3t5gSXgURtQ+NrnrCR9FLi4+mSeGf9ij8Q1boixPfkeiYtsjNOtKAVKgLAmGCb4Cta5ap2rviVchWXcCcS2WIwsFiMCIfl25RkaoxvHk+UVn02x+hOIDceTC0uhSNwUjkFoxikQjYllZJVuyuKYDURUSNqSX/Is4YF1rvp2clU674BT5khC5w8r/WFlJKGDU2Zw8b80VwHUAOs3WOAfWpUf0gnhOA6AA5wDbw04AYX8gG4plUoR5AHwCJwTtAEcOaUOpKUH4ULiQaUfBH0rjYUBNFl6IBEDUFLa84dQAwwQf+DyAWhFsAK4TuAd4LB8Po+iKAiDLj3YowdggpgogHRgVkvjjyBrFHEPQDfQfumsAmQBcVUwFtANQshPoBhAq0wms1SS6Z4QqAHXVzqdTqfTpU1901yF48WlxYVsNpvNLWQXV+D8iiue0XqSl+v7G8lzVJV/xplj2nJkAzqmx8hQimxIropQYLfdQ/kIJizYqDEJAihgIRk1YcDW0gU/1iIHuIrQlY8bYgD4hlQB0BkKlKBbUboVHdNFOoS2eqZqQGTtZGs6pzUjYtukOjgmcbTQ5RUD7E8re2/2TPVw9HRNgAMl2KY4B0qwLMlJC0y3ojTLf9AVeBbdigKUAcotsN/wSxCT0Hs9ZGvdD7I5PGpr3T9hSo4bYrzAUqfIvrei+8oAl+3JM5y5cTM6asKIANawERk1YWPmFMmSXtXWmuq17l/LxsypVQ10YNyaIduy49bMCIT2a+M9qkifJtanifWqo32a2IAuMWxESJY02ZYF52PmFNmWJduyJEt62Ih8ye+kdIxj5hQx9jV/Qg9uKwWdJ8iFj8ttw1Bq+EF6tjEjOgbBJCNMMiYphvikBSZpgjQoOuvL9ostV7uo5V2DSAHOLvgzeR/AKbAL7ytYdsEPY45pzuCOXW/+27P/c+u239AY3Zm8LxI3gVwJWMaNpl2prEejn2nrrLh15zRjum+xGEkgNl9Qm18MhqJGGHMEI4ZM3oeknEU8LlMy79w9JxCSF4uR5rZyxnSfzSlN57xLK9FU1uNwyyWKSV9IZXXOQVaeyydB0paFZW9mwRlHjAkUWtUez7ny+FwF0nZ/ffa4+ce/Vt76kvzyCRQC3wKasYKdBACncDwCWXltXTe6+ysgK6+Ih4p4KIFCgYgKxyMLy144ZcbxyDIe9ARkSNoSgw25RTcA5UhCF4MNmQXnMh4Et2ULrmBUnV/y4Hgks+DML7oRBMqmbTgeKeRdQb+8kHfheGSt+clkLFhWj+a0WN6QLkCZgjW35MwvefJLAY9fPSOgaHTCpSKK4wv5BXQFL+D40lpcVXwQyyslJ7BCE38SEADuBxvN8AeBPBzHCQIAASzifgKtQJALcBIAF0IwRIAFAKxSNgKhQPyPD8A6pQ4w4tEEcADMAh0DrjVAkDiOE+izvLwM4ndAnwQQAX+gHiOEX6XCJoLAiCObzQKCLL0OSisiCFIapiwtp0h0HjwLnJfK0gmdPnhoJpPBMAy08Lg89KSOb5qrVs3zRDGjJBMCQIpYt4ARgPWQfU1cRdJHu8SOJpZmRGzvYmvaGYqhOfOUJjih8LTSZTe6Jk9W9tzsZvRydAxtkGdOcs0JjjE2bYwx1uAqcAJcTcD+hOtujU2Lf6lcRXzRpTwNCIZgLNCxQX3yUf8NYV2KULcyDGALXAH5Dta56sly1dJKFLII6xqv7tj15q69m27dOd3WWdHYXOYLasH+vkjchGXc+cWgySoaGK6/WvYJizuE40k07XK45cBNhePJtbiqo7tyitVvtomxjHuxGEHTLptTKlFMhuN6h0cMWXkOjziBQrlFdzrvWOeqbyFXJTFTOK7VQezm9msHj757+vzOcWqT2y8FMnabS4hlbTHY4AnIokl9MKr2BuWAxgIRldsv9QRkgYgKTplTOXs0qfeFFLlFd7bgSqBQKmdHM1aTjc+fGxIIBp32uYWcM5OyRkKqNGYp5F3RsPpPchWWN6TyZsJf9bhchT/w3xD6KpD1AEEQoDEiAlUIgrjd7kKhEI/HURSNxWJardZisYCmgsFgIpEAIUKAKYSDB8OweDwOhEfFB/E4wi209CChAJEHHFAdaAo4cvL5fDweL4U/QnUEgAyQB4Zh4CPgUwSjFItFBEFAMgJwEfQKdAMoxsB1kDjeYrE4HA6w2ZCQ8CeTSRiGQWyuWCKHz2QyqVQKwzAgIyPYkaAiMEAQQgUMBxxgYB5Ay0B6n0wmzWYzmNVkMgkisKVNfWMU9ejxTXPVqnmeyCaEYk0B7wWxwoGl8XHX9a/AVcAbRLMgdCs6boj1St2tM4ZxqbObpWqdEPfP6NjaIFMb6KBLLzaOnK7sLu+i97M1TG1g1pzgmeNcfXhKF1qLq0pjoOAiiBKuxT1gF+GjBrI2PGprcdVa93/buKpfGwck9BDojFszY+ZUKcEA9gKvBF4D3gLOKuI3U9rgOlc9Wa7C8aRUMXXrzulLV4+MT7TNyybv3D33f178R7dPZbHPSxVTsyKKwTQbCOt1Rj6F1nHxymEObwTHkx6/mjdL0kMCg2k2gdjW4qqh0UYme0APCZKovbAchjGH2SYWy2hJzOIJyCArz+qciyR0INXkWlC1zlXfGFclMVMChZKYCXBVOu9IYqZQTNPYcvmTk1s3f/DL46f+MDBSbbTMpHJ2HI9gWVu24MosOBMo5A8rfSFFAoUWV/w4HgnFNP6wEjS1jAdX8HA4ro0m9WjGuoKHgSsLSVv0Jk5bZ1lPzy2nfW6p4Mll7PmsI5exY4gpk7KuxVWpnAHL69CcHs3pkYwRTkNwygyn7I/LVaUy8FIgIBAnlUqVbtkDHqN0Om0wGAYGBqhUajgcxh+4sgjuAWAEIn0PqbhAfK1YLC6VpBIolridiIp4RGQQhPCIe0DH8g+2+AFfFIqiKIoSYTIAYQAZCWYCJxiGhUIhQptfSlp2u316erq7u3tsbAyCoKWlpXQ6DTqTTqcJvRRgxFI3HqH9T6fTpfxXLBZL5VmErw5wJLgej8dBZ6LRKI1G6+vr43A4BDuWjhroxv5Tjm+aqwAllF6hQIlxCKbaMyB8U+qc6NPE1ooTPVmuGjfEqGYYyJIGFL6uOcu41NnHVjaThX1sJVsb5JsiHXTp6arO8/f6K7ppvdMqptozZ0nOWeMcXYiu9q/FVYNK/4gmBNoH7wIB1uNyFcgy+qitxVVr3f+t5arSJ4LwH4gGEmk2QViQCP8RSAQghu5enHDkQccAToH44DpXPXGugizC3oGart67MiXTaJ6rrD7/o5/8/5G4SSShNbXcuH7zRH3TNQqtgz0zzJjuu37zBGO6LxI3TdA7yys+u996s6b+cnvXnbW4apLZO80ZVKhZkbgpvxiMw1aDaVYomUjlnP6wErLyzHZBMKomnCXrXPWfy1Xwg7JCWNYGkinEEWMwqq6qOf355b3Xbh4eozRAVl44rgWSOBDIyy26i3ioUPSl8w40Y01iJhyPxBEjjkcAe8Ep8xIeANFAf1iZLbhSObvZLkDSliRmGhypHhurXVxw43gkGdcvLrhTqDkcVOJ45E9yFZzRJlP6OKqPwYYYbH5crioNV5WG0kq1QaWVj4mVHoKg5ubm7u5uu93+qP4d5DEHGiZ8taNYLILI10PenUfV2aUH8GwBB1WpFKxYAh/gBGieAC2VtoAgSGnyT+BCI96NxWJcLre1tXVgYMButxPt4H8s9oJhuFTsVUpOwB1F7B8EEAmCqkBQT8wPwK9SPnM4HJ2dndXV1QMDA6V9Ls2/8A2i1B8d3zRXAa/JQyQxZkisxVVPZB36Eq4iYnNgGx3VDI9qwwNS16jQPMBWtFNFvUwpS+2dNYU7aOITN5uuNg5X9dC6GdJJmW3WFBVaojP64KTKuxZXgUcAf9ikDaNZkAnT6jNTOj9/vl/qce3bxlWEV6kUqoCNmrChB4nOCe3Uf4DFgx9JjyrSrQx3KUKd8mC71N8u9XcpQgO6xKgJW+eqJ85VheWw26ei0DpuV56pqDrb1llR13j17Of7M3nfjGDs4pXDf/jwtQ93/vb8xQM9/ff4c+NV9z4fHmvizZLOXfj4vc0vHzi8+Xfv//K13z63FlcJ56ks7pBwnuoP6bIL/kjcpNHPzIrJ61z17eQqojQN4CoQ4wtEVHVNF6rrzo5Tm8JxLY5HkLRFpZvizQ1x+P10Zjttqk0HsbMFVxwxKjSTAtEIb26IzevLLDhxPMJgdXb3V4hlZIliwuqcG6M08IXDTE73nepT83JKtuAaHa+bmGjC8QicMLCYnQbd9LxojMXsLC75vm6uIrgnHA6LRKKxsbHh4WEymczhcIAjCsdxu90+MzNDJpOHh4fpdLpKpQJBwLa2tr6+PpPJlEgkBAIBhULp6ekZHx83GAxE8vRwODw7O9vd3T06OmoymQBDAMk5YA5wTqjdg8GgQCDo7Ozs7e0ViUROp9NmsykUChKJBEq4ACoKhUIWi8VkMrFYLB6PZzQaQTTNaDTyeDwWiyWVSoFgS6/XM5nM4eHhiYkJjUbj9/sJjlGr1T09Pd3d3QwGw2g0qtVqOp1+/fr1Dz/8cO/evc3NzQqFYmFhIRQKicXiwcHB3t5eLpfr8Xiy2azf73c4HDqdTigUstlsFovF5/PFYjGKogiCpNPpYrGI4ziGYTqdjslk0mg08KBIJJLJZHQ6HZ/PVyqVJBLJYrFks1mz2dzc3Hzo0KGdO3fu379/dHRUJpOB/OwgeggQ8D/r+Ka5CrhMHsrzNKqPrxUH/Lp16yAd6Kg2TEisxg2xUZW3f0Y3PKPum5b1TcsYcjvPEGinzh27Xl/RSbnXz2inzpGFRq7ON2eO8I3BKe2aXEUoyQh/Vem7fz5X0SzIqrYWP611/7eNq9bK/DTySAQQBAcZ3mWqc2HUhPVpYu1Sf7PI3TTnbJx1lFHkNyYUt+jqqmlDPd/WIvZ0KUJ9mtg6Vz1ZrgKCp47uys1/+PWGV/7t0NGtfYO1wnlqIKxncYdu3Tl94PDmLR+8unvfO/VN1yRyRm3Dlc6eqv6huh273tz49gvHT+74/dZXXtrw1FpcpTXwOLwRLn/U5VWmc95gxKDUsPlC0noc8NvJVSA2BxKJpfMOLGsDoqiKuyevlB3s7q8IRtU4HnF4xN39FVfKDu498NbhT97f+uHLl68f0Bim+cLhmxWf3K09c+DI7z4+/M4Uu0uqpO47+Pam935WXXe2s/fWwEj1gSO/u1V54uLV/S+89IPKe585vfN37p6srz+fxizTUx2fHH2/tfnK7fJjnx7folLQ/iRX/T/GAcHus0AgMDY2tn///ueff/6pp5768Y9/fPjwYRqNlk6nYRiemJg4dOjQz372s+9///t79uypqqri8/kcDqe5uXlwcFChUGg0mtdff/3Xv/71iy+++Prrr1dVVYGqyX6/n06nHz58+Ic//OFvf/vb4eFh4P4BhWhA+AxQzuLiYiKRcLvdw8PD+/bt+6d/+idQObimpub69esfffTR008//frrr9+6dUupVLpcrqmpqRs3bhw9enTjxo2bN28+d+5cV1dXV1fXuXPnNm/evHHjxlOnTgmFQrPZ3NTU9Oabb/7gBz949tlnd+3apdPpMplMsVicn58/derUhg0bXnzxxVdfffXMmTMnTpzYsmXLv/zLv/zVX/3V3/zN3zz//PN79+41m829vb179+598cUXn3766TfeeKOpqcnj8QwMDNTV1Z05c2bnzp3vvvvum2+++cYbb/zmN7/R6XRer5dAN6fT2dnZefz48Zdffvnpp59+5513Ojo6KBTKhQsXPvzww8OHD2/atOnGjRv9/f1lZWUbN27813/91+9973t///d///bbb9+6dUun0xFeK0Lm/59yfNNcRXhNSvMRjOhia+nW17Iny1UjmhDZGKdb0UkbNmFKknXBdoZslK8d5WsH2ArqvJmldrdSBMeu19cOMuuGplvI/CGuiql0CqCQAAqxjcG1uApcJK4QdQO/RFe+qgHme9TW4qq17v+2cRWRO6BXHe1RRYDbqUMW6NfGS4ODBNZMOPKjJqxHFWkRexpnHU1zzhaxp13qr52x1PGsDQI7uNg462gQ2Ov5tnWuerJclcp6jOa5xuayD7a//sH212vqL0sVUx6/mkxtHxxpGBiu7+iuvHjl8IHDm+/cPSecp4Is6kOjjUePbzt+cgeZ2t7Tf+9uzYW1uMrmlHL5o0z2gM0pTWU9/pBOpmTy5sbWdevfTq4CWnKCq9CMNZLQeYPyS9c+3rnn9U9ObmVyukMxjUIzWX//4qmz2z89ve121aeb3vvZBzte4fD7m9uvvfW7589f2vP+1pd+8at/vlN9amS87t3NP3/n/Rd6Bu5MTLbUNV3Y/MEvq+vO3q769H8/8z/OX9qjN3GOndh8/Phmh222rubsr3/1v8uuHTx88J1XXv6XoYGqtbjqSenWs9kshmFGo7Gpqendd9999tlnX3rppc2bN2/fvr2+vl4gEDAYjFu3bu3evfv9999/7733du7ceePGDRqNRqFQamtrASV0dnZu2rRp586db7/99gsvvHDo0CE+n6/RaPr7+69fv37kyJHdu3eXlZUJBAIghwduGKAfAriQzWZdLpdCoThx4sS+ffu2bdu2a9euI0eOHDt2bNeuXe++++5bb721ZcuWK1eu0Gg0BoNRVla2adOmF1544d1333311Vc3bty4a9euXbt2bdy48dVXX3333Xd/+9vf3rlzp62t7cyZM3/4wx82bNjw7LPPvvDCC0wm02g0ymSyqqqqnTt37tq169ixY4cPHx4dHe3u7i4rK9uyZctzzz3385//fP/+/dXV1aOjoxcvXtyxY8fvf//7f//3f//Rj3505MgRgUBw5cqVgwcPvv322xs2bNiwYcMvf/nL559//umnnx4eHlYqlSDGl81m+Xx+eXn5nj17du/e/cMf/vBnP/vZ+fPnb968uWnTppdeemnnzp0fffTRmTNn7t69W1VVdezYsddff/2555776U9/eu7cuf7+fqfTSXDVV8uP8KSOx+CqxdW46mp9732ygKby8RyZaVuWoofJuiTViFIMcYoh+ugr3YzQTAkqlJwwxsj62LguTNJGRrXhMUNy1JgcMyS/WCFMyDiEkEwIxYyRLdijryQjDO78c15JRpiki5P1MYohTjHEyfoYSRsZVYeGlYExTXhEFRxVh8j62KQFnbKl6GaEpo/ep4nH5owUETTEVU0I9Uy5tY08c6KstmWU3TQy3ULiDExLJmU2vjE4a4lxTFGmOTFpgUtHB8bLduWmbCjNBJP1kXFdlKyPTBgTNFNirfmhmWCaKfHo66QFnbTAj74+7v1UKEnWR/j+pS6hdd/t7qv9bI47z3RmyCaUZELGDMkvMiEZk+MQMm5G15r/MQhe1cgWbHUzp//ILF80NaiODKjCfYpgt9TbIXZ1zDnaBLb7fEu/MjSojZKMMMWaolrTFGtqHEJGjck+RbB93n2fb63jQk08S4fEM6KLT1hS3ECR419muheo1tSQJtIuctaw9XcmVUTHRr6wB2hi+I8xlo59rV/RuBkdN6MkEwJaGzUmRwyJEUNi1UkYgb7ILPXn25jxKxrJgJIMKMkIg//JUAxxhgUmafw0KDLry/aLTVe7qOVd/chiIlvwZRa86bwnnfekcm4s6/oSS2VWt8XlkNkq7Om7e/vOZyNjjW6vAsHsLo/8/IX9dQ2XubxhpXq6b+DeZ2d23bz1KZs7eKP8RGf3nanp3lsVp1rabsaTZjTlCIZ1D7jKXcSTMiXnzt2LAiFtsZjw+IxcPnmSOWixS7GM1xfUS+SMmdlRX0hldYogq8DlkyFp28KyP7PgjiOmBGpe1b4SV61i2YxpDft6uQrDzKtaJmNb1R63/bXayeUcq9paXAV8VCCX+h9z1cE33/k/b7z109rGizqIq9BM9Q1VV9WcnRWT3H759fJjh479XiybqKo5+/yL/+tK2eHPzn30m98+e6vyJG2q4/ipbTduH3d6pcGotnfw7tETW9m8AdZM/2sbf1xVc9bplR449O7Ona9B0MydOyc3bPiXu3dPHz++9YUX/ldnZ3km41jNnliehWw2m8/njvg4/QAAIABJREFUA4HA1NRUZWVlZWXl9PR0OBy+evVqXV1dQ0PDxYsXT5w4ce/ePZlMlslkqqurh4aGRCIRnU6vrq6uqampq6s7derUxMSEXC4fGxs7dOjQiRMnSCTS4ODgxx9/fPTo0bGxMSByWl5ejsViRAaH4oMcoTiOp1IpCIJ4PN7u3bupVCqALT6ff+vWrbKystbWVo/HMzs7S6VS6XR6V1fXyZMnf//737/33nt0Oh2Ay4cffvjhhx/u2bOnvLycTqd/9NFHp0+fPnXq1I0bNwQCgVarbW5u3rt37+joKJ/PJ5FI169fr62tNZvN+AORe7FYdDqdExMTdXV1ra2tIpEoFos1NzdXVlYODw/rdDoajXb8+PEzZ84wmczKysqzZ88eOHDg6NGjV69eraysLCsrA4TEZrPj8XgulzOZTCMjI1VVVdeuXQuFQrW1tUePHq2pqampqdm9e/fBgwd7e3vn5uaoVCqfz/d4PFardWRk5O7duw0NDaUisOXlZSJH6zfNUw+OP5erwL6DfL4A8oJmlvAQWtC5wtfrujom+Fydb96dnrEiNG2ErouyrCjTDDMsCYblz3yF6RBMM6F0CH3olWFOTVpS/4+vDHOKDsGrGkUXoxoSkyZkyoIxzCjVkBjXREhKf82YYErj5xqCPVOSEY5MaPCMTguPXbhBnZGJ9M6KlsHGIYbcjQrMUZY+xNSHmebEqqObsiIMS2LSnKSbYjQoPmEIU/QRij70Z8/MF6/Tdmzajvz5r1/SGg2KCkPLffO2A3e6ywbZPG+e48o87vzTLSmqdRWjmNEJC0azpen2DN2eodnSExaMYkZJRnhUB4/pEZo5w7BlSdrYfQ50a2SuiiSuo8naWLoBkZWk8NDUAbomQNUG+8Sujln7fZaxiW1s51l75z0jitCoOnKXIm9iGwelfoohyTCnpmwZjnOB5ynwPWm+B+N7sBkXMm2HJ80xijE8pgv1St1NfKiWpW8VOcbNCNO7OOHIDuvjVNPDI/3y1wkIIZuQcQgmGZNjhsSYITGqj4/oYmB04C3i4rA+3qNMdCmTnYpEuyzWKok0i0P3RcEmYaBNGn3U2iXhUR06ok0OqeMDyuiAMjqoig2p48OaBMWUftSopjQNStMgjAZhdAilQ+gXv2dTgqTxc50owxRmmIJz/tSY0n5jYLKsvRtZjKXzLizrQNI2OGWFU1YkbUMzdizreNRSGUcu58pkHOm0HcOsGGZNp+2ZjCOXc+F4zG4Xjo839vVV8niDHo8URS0oamlvv3Hp0v49ezbu3Pnavn1vffbZ9ubmq1xu/1tvPdfcfFUkIrW0XPvww19v3brh+vXDw8M1MGpL5/xx2Injably9sbNSxzuVHFlIZWG+QJ2Y1O1xaZaXIZlSs74RMfdmgvDpMb+4doxSvPM7KhEMSlRTCo000bLbBKzYVkXknZEk6YEak3nPUja4Q9rUzkn9qCUCljyswVXfsmzBlfZMhlL9rHs6/QzgTycj2WPhVZfof218naW5lLHsjaQZMEfVlfXXaiqOT9ObQ1G9fmlgNY409VXVXH3DIc/nFv019+/euT4H1Q6dk3DpQ2/fmZorMHhkc2KyZEENC+nb9n260vXDueXAjie0EG8N9954fU3nzt7Yd/p83t4c2Nuv/LkmY/Ofb5PLKHeq72wbftrVHqH0y0TzU9Y7eLV/z+QtWF5CMvrgL8Ky5mwHKiA5FqLq0Siub/7u7/bv39/8UGmAyBpKhQKgUDA7XaPjo7u2LHj888/NxqNmUymra3t5MmTGzdu3LJly/37941Go8PhmJ+fb2xsbGxsJJPJU1NTTU1NZ8+e/eCDD37yk5/88z//8w9+8IOXX365oaEhFostLy/PzMycOXPmO9/5zlNPPXXq1CmBQECAQjqdJuTkQFru9/uZTGZ5efm1a9dEIhHIUT45OQlE3BqNJh6Pz83Ntbe319bW3rt379atW9euXSsrK8MwLJFIyGSy2traU6dOVVdXK5XK5eVlHo/X0NDwzjvvfPe73/3rv/7r5557rqKiQqFQuFwusVjc2Nh46dIlEokE4pIejwcEJYPBIJ/P7+zs7OjomJmZcbvdhw4d+tGPfvSd73znu9/97v79+zkcTigUgmG4vb29pqamoqKirq6up6ent7e3trb28uXL586dm56eBup1CoXywQcf/OAHP/jbv/3bH//4xx9//LFMJsvn8319fb/4xS8OHToEVGIDAwNdXV0mkykej8/MzNTV1d29e/dJ5fN8UsfjcVUuX4BT6VR2MbOEh9G8zhW+UdfROcHj6TxSN8a3JBjaIEMXZlvhaXOC+XiGPhGbNCZXNQYEf7lNmZApE8I0oyxrim1BG6kShtbP0YX6WXIyTzFvdJKmBCc+L5sSyCRGR0VjT10vReJI8ixRtiE6bYyyLMlpS3LakmSaE1Om+JQpzoBiDCgGzsGfk8bopDFKN0TohshjTk6CbUMey76kqUljVBxcHBDbDlV03hxgCzzZGWdqrWlZdZIZZnTSsmZcEij0GfYUw54CUn2qCSXpEhQjRjNnqEZ0TBXpFbk7eeZ2tn5wzjIitlPk7kmNj6UPcYwRHhTmQtFJfWxCGyUpg8NSb7/I2S2wtrINTVOanlnbiMxH08eZZnTagk1bMI49w3elefY4zx7l2aMztgjHHmPbotPWBMMSH1UHOkXWRo6+edY8pIvSHBmKPUMyJukQ+id/EoTRIZhmgkulgUT9x0cvjukiI7p4hzTSLo23SWKt89EWcaRFHGkWhZtF4XZp/FHrkMaGNfCIOj6kjA4qIkPK6LAqNqpJkHQw1ZR+1GhQmg5hDCPGMKIMIzGQBAOKkdV+rhP+gqsC6JjKemOQdq2jG1mMAtcCUfsWSVsAc6zKGbmcI5u2ZVJWgAVgB3s+68DxSDSsnheN8Wf6DbrpeFQLQkWz/MGRoerG+s/ra881N13q67nN4/ZZzbwb1w+xmJ1GPWuS1lJddaqm+vTYSA2X21/CVRm5Qnjj5lUOh1UsFrPZrEDAa2isMVu0hSVYImdRaF11jVc7uitbO273DdYy2QMiCU0spUsVUxr9jM7IhyxCg2lWa+DZXbIEYktlPQnUmkDNILUSiBXCKfNag8Uen0u+xJ4gVz2Ov+2rcNVjufTW4qpoUp9AoYe4KhDRXL1x7NyFj+/VXeLPjRvNc1z+aGdPVX3TNbA59ObtUzt2vSmcpza13Hj51z+8XXlmYLi+d6DG6VGIJLTfb33ls7N74rAVx5MUWse/PvP//duz//PC5UMd3ZXhGBSOQTt3v/XZ2T1z4onahiu/3/pKbcMVGqN7cKRBpmSuHr/OOp4UV2UymVAoFI/H+Xz+2bNnGxsbE4kEjuNDQ0OnT59+/fXXt2zZ0tfXBxIBIAhCpVKpVKpEIpmfn29tbQVRtueee+7pp58+cuQInU7X6XTz8/NsNlsqlbpcrh07duzatevkyZNtbW0qlap0ex3+IHcAiAzOzMyUl5d//vnnSqUS3MNisaqqqkZGRkA4zGg09vX11dfXV1ZW3rx5s76+nkwmg71yVqu1q6vr8uXLzc3NwAUll8tv3Ljxs5/97B//8R/ff//91tZWpVLp9XrZbDaDwWhtbb1z5w6DwSitFQ3cZgqFoqenp62tjcfjBQKB999/f8OGDS+99NK+fft6e3vFYjGbze7p6QFepY6Oju7u7q6urvb29ra2tra2ttOnTzOZTLCJkkKh7Nu375e//OXPf/7zAwcOUKlUm802PDy8Y8eOHTt2UCgUHMf9fn9fX19zc7PJZEqlUnNzcw0NDbW1tetctbrR9PFV7XG5iqqLrWprLZk0fZysDo/K/cNSL0kZpBsSXEd2zrPQxdFN6QLTav/wjJoh1ksg1+gk79MLN7jzGinkLK/rrGofEVljM+bIjCnBtSQ5NoRlhQFXAYSiGyI0fRiwVCljPS5R/WVwFUUP002pSXN6VBXtFNhbueYBsYuqCbNNCbYpwTUn+JbEnCUpsifFDljoQAWOFN+Z5TkyLDNCUQW7eaa6CemdYQFdF2VCSY4VY1tQJpScMibYFnTGgXEsEa4lxDYH2eYgyxrh2GMzLozrTjGsyJDK18I3NfKMHRL3iCFOsaao1tRX4CoiewVBUUCxB06IskhjusiwNtY8622a9TfN+u/PBZqFwWZhsEUUahGFuhXJR61XEe9XxAYVkQF5eEAeHlJGR9Rxkg4mG9BvIVfls45wUOn3SuNRbS5jXyp4FhfcGGIK+uUO26zLIfS654N+OYaY8JWgyciBE4Zs2ub3Sq1mnt8rjUU0waBqLa4qFAoCAa++4Z7JrMkXEmIpk8bo7eiu7Bus7eypGhiun+YMCuepAiF5RjAmEJJ5s6RZEUUgJM+KKDojPw5bF5ZC+aVANGmMJvXRpD4GGwBaEekA1rnqCXIVqIENfkggY0I0qQ/FdPsPvbd1228+2vP29ZsnmtvK65uu3bl7rrL6vEBIjiUttQ1XjnzygVLDZrIH9uz/3fWbJ65cP1ZTf9nqkKi0nGMnPrx+80QgrC8shzt7qn7x8tN/+PC1nv579KmeYMTg9qkOHtly7cZxmZLZ039v195Nl68dram/XFN/eUYw9nVz1eLiYjKZRFGUx+MdOHDg5MmTU1NTUqkUBLbOnz9/5cqV9vZ2LpcrFAqnp6fLy8urq6spFAqTyWxoaLh06dLJkye3b99+5MiR8fHxcDjs8XjIZHJzczOPx8MwzOVycbncjo6O3t5eiUQSjUZB3tFQKISiaDqdBqS1uLgol8tra2svXLhAp9MjkQgITdbX17e3t09NTcnl8p6ennv37nV2dra2tt68ebO2tpbBYIAcBx6PZ3Bw8Pr16y0tLRaLBaDS9PT0sWPH9uzZ09DQIJfLHQ4HBEHnz5+/c+fOrVu3zp8/X1dXp9PpisUijuNutxtkwFIqlZ2dnU1NTTweLx6Pb9269dChQ/X19TKZLBqNmkym+/fv79q16/z58w0NDSQSaWRkpKmpqbq6uqura3Jycs+ePSQSCaQPFYlEV69e/eijj7Zv3y6TycA2xuvXr7/wwgubN28eGxsLh8PhcLi5ufnmzZtKpRJ8C/fu3auurl7nqtVtROZb1R6Xq+iGxKq21pI5OO/umbW1sPRNU5o2jnFI4mFAMN+ZHZM4JzU+usxFmtXPqGxSk3twgv3phRtzSkhmcl2vbr11v3/WFOZZonwLzLMhbCvMssLAWQWgiqoLUXUh4J2aNEYBUbGs8J/knr9ArjLDDGuaBmFj6li3yNXKNffM2iiqINeO8mwo34bM2mChE5a4UJknpfBlFMHcnCMt9OUl/iWBOzOljw2IrG1MTT1NwjEjXDvKt6c5NoRtgqfNCb49LfJkedbYjDXMMQdZpgDbHGbbojwnxvek+b4FKhTvETubuIYmnrlb7iOZkElH9nG5im5GSjcllO73JGpBgj0Qw+rgoDrcyHM08L2NAt/9uUCLKNQ2H+mQxjpl8V4V8qj1q5I90nCfNNgnDfbLQoOKyKgmMa5HKEbs28ZVSwXP8qK3uORbXvQuLrgXck7gr8KLgZVlP74SBCmIcDyC42Ecj+B4CPy5vOgl3l1c9K3FVcVikc+fuVdTaYRUmVx0TjzJZA+Rqe28WRJjum+K1S+S0BRq1qyIwmQPTDJ7JXKGUsNWaTkqLcfukqFp18JSKJ33JFBzEjMBPXUqZwe27q964lyVxEyELxBwVQw2RBIG0kRLe9edts4KCq1DICQL56kiCU2mZFodEhxPzoooXb1347A1EjcNjjSQKK2tHbcHRxq8AU0grB8caZhk9kbiJl9Q29lTdfHKYRKldU48UXXv847uynnZZFfv3UlmbxK1a/QzrR23R0j3ydT28Yk2PST4urkKROVisVh/f/9zzz33D//wD++88877778P3DMQBEkkkrt3727btu3VV199+eWXf/rTn77xxhsXL15sbW2tqam5f//+6OgokFJt27Zt8+bN+/fvv3LlSkVFxYULFw4ePLh9+/a33nrr3XffLSsrk8vlwJHjdrsnJibUanU0GiWCg3a7nUwmv/POO6+99tprr70GgGb//v1vvPHG008/vWnTprfffvv8+fMsFmt2drahoeHmzZvt7e0YhmWzWafTOTw8fPPmzebmZrCHbnFxEYKgzs7OTz75ZMuWLZs3b/7oo48OHjzI5XLlcjmDwTh37tzGjRvfeOONLVu2bNu2jcViGY1Gn88nlUo7Ojqam5tFIlE2mwWBue3bt7/88ssbN248evRodXV1T0/PpUuX2traGAzGxMTE/fv3792719/fz+fzd+zY0d/fDzJ+xWIxEol06dKlw4cPf/DBB1u3bt21a9fevXvffvvtTZs2tbS0ZLPZSCRSX19/6dIlIOficrn37t1b91d97VwFwnmP2lpLZp/Q0TFjaprS1NOVzdO6fpGTpo9zbakpfYSqdI/NmshCo9DgmTc6u0cnj5+/Pq+1ys3uK5X3bzT0CKAQ3xoTWJEZKzxdEv4DniqaPkzVhQh/FdOcmLYk2TaEY0c5dvS/G1exnPlxTax7ztk2Y+kXuimaCBNKci0w34oK7KjIiUndmNKbUfszmkBWE8pJPDlZcFERXBa6M1Pa8IjY1jdj7JnRz9pTc6602J0TujOz9tSsMyXxLqgixVlHUuCI8WwRrjXMsURY1gjLkmDZkgJ/gWnHRlTBtllLEwdqEzpGdHGmI/e4XAXGS+S2IOjqP2J/mtCQKjCg8PXLvT0yX8d8oFMS7pZFexXxATU8rMNGDekxY2ZYh61q3ZJQryTQKwn0SYMD8vC31l+FJI2FvAvHwzgeBvkYkaQRhaFkXJ/GLIsL7uVF7/Kit5B3pTFLIqYDn8qmbSAd9lLBs5BzIoh5La5aWVnhctmVVbf0BkUqE54V0QXCiTnxhNkmlqumJXKG0Txnd8n0kGBeNjkrojg9ikBYH4oa/SFdNGHGMu44bHX5FEjahmVtmQVnfsmzsOzNL3lAmu91rnqyXAUUbMDATyuBQnHElC34oglzIKxPILbsgj9XCIDXUNSI48kEYjOa54p4HMeTLq/S5VVa7PMa/Uw0Yc7kfW6fKpowJxCbWEq/c/fczdunyNT2ju7KNze9uHP3W9OcQcgihDEHjieLeNwb0MCYI4HYvAHNmnXEnyhXgRovPT09P/7xj7///e+/+eab77zzzu3bt7VaLY7jKIr29PTs2LHjlVdeAWyxY8eO2tpaKpVKJpP5fL7D4XC73YcPH37xxRe/973vvfXWW52dnTwer6am5r333nvmmWd+8pOfbNmypaurKxqN4jgeDAY5HM6FCxeoVGowGCSSbYLsU0DU9cwzz2zYsOHo0aMXLlzYunXrU089tWnTph07drS0tLjd7nA4zGKx+vr6aDQaiqILCwuRSITH43V3d1MoFLvdXiwWASzKZLLq6ur33nvvhRdeeO211z766CMURZeXl0OhEBjUr371q5dffvmVV17hcrkWiyUajZrNZkBLEASBPKUcDufjjz9++umnn3nmmb17946Pj3s8ntHRUS6Xq1AoJBLJ9PQ0nU4H6vh79+6x2WxCPQak6FVVVS+++OJTTz313nvvtbW1DQ0N3bt3b3p6GsfxXC5HoVDa2tqArE2r1ZLJZCqVus5VX28cEGhuHrW1lkxCwdM7Zx8Qu8ZVIQYEc20pvh0bl9p7p1UUESS1BIU6W0vf+JHTlyU6m8zkulTReKOhR2iJzjmSAivCMSfo+jBwTREGiAqMDkivWFb4v6e/imaCqQZ4UOrv4Nv6hI4JbZRjxbgWmGWMzjlTYldK5knJvZjcjYrt0TkowNX5xA5Y7s+rw0tSb5alD43P20bmTGMii8yXUwYLqtCi3J8XOlC+JSGwJoUOlG+NCWzRWXts1hkX2BNca5QFxRjGyIwzw3KkaMbkgMzbyrO0CWzDqsikNf24XMWwYpM2jEilUZrRHnithtXBfrm3e97ZKbK3z9r7FbF+VXJQgwCiGjflyOY8xbIwakg/amN6DDirAFoBl9WIOj6mTX7buCoe1WZS1uKSD+RgTMb1iZgOThjiUW02bVtccIOiIoW8K5OyxiKaREyXjOvhhCER04HzZFyfSBi/hKuYTMbN8mtanQxLh+bEkzIly2QV+UM6g2lWpeU43PJY0hKJmzx+tcMtByyVynqSqD2J2hOIze1TqfWcYFQbSehA3Tow6gQKxWDDOlc9Wa4iHIEEVyUxUxKz5Bb9WMYNvhQ07YIxRyxpCUWNoahxsRjJLwaTqD1XCOQXg2jalcn7ing8DlvjsDWd8+YXg4C9uPzRC5cPHTq69ezn+48e3/bq6z/55NPt87LJaMJcWA7jeHJpJZpd8ON4cgVPoGlXdsH/DeirwuFwLBZjMpm7d+8+cuTIxMTE3NwcyH4JcAeCIKlUKhQK+Xy+SCSSSqWhUCiVSnk8nkAgkM1mEQSRSqVcLpfD4UAQBLRT4XBYJpNZrVYIgoAwHCRhkkgkTU1N586dm5qagmEYCMaXlpYWFxcxDItEIgaDYXZ2ViwWW61Wv99vtVrlcrlCoVAqlR6PB5QFDAQCPp8PFN0Dzfp8Pq1Wa7PZSitGZzIZu90uFotnZ2dVKpXdbg8GgyAZqcfjkUgkYrEY1OMDAwEfcTqdZrM5Ho8D7kkkEh6Px2w2WywWt9sdjUYRBAkEApFIJJFIxGKxUCgUDAaj0WgymXQ4HIFAANQWBKkWnE6nXC7XaDQ6nS4YDIKqgj6fz+/3A671eDxGoxF0G0EQp9MJpmudq1a1J6Nb//MXS2APadu/kK6bEbE3Pyw0tVHnyUKj3Bbmq0x17YMHPv18XmuVGB2XKhrLm/rm7QmxG+VbYKYhQlH7yWr/hDYIYn9ATcU0J4B3CrAOEGAR8vb/VlzVwbf0ztlHZD6aNsIyIzNWhGNOsoxRkROTuFCJCxVaomyVa3RG2Ubi1vTRxucMXENQ6c9qQgtiB8zW+Zlqz7TGqwrkNKEFVSAnsicZStcQT9s1JW2ni5lqF9fgn7NGxW543oPNOWGOOcEwRhiGONuGsewZsj7WLXK1CWwD8iDY5fdYXDVl+2I4D6HVpA2jmuFxQ2xYHeyVutvnrM08qIkDtQicrbOetjlvu9DXKQ50zQe7JaEeaZgMZVa1AXm4XxZ6CK2GlNFvG1cBRFjIOUFFNiRpxBATWK3xYgAvBnIZey5jLz3HEBMKQ2nMQjSIYda1uGp5eZlGm7h67aJKPY+mgnPiSZ1xNhyDkqjd6pBo9DNOjwLGHGjalUBssaQlgdhAttJY0hKHrTDmCEYMJptQrWfpTRyzXWB3ixwesc0lNNn4BjN3naueLFeBmoAP/a6QtK1QDBWWw7lCIJP3ZRf8+cVgJu9D0y4k5QxFjUnUnl3wx5KWYMSQRO3pnDeT92EZN5JyJlE7SOsPYw7IIiRT2+sar9Y1Xm1quVHbcGWK1R+MGGJJC2Bo4NZKZT1x2Ap+JF83V6XT6WAwGIvFeDzemTNnGhoaAE8Qm/VgGCbE5g8doKwyiCQSGRMIWXo+nwfQA6TlQCFeKBRcLpdEIiGTyQ6HA5QlJkoQLq1R9Kb0WF5eLq39QlSzWVxcTKfT4M+VlZVcLgdqFGaz2eLahXHAAagOnBOlkUurImYyGQRBUqkUcRv4p02wTmlrxWIR1FsEb4GSPkThQvxBbk9CMo8/yPkJegIK+6xz1er2WOv6l9hafq+12p8yIWBP2Ywzx3VkWdbUpDFJ00Yk/sKAwNBEmiULjQp7ZEZhrG7u3ffJWZHaDLjq1v1+qROe92B8CzypDZIUHpLSC9CKbohMmeLAQTXjTM04U1wHxi4Rtn8F9fp/da6qJkt6+GaGIc53pXk2lA3FWMYoF4qK7EmxLT5njrCU9oFpSVUn6bPyhv1nb9b200e4CoktaoouGMM5pRuW2mMyR1zlQVQeRGqPsZT2vinx3W7K5dru05UtFBHEUDoE5rDMg6oCOYk3JbCjbFN8QhlgmRG+e2HKgg1K/R2z9n6Jn2J47P2ATHsaDOchtJpypOlWFBQs6p53tgrMDWxdHVNXQVbcpijvkNUVE6qqCW0lTVNN01fRtVQoSzGlH3qlmtJgJ2C/7ItoIECrAXn428ZViwvuQt6Vy9hTqBlDTGnMspBzLi96U6h5qeDJZx3RsDoaVi/knMUlXyZlLeRdcMIQDatRGCLq4yaT0FpctbS0RKGMX7p8XqkSo6mgcJ5hss6DhdYb0OghgcMtj8PWJGqPxE2hqDEOW5GUMw5bwXILEp9GkyYOf5AvHBZJx2UqmlxNlygmhBISXzi8zlVPlquyBddqvyt7DDYD8A3HoFjSgmXc6ZwXTbtW8ITLqwzHoMViJJowu7xKQMMurxLGHNkFP/gqE4gtk/flF4OLxUg4BgF6DscgNO1aLEYSiI0gafDtB8L6WNKysBT6urlqZWUlFosFAgEKhbJnz54rV65YrdZCoZBMJolVH+S4AiXtlpeXQSgNx3FQrg5/UHS5UChkMplUKpXJZIi6e+BZCIIgCJLL5UAR5ZWVFaJITqFQgGGY4CrANOl0OpPJgOItoC5eIpEANZhB+4BFEAQBnwVZ44nOgCKARN1DgEq5XA7QHugkoevCcTyTyWQyGQzDUBTNZrNgdMVicWFhIZlMIgiSyWTAxZWVlUwmAxon6lWXVkdeeXCArKegz8RICULFMAx0gPBsLS0twTAMCBXg5l8aV3XTBHNQQBNakHgyXHOCa4H5rjTQcT9qXAe2qq3FSRx7hm1LA0E62Hg/IvMNS73DUu+IzDemCIyrQhPaKE0fBw4nriO7qrFt6VWNZU2xrKlpC0bIsxgQPGVMCBypCYWLNGce5WtZMpPS5m/tJz+/4Y0pgUzjCFy83XCmvH7OHJlzJBnqAEMXmlljXGsZ351Z1R6rka9gHDs6bUnKoivDUueRyu7n8DKgAAAgAElEQVTyQc6sN8dzrT45YOZX5SqmPT3lWMX4wWWmMwOiY8CjM6IJ9c672jh6piEqCy6JPDm2Mc4yRnnmuMAc1YYLUifcyxCdu9N8pbaLNqfR+xCdF+6l8c9Xtlyu6RybUShdCRe6AoWzNJHeha7wde62cU5VJ6mVxGZIILkjpg+k7o+yyppHbrSMDvM1UGLFu4Srw0WGNkhTh5hQkmNNMyB4TB4akPhGFGGKLjHrWea7F7iO7LQFI+R3UyaEqovRDYkpE8KypohfCNOaAnHAR21UG+4SO2qmVOUkYQVlvolrGFYHGbYM3ZKmmVN0U4ZqwqjGFMWIUPQo2QCXj0ju0lStM/YBeZCsQyYgdMKAkQ0osHE9QtLBY9rkqCYxoo6PqONge+CYNgmyVNAtWbolO2nOTttybGuObc2yrcRvG2PbkEljlONITkIhjiMujeVGlZayAeqtvsFUMQFylGMPsjimcnbw59fKGWus6461uArH8YkJ8v3meiOkQlNBlZav1vGKeBxNu0xWkVrH9QW1aNoVTZiDEUMctkYTZrAwo2kXcFwhKSecsiNpWyimsbmEKt2URDExL6fIVDSlliGWkRWaSatzLoFCS3hgCQ8kUMjtk3yt431cDsMw85Piqq9Ql+axDIRW03nHrHi0o6dcrWfqIPbZC3sq7p5ZWAqt4AkQpbU5pf6QDsT+0jkvjDmiCXMoaozETamsZ2klimXcmbwvFDXqjHyLfR7LuHOFQDgGiSS0zp4qkYS2WIwAJ2V2we/xq4G/KonaYcwRjkG+oBZQF44nswv+UNToDWjCMQhJOVNZD5qxozljHFMgWV0BtxdWXEjGFEeMaMbpcMvZMySVZhZwVS6PLC3nlosLa+UFBW4ek8k0ODhYVlZWV1enVqvxB9m9Hz2Agwp/UI95aWkJVPpb636QRgHgUTabBX4g0IFCoQCCeg9VXwaEEQqFSnNcrdU+GAJoBCAOAKw/537QgdKqyQQblRZ1XlpaAiNdXl4GQ1heXk6n06CwNKiIDIYDhrBU4v0CPf+S+Xzc45ulqf84vi6u4qzhR/kKXAW4hwHBNH18Qhslq8PjqhBZHaZoIoCowHY/oE9/XK56lLFA/ioWFB+X2kcF0PDM/2XvzaPjKM+0b2cCA5kQAgkhhKwMCS9MkkkIJIEMIXEChAAmjo3DZoMx2GBD8IZt8Cpbtix5kbXYlqxdtna1pF7Uq3pR7/u+79X7Wl3VXb2pW636/nigx4MtT5wvJOR9/Zzr1LHk6uruOjqnfue67+e6NUy5ReeJ9I1NP/LEH5hClRGKHjx5bvexNlAHZOgjLEviGlcBMTw5ih0FPd1gZs6g0t8jsPVyjQxTXBYsibxZkKogcSNSF8zSQqNs5Zlh6plB8hRPpfPEPMmCK54zB1IDZE5z71j3OI3AEitsAWcsq3KExEYPgSXuGqOO0gUig9sWTvuQkj+Diy3hAbrsWPdk8xCdInMqfJjSV+Q7UKo2yjTDM5Y0RZ8YlQYGRdC4IkIxpFj2HNOeuXijA2jOA39OwMWsMjfNlqY7Mbo7CwQ8KtC03sm3tXPNZ2YMZ2YMHbPWC3Jowhin2FG6M0d35Gn2HNWWnbZi01aMYsmQzen2Ges5tq2L5+wVeAZlwTF1bMqQIpvT17iqylXT0+SOzrM6vTwBQxr9rN7Er3KVWjfjD+nSWS8oIV2Bq1IZewIxBaNqt09isnHUeppMRRLLJyWKKZmKpDHQ7W5BOK5Fs/Zs0Z0ruq9x1V8nHI/GYIPBMkOmdU6S25Ko2WTjrHz+0SMN2wAqgWYpHIfzc8F01gv64RbwJPgljsOZHGQwz2oNnDhsW8CT5YVYoRQqL8Tm8XihFBLLKD39J2RK2jweRzFP9WpY3lcshwGlFUoh8I/8XDCRsufngqAjHvRdZQv+3ByULpjjqCKZ0eTK1nzZmcLMSdSMFaCr5SpAPNFoVCaTTUxMUKlUEBa12HO9aiyhKJpKpYAvdQWuquILeCPgewGUAQ9pcM25uTkADfl8/uKiWD6fvzKXlD5a4IFe+YiQFjsflNgAWlXfFBhIVaeqXC4DfgJ10sol1AU8PIBxH6O0bDYLbLkqfQIC+19w6S9efz+S+p/rk+IqthOduZwWe94v1m8OcAf4ScBXAL1Qlzaqg6fg1XIVx50HFUBgjIH3YlqRKaVvRGgZ4RoHWUq61GQOJMepvN/98aUZscYaTB5p7j5wqgvUAWdMca4DucZVQNWRhWDr3IQxfl7m7eSZR6Qujg2WBYoid3rWDks9qNKfVXhRAk/T2Dd5qn+Kq3FGcngsjwfQuWhuIYfjSpuPwBScG5pq6h4icaW2UMoeRkao3I5h4gUiU27xxgs4WsFTZRyp4Ml5XGqLd0/Onugldk0KaEqPxIVJoTzPmuY7s7POPNUIExThMVmQokuxnYVq+axKVOBP6GKuAqJb0WkLQndiDE+OBRVYUIHmwkDh77zM2zitPM3Sdwsdw+rgpClBtiGgSjjjnZtxF2fcRZarwHTmGY4c3Z6l27NEAzymipwXebt5jp5Z54DEN6lLUCyZa1xV5aqZGWZff5dcIfAFLFoD32KXzONxJOM224QXc1U4ZgIdNotxFfiaqYw1HNfa3QK1niaWT0qVRCCZiqQzMaGgPFt043j0Glf91VwlV5P7B4+1ddaQaZ04HnX7JA//8rs7d78O+qWCEUOpEvWHdIGwvlAKZXIQ8Bo9PhUU0KCYR2fkHj22o67hvVnh5Dwex3EYRp02pwQUfFVa1sj4WZdXgeNwKGoMhPWlShS8Np31hmMmj0+VKwYqeCKJOAJhvdevBnMwowkLSGqIJa04Hk8XzDFEHk0p0Lwhnbck08ZUxlooB6+WqwAEzM/Pg9Bzv98PXKLFnuvV4hpAiio9/K9AUGWvi18IPky5XAZoAqp1wWAwEAiAvqhsNgtqZ4tdtup1XdyudIXzQYUOvCP4SAAXUqlU9atVKpVisQjKkSiKgl9GIhGPx1P9sYpl4O5VwbFa0wQLdKljGPa/3p+/cP1dYeqi9WnhqqpXdAVd/LznegoAiQAVATCacWavlqv4vhLPW+S480x7BlhiU9rolDo0LLQPC8yjPNN5uowqNtgjKIUjXf7S6wyB0hpMHm3tPXCqS+JMijwIyxibdaWvcRUQ2YZQnRmAIAxPjmiBB5X+XoGNqo8IPWm5Py90p0ROWA6hCi8qtkXGOcoTXaOd4wwoNZfD8UQR9yZz2QW8gOMhNG9wBsdp7BNnegaJNI0V0jl9XYOTPaNTTIESSqSzFTw1hyNFPIfjWRwPZHG+IXieIu6eFEzOmnjGhNSdlTjzEk9R4CrQDfCELERQhOmmjACap1syAKSqViWgqGpB+eK6MNkEU6wffi+6O0u2IcPqYJfAfmbG0MLQdsxah1QBsg1heHJMb57mwqj29GWhimbD2J45mg0bV0cviKE+gfuCGBpTRSZ1iSlD6hpXVSoVHMfFYuHwyIVZPtNsVehNQjekLi/EYNRpsgpUWhbgKtCnDMpJi9UBM3lntujOFt0IZgvHtU6vyGznKjQUjYGuMzHVeppSO220soNRdbbgusZVf50QzHau+9CB2rdqDm9sbdubRM0ev3Tp4z948+3nQCGPSOkZGG6pqX239/zJaMIyj8fVupmB4ZaDhzfX1L47Re7uu9D4+JMPPPCzu2rrtuqMXIN5FozubjlTw2QPc/mEzp4GwFWMmaGe/hPnB5ve3LSKQus3mGdZnJFRQpvdJUUybrVuhsYcMFkFoaiRJ5hoOVPTfPpAe2cdZ3Ycx+NIzhhOSoJxSSKthjOGOKJHs/bSQuRquapq0lzsx1QWr6Nd3JZUXVfwY6ocA9Cn8lEfd/kjwAKsUP5oAnQ0Gh0dHW1sbORwOICoisXiFa4PCnCVjywlQABXOB98wYtJKJ/PX3wTyheZZFU20uv1HR0d7e3tarUaNKVVP3+1HSqfz6fTaRBMD1gznU5Xr/O/4NJfvP6eLHXx+qS4iuvOcC6nxZ73/3ttzoFdjE08b5HrKQBdTFd/BVdxPQWWA6OaU1Pa6KjcPyj2DAgcg3zruMQ+KbL306QkvsYeQel85YrV66e5UrM/frS1d39jp8Aa5dnjdF2Y50SvcRXQtCPN8OQ4gRI3WGZ680QLPKwODkjdHHtK4sXk3qzICYsdsNyDiKxRmtw2SBe3DU9T+KrkHJ7D8RBS9CWyBRzPLeBFHM9XcIFSd+psT+/IhFhlmpVr2nqGSCye1RNOFeaR/EI0nUcLeAHHcziewfFoAWfInW0j7O4pIU3hl3lyNGWYpomSVZFhgbubYe5mmEdFfrIuOePIs105rqcA/pBmnFnQaEUxJqs7Q2kWZNoEkw2JKX2coIuCjjGSNTWuj/ZLPWdmDI3TygGFb1gd/LD2584yPDmGJ8dwZZnO7MXEVi04gvcCjVwT6vC4MjimCIwoQte4qpoLqtWqp4jjNPqUTMExWsTBiGluPpJEHAbzrFLD9AW16aw3iTiiCQuScS/GVWjW+bFcJZC3brDMOL2iQETlCymszlmdiak1MkxW9jWu+us0zejeuuOlPQfe2HPgjTfeWkZj9epMzD+uemTTu89ncpBQQtqzf+Oe/RtXvfDbt999kc0bM9uEnT0NBw79efO2Ndt3vjZJ6row1PzTh+6++55b9x98RyAmnh9sev6lx5c+9iPwv73nT27f+RqdNWhzSmpq3928bc2e/Rt/8tPvnGrZN8MdPd126P09G4QSUixppbMGW87UDI2enhVONrXuX/3qU2+8ueKNN1fsP/iOWs+IoxpfhA+FBdGUIpnWA64q49Gr5SrAJR8ze65Q1wMvicViHo8nGAyCst0Vzsc/2uNWZZpCoYCiqN/vDwaD8Xgc+FKVSiWbzcbj8cnJyT179mzZsoVIJILogSqHLfZhwCO/UqkUi0UEQUKhkNfrXez8al95uVzO5XIwDIdCIQiCwBdPp9M2m81gMEQikSpphUKh8+fPb9q0ad++fVKpFJQyK5UKIDNwzXK5DKDQ6XSiKArDsF6vV6lU8Xj8Glf9LbkKuE2X6lK/Cvy++uCvnvnXcRV4C/CcI6hCw1LogtB1gW8fk7iougBN5eujSghsuSUIU3nyZ194jcwWm/3xhjP9B0518S0RjjVK04b47sw1rgKaNCUodhT4OlPmJCiWnRc7GaYYz5YU2BOz1pjEmZR7YY7OOzojPztEGWMIVXZ/oohnF/BIugTFsUASs0PhIo7P4bjO6j7Tdf7CGHFWqiYzec3tPRK1MTOH5yt4EptLYnOJTDGQzEHJ+SyOZ3Ccrws0tE80dEySRS5jBL/AMA7NWC7MWM9RNE2j0pMj4jayrpdjp5lQhi0N0IrrKYAGdqo5dTFXgR+JutiENjqiCo5qw2BMzbA62Ct2tXPNLQztxXsDgVfH9ObZUJFxOaiimlP/ox3eilKMySltdFwdvcZVgKtKpZLdbqXRyYSJQTaXZLJK4rCjWA4nUna9iQe4CqRVgU6dK/hVcNoC5gPCaUsm7yyUoTIehILyaFIPeCsc11qds3I1WSgZv8ZVf50aW3a9uOY3h+v/fKxx+x9X/eJsxwGBZPwPK3+xe/+bgbD+VMu+l9Y82d5Zd/Dw5j9vebmzp+FUy7633v5TY/Nezuy4VEFFMY/exHv2j4+8um6ZSErOzwWJlJ6X1jz56rpl45PnYklre2fdS2ue7Oiu5/IJW997teHELjZvbNfu9Ufqt7N5Y4ePblv96lOzwslCKcSYGao/vnPjO8939x0/dGTLm5tWHanfvnnbmtWvPnW242AgJnX52Z7gbDSlgDOGBGpAMNtcJXy1XFW+qL2pChxXqOvhOA7mHBOJRCaT6XQ6gYN1BQ4ANTVQHVtYWMAwLBaLsVgsgUBgNBoTiUSlUsFxHCQ+1NbW1tXVDQ8PO53Oalf4leuAgOoKhUIikXA4HHK5nMvlXhlN8I9axLxer1qtFggElUoll8sZjcbR0dELFy5IpVKwAxFBEK1W29PTc/To0bGxsVAoBCw0UOADXVYg+iGRSHi9XjKZbDQazWYzhUIhkUhOp/NaHfBKXMXzYNzLafFH/uV5qNo7fHG/C/2jeTXVoIRLDa2/kKtACgNJHyfqYlPa6IdN8aogWROcdaZ45ng/TTpMF+m90Smm8InlL05zpbYQ3NgxVNvaJ7TFuLYY0xAV+/LXuAqoX+oZUgVGteFBpb9LYD/N0p9m6dtn9OMSO0XhomsgtjEkc6fUEDKjcvVT+Ce7x2Y19ki2kiji6TKeLuM6O9Q/Rtp3+BhfosiXcScUHJuiTDM5XKG0q3+wsbXN7PCUcbyE40i2iGSLKr35TNdA/ekBvSedxXG1CznRSTxydowscjkRfIznmBJ5p6SBEYG7h27unDb0zdiHRNCw2DemCJD0cUBX4C+EYUtXuQp08pH08SltdFwdHlEFRzShUW0Y5KoPKHz9Uk+v2EV1ZqpoRbGjNBfGggpcf4nryXFdWY4T4zgxtiMDBhqybCjDkmJYUkwrAn788Je29DWuqs4H9Pm8bA5jcKiHPD1stkmRjLdQCsVhm87IVagZVa6KwzbQrHNZrkqi1gRiAsMBwVjA3JynOO+r3gGQFBqMqm0uvs7IuMZVf51qDm987MkfHjyyqW+g4Z0tqyZIZ5Xa6d888cPD9VudHvnmbWt+8/iPRwltQ6On64/vnCJ3b962ZvnKR88PNpUqUdC9Homb161ffuDQn9NZL47DLM7Iho3PNZzY5QtqcRzuu9D43PO/Od12iDM7vmf/xilyd34uOD55rrZuK180tWf/xt8/83O+aArHYS6fcKR++0trnjzTXrv3wKZtO9ZOkrrOdR3dsv2V/sETLv+s1U13+blxVIVkTaC/Kl8KXC1XVTucQLkt99Fa7LmO4zgMwxqNhsViSSQSEJh+hbwlsIcuk8mAkXnz8/MIgvj9/ubm5t7eXjabDUEQcIYwDPP7/ZOTk2KxOBAIAI8KoNUVrl9tigeJmiKRiEAg9PT0LHZ+Nftqfn4+kUjo9XoajTY4OAg+gEwmO336dGNj48zMTDQanZubi8fjJpNpdnYWpKEC8wnAHIhmyOVypVIpl8uFQiGLxdLS0iKVSp1Op0AgEAqFYIg1iD/9m6y/N099tP5Srpovlefn5wuFOTSdy+RK+TIeQQtGd/hwS3c/iSswB3ShvNSXYVvjHFuC70FnvRgPwi49clwo241+/PhhfxLGcWIfO7JsKNOOMq0I3Zqim2GqOUkzJadNiSl1aEobJmkjFGOcZkrSrSmWDWU50pdeARxn7GmWI33pkaDwE1SBKXWIpI9OG+I0C8y0Iix7immKyPyYyJk4z5AMTPM1rsgojferZ56j85WuWKalZ6yhbUDuiEvs8VlzVBWa47lSbDf6l2vWi11WHBe6mC5z367+yHYiDHtSEauMyF3vHO+tG2YJfDmuBzyV0x89nv/7SLeidGvqY8crcBXYFtclsJ9lG4+TZEfGBUcnRI0kaTdTM8QzEsR2ms4n96Q1geyMxt1L4p3qJZgDqRyOp8s4VsGLOM4Wq9Zt3Hznt+/ee/CIJxAJxmC+RCFRalk8YW39iRPNZ5xQsIzjhXkczuRjqczg2ORjT6/8wUOPdQzT0wu4JzHfO8Vr6qcw5G5XGhdYUjJPTuEvid0FlgmmauNME8Jx5trouk6OZVAKEQ0Juj3DdGaZzizDgZGMSbIJpphTFHOKZExO6eMETWRMFRpXh8c0wTHNx48kM0wyJ8iW1LQtRXdiLE+W45ubDcyJoLwYyok8OaEHE7gwvivNd2ZmneiMOckyx5nGONMUY1vgWScq8uRE/hLRAE8ZUpN6eEKXJGgT45r4mDo2po4NyUMjyghBmyAaETC4GojhuBSq0iwHQjVF2U6Yag6yXTF5LD+utNQNTB07P5CpwPmSDyt40jkXmnWmc65M3g1+vFSZrCubdXySupirMIWKf/jIvhk2vVIpF4v5UNjHm53pP98xMTVgsSkz2XB+LhxLWnUmjkJD94U0mbw3lXEmEFsm743BlgRiS2WcaNadznnQrBvBXKmMM54yg3HL1aQuwFI4Hs0W3THYEI5rAXLFYEMworrGVX+d9tas/8nPvr5z96tTlPbmM7stDh4UlP/i0e8dqtvs8Ss3/vlPP37wm2fOHeruP9bedcTple058NYfVj7SP9hYxqPpnKc4H3J4pK+tf/b1N5dDQTWOJ7v7j/1h5SOH67d6AyocT3b1NSz74y+aTu/j8Mfe37ueQDyXRO2tbTV7D77NE01u2fHaQ7+8j8Ubx3GEzSPU1G7Zuv2VvvPH3nvvpTff+j2D2UZnnu7q2mmxER0uqs1B8frYSVSdyZtTaUMqbckVfO4PuUpQrmRwvJgvpMvzhflKUSKRLMZV1dofCHYCWZpX4JhcLpdIJKLRKMiRwnH8CueDHAcEQUC9r1wuwzDs8Xjef//9hoaGiYkJu91e5Sqfz4d/lMMJwzBwwkBT+RVQo1QqFQoFAEA0Gq2jo6OhoWGxk6ub9ebn58EuyJGRkdbWVvC+Wq22ra2tublZIBCAZKm5ublIJOL3+6tftvxhs3w5k8mmUiiG5ebmygAK9Xp9fX29Wq3GMCwQ8IXDQRyv4Hglm838Jcz0l6y/M05V11/KVXgZx+fxSnEhhxULxcrcPJ7IFK1Q5EhLxwUSS2z1maKYOoAKHVGRMybzIzxXkuNK8Vypjx35HpTnQS89CrzpWW/60iNZ6yNqfSQNNKWByFofxRBkmCN0S5RtT7DsiUuPi11n1o1wXCmOI8m0xZmW6LQxRDUEyfoA256YcSS5TpjthHmuFNeN8D0o35Pi2kIiR0RgC/DNEE/vnOTJa0/3vLxx28j0LIWnHKbwWrpGekfoMj1k8WfE5qDAk+R5LyOBH7mc0mIoLfFil0rkTl8qoSct8mECH/aXHy+98+AohDKz3rQRxSfV3s0neuqHmfJwUR4tfWRoYR87Mu0owwbTrSm6NcmwgaQMbMaTpTkyNBdGdWZI1tSoNtwtdDTTNceI0klTYsqcrO4HJFlTU+bklDFBt6YUUVweKtONUYEzbUdxgTXaOkQ91UuwhdM5HI9h8754eg7HJWrjk8v+uOQz13/jru919F5IpnMGq3OayRkmEA8dPT40PuUNRss4XsbxXGnB7Q83NLb84IGHl1x3063fvvfMBYIfLfeRZo51jYitAStcknthmReRQGkJlBZDmBjKiaCcwJdnuTGCLtrJs56iKJup6n6xm+bIiKI4xYoQTUmCLjqsDAzKfYNy35DCP6wMMGwI0wYzLCm6JUE1JqaN0WlDnGKICKCi0F8QQEWeB2PZULI+PCaDhoW2frpqjKejq7xCW0wJYWo/poQwuQeROFMSZ/JjR6ELpZthihklmxCyCSEZU1P65Lg6OqIIjShCw/LgoNQ/KPWPKEIT2jjFjNJsaZYr96HcGNuVBtzMcaWm9T4RlOI6ojx7WBnKkNW24xemjrR3ZefhfCmAFSAAH+mcJ5P3gh8vq0zWlck5PillXemsF8WgCg6XF2CpfOZM27Fp2nh5PpvLo3OlrM/vOnho75G6mmgsUCrnkHRQb+LpzWyLg+8Pq1MZeybvTqLWUEyXRK1w2oZgDjTrRLOg/GdLopcPsUxlrItxST5/Gf4Akw0/OX5aLC/0b54Lms86wdcp5t1zBU+x6PlbcVV718Gnnn1g8/YXuvvrTrW+r9JR9WbWE0/9qLHlg87euvoT27e89/KuPevqjm0dIbQ6vZLT7Qd271+/44O19Se2T5LPmWy8aUbv2jee/q9f3XOscYfezCZRuzZs+uPu/estDj6Ox891H1714q+7+o7O8Ib+9NLSt95Z2dV39Pd/+OnmD9a29NS3djW8s+ONTVvWnWg6VFe/Z/WaZYcOvsPn9J2oX/f07766d/cvRwbXjgy8JODtDvom4Ti/gKmLeV02rUNS2kzanMu5A34dl0fS6iXl+ewCXs4XcxV8YQHHRSLRZXNBE4kE4AwEQYaHh1944YX777//Rz/60a5duyAIQlGUQqG0t7fv379/xYoVv/nNb2pqagKBAIlEevnll8fHx8ELZ2Zm1q1b97Of/ez73//+qlWr+vr6wPY6gUDQ1ta2b9++hx566JlnnmltbWUwGD09Pf/1X/9133333X777V/72tdWrlw5Pj6uVqtbW1sfe+yxe+655yc/+cmmTZukUimO44lEoqmp6be//e3dd9/94IMPbt++XaFQAPsKoGEul2tqanr44Ye/+93v3nXXXffdd9+GDRuoVCrgJL1eX1tb+/DDD999992PP/745s2bdTodiOAqFAoQBJHJ5NbW1q6uLkBLSqWyubm5o6PDbDYnk0mLxXLgwIGnnnrqzjvv/PGPf3zs2LFgMIjjOIKkd7z3wZ9WvfyT+3/22G+f7Ok+jyDpcDhKIBD27NljMOgsFtOra1/etv3ddAbG8VIo7GtuPvXss8/++7//+/33379161a1Wl0qlcCYwi1btjz99NNLly597bXXqFRqNpvFMOzEiRN1dXUvv/zyI488snPnTqlUSiKRVq9efc8999x7773PPvtsZ2enz+ebn5/P5/PxeBzEd1U3OYLIiX8wVxULlbl5HM4UrVDoaHPHBTJTYvWZomltICVyhESusCyQmnXFea7kpRJ4kasSwxyim4I0Y4BmDNBNQZY1wrbHuM7ErBu+rPie1GU164Z5riTXmWDbY0xLGFyTavBzHHGOI851JniuZPXlQi/MtwdEzoDY7uebPTy9kyhQNXQMvLZtb/sAcZTKn6ALOwaIfUPTUrXT6UPk5oDIG5+FEpdK4IcvlcgPS6C0zHsZSdzIpRJ5EDGUFvmuQpe9+TxXUgihAi9iRHGi2r35RNexYbo8nJdHS8A1vFQgzRVkx4P4MY47w4GyLE9+2pEmGGIDCl+v2NUjcvaKXdyNno8AACAASURBVP1SD9gTN+Mrsv1zbP/cjK/I9OaZ7ty0BZHHcFl4gWFNCt1ZC4LzLNHWIWpD56jOE3NE0BEKc2CcwhbKj51q/c8Hfr7kM9d/8bY73t93UGuyKXUmrlA6Nc2oOdLQfX7IE4i4/WESjUWisQZGJ9as23DnXf9nyb/d8rk7vnmwqU3ni/ZM0VsGCRJHQBtCpd6E1JsQe5MiKCXyoiIvKoRQPpRhebJEC3xBDp3jWdq55l6xa0wXASw4ZU6O6SJDqsCg0j+sDo7pIpOGKFETpmhDNEOUaU5w7AjfjQm9ObGvQDNEgaZ1YbImOKX0EWSecYmTKDTRZTaeDpLaoio3rPakVG5Y4UxcVlIXQjNEQUl62gSDfvkpbXRcGfywsV3mG5H5xhSBKW102gRTrSjLjTHdGMuNsdzpj7gqxXEnqTqfCErxbWG+LawJpqlK24nzE3XtHdl5BGT8gGIZSGtcfE4t8LH+No/ey8mVznqRjLeCw+WFhEzJOnuufpo2OldO5fKpuVLGH3DXHt5/tL42Fg+Vy3MIGtUZuXozy+qcDURUYCxdEjWHYpokaobTlosdKThtATbVNa76O3CVQDJec3jj8VPvnR863t1fZ7ZzPX7pB/vWtXcdpNC7Jkhn2zprms/sbj6ze3zqtAsSq/W0EUJzY8uu+hNbey/Ua40MnYnZ2Xv47c3P9V6o15tZM7yBhpPb+gePBSIqHI9S6F37Dm6gsXqNVnb9ia0nmnb0DTQs/9Mjm/euG6R0McWks72NtQ172jubOjtP1R7aMjHSArmY05P79+x4uLttGWn8+fGB38v4WxLBiUyCX8SUc1lNFlWjsCaTMmYzTsBVOp2kPJ9fwCv5YqGygF+Bq6pmlVKpPH78+Jo1a5YvX75q1art27dzOByVStXa2rphw4bnn39++fLly5cvf/vtt9VqdV9f33PPPTcyMoLjuMvlGhwcBNR1//3333fffatXr5ZIJBiGKRSK3/72t6tWrXr44YeXLVu2a9eu5ubmlpaW5cuXf//73//617/+ve99b/Xq1e3t7SMjI3V1da+88srSpUvvvffeJ554or+/32KxUCiUrVu3Pvvss2+88cb999//4IMPnjx5EjQ5gcXlcvfv3//888+vWbPmueeeA3TS09OD47jb7SYQCLW1tRs3blyxYsUvfvGLe++9d2xszO12g618sViMwWA0Nze3trYCuAQNUiwWKxAIQBBEp9OXLl36pz/96dlnn/3Zz362fPnyzs5OtVqt1xtffOGVl19at3LFCy+9+GrjyRaZVKVQqIaHh/fs2aPTacwW/foNr+3dtyuDwYlkkMtj/uY3v162bNny5ct//vOfP/roo21tbbFYDMOwt95664UXXnjppZfWrl27ffv2yclJCII8Hs9bb731/PPPP/HEE88888yGDRt279793nvvrVu3bu3atQ888MD999+/d+9eo9FY+Wgj5D8rV/Hdl0cfIYReVotxVZWHgMAVRL70YucvxhNVtOI44jO2KMsaYZhDDHMIXPZiqBJ4EcBVYldQ4ggILF6+0T0t0bUOTG45eLzmRHv7AJHMlg0R2d0XSAKZxRPMKCxBqTch9CUvlcgPXyqx7xPnqsW482q5CqS5gowMjjvD9WA8b5YDZelObMIY75d6zvEsIA+TaIGZ3jzbP8cJlHih+dlwZTZc4YXmOYESxzc3bUFkUVwewdlOVAIVTDDONUfOjjLqO0bkVv8FInP5y68tf/7VV9a//fCjv7nta9/87I03LbnuxmdXPj9MILL5YpFczeDwD9Yda2nr9AQiBBL12ZXPP7967ctr3/jef/znjV/8ypIvfHnJF2578/0DbLXp3Bi5bYwkc4Xk3rjEE5e4EyIPLPTCQg/4I0nPejGGKzPtSAOEGlT6QbNUt9AxaUpMGOPj+uiYLjKuj04Y40QLTLHCNFOSYYozzYkZK8y2pTh2hOtAec70iMgBNCp2EmSeKaWPrAlSdSGBOSy2hKW2qMKZULqSCmdC7ojL7DGlK3mpZG6UrAmCqNtpEwwaCinGJEEVAnsGwYyBMUVgUhMhGxIUc2oxrqLp/WIfIrBHBPaINpShqewnL0wePdf5aeOqTA5CMt7yQmIeTyrU7PbOY9O00cJcMpdPlcpYMOQ9UlfTcOxIIhmZny8haFStm9GbWXa3IBTTAIpKIKZrXPUP56pUxipVEqnMHhK1g8k5H4iokqiZPTs4RWk327kuSCxXk1ncC2OTrfSZPl9IUVoI2Fx89uzg0Nip4fEmo5UNokQnyW0c/pDZzlXraUzOeaOVnck7E4jJ4uDRWL1mOxdOW5Taaa5geHSi5fWNf3hn55rp2ZEgbFMYZyemB6jMEaGIPDs74nFw8AWz3zXCoGwXsbcySasnR54yKHal45QsLCxkFIWMCkNUKKxJw4Y0YrtargKjl3U63dmzZz/44IOGhobBwUEymVxXV9ff3z81NVVbW/vkk08CKjpy5Mj27dtVKlVPT8/zzz8/MjICwzCVSt2xY8fQ0BCBQGhra9u0adP777+vVqvdbveZM2cefvjhw4cPd3R0DA8PDw8Pk0gks9nM5/Nramref//9pqYmDocjFAq7uroOHTpUV1cnkUj27dv36quv1tfXd3V11dXVHT9+nEwmc7ncvXv3vvnmm0NDQ5FIBIZhh8NhMBjOnTt3+PDhlpYWKpU6ODi4c+fO3bt3A+DT6XSnT5+ura09ffp0V1dXbW3tG2+8MTU15fP5AB/E43EGg9HU1NTS0lIulwGdeDyeQCCQSqWEQuHBgwePHz/OYDCoVOq+ffs2b9589uzZ7u7uPXv2vb7uream9tGRyfa27qZTp4eHxpnMGRqNtm/fPo1GZTLr3vnzW0frDyFoXCbn1xzcc+hQzdjYGI1Gq6mpef3118+fP2+z2SQSydKlS1evXn3q1KnBwcHu7m4qlWqz2ZxO58aNG9euXVtbW0skEltaWp5++unf/e53e/fu1Wq19fX1a9eura+vl0qlwWAwkUik0+l/Vq4SeJKX9Y2ulqukwawkgIl8aXCa2J+RBrOyUG4xX6pKYB/Txa4VxxFn22MztuiMLQqoq+p1CbyIEEJFUIpvD0jcIakzKLB4BSbPjNraT2YfPtP71ns1R5q7qTwlkSU52zU2w9cGYoVPIVctdn+ulqtA5BggKiCOOzPjyQwp/BfkUJ/E3SdxDyr9U+Yk05ufDVdoLozuzjK9eRChyfTm6e4s3YlNWxBJGJdH8FlvVuaf08cXuOZIN5HXMkCWmLx76pu/9M27b/v63V/7zj2fvfGmW2+/86Zbv7LkM9f//JFfNzS2DI5NsvlijkDS2Np2suWsNxhtaGz53M1fuvPbd3//xw9+9sabrvv8rUv+7ZYl133+xU1bCTzJqfOjrcNEqTuq8KdEzpjAFeO7E7P/DfoI150mmuJkGwJ6wkjW1LA62Mm3nWbpz8u8Q6oAwRAjWVNgUg3ZhpDMCQFU5Lsxjh1hmOJkTXBC7h0VO4eF9lGxE4gg85A1QZYlyXdjUn9BF8jqfGmNFwE2lcwek9qiEmtkMa4iqQPAnSLp4ywHxnblaBYETBSY1ESAZTUq9xNUIaIuRjImF+MquiEg8aNCR1ToiOrCGF3taByYqu/o+hRyVSrtKVXi83hSreN19pykUEewXDRfQOYruUjU33Ds8MnGBjgVq1TKaDqmUDP0ZpYLEkeTegSzIZgtnjJe46p/OFeVFgLZotvuFsjVZLdPksk70zlHPGXUmZjpnCNf8kaTeigo1xoZGgM9gZiK874EYookdOAlUFCeL3kjCZ0vpLC5+FBQ7gspXJA4k3eW8aA3IEOzdigoD8U0hTJUnPeF41oGu7+2YfPbO1bT+aPpcgDOeawuidMrg2EjljEWs1ocN83n2WHvOchaL2K9zqY857PX5RFGHhHn0/IcqsiklCisQZP6VNJ8tVyVz+dDoRCRSHz//fdrampmZ2dRFC0WiwMDAx0dHSMjI01NTatXr969e7dAIDCZTIODg4lEYmpqav369WNjYyaTqa6u7tFHH33ooYfWrFlTV1fX3t7OZrNLpVI8Hm9paXnooYcGBwctFovZbCYSiePj44lEolQqXbhwoa+vTyQSRSIROp3+3HPP/fjHP3722Wd37txZU1MzMTFhMpkoFMprr73205/+9NFHH922bdvhw4fHx8ddLhdwaGAYNpvNJ0+ebGlpmZ2dxTDM6/X29fW1t7fz+Xyv19vZ2fn000//4Ac/+N3vfvfBBx/09PSMj49brVYQKlEqlXw+H5lMbmlp6ejoqOZyAShJJpN9fX2///3vH3nkkRdffPHdd989dOjQ9PS00+mk0Wjvvrul6dQZm9Vbmcd1WvOZ0+dONbYSCJN8Pv/AgQNqtdJk1m3d9ucTJ4+GI77BoZ7fP/XYQw/9bPny5du3bz969OjIyEg0Gs3n80Kh8NFHH925c6dMJvN4PDQabWJiQqPReDyeJ554YsOGDSwWC4bh9vb2W2+99bOf/eyKFSt27Nixf//+trY2Pp+fSqWqduM/K1cJvfBlOUnsz1xWi3GVLJSTBrNifwZwlciXlgQwaTAL6neXajG/SuBFqmgF6ArYYB8jKvAWYh8icARl3ojcHRZaIZEF4hvdRL6yY5z60oZt2w8cJ7Nl01zFiZY+6ow8hlSU1pACgiX+1KUS++DL6pPmqsXu59VyFduVBh7VLJTjejCwnXDamjjLMnQJ7MPqIMmaArU/ujs77UgvNnd52oII/GVJcH7Wm5X6itroPN8WH+OoBmgiod61aVfNZ2++7TM33rLkX29a8pnrv3X3/7n5y19d8tkbHvrl0gOH65vOnJsg04Qy1TCB2NLWaff4P9h/aMlnrv/czV/6xl3fW3L95z5/29eW/OsXllx/06q3Ng+z+EfPXTjZT5C6o9oIJrBHZh0xngPgNcx2wmwnMuNEh5W+CWOc6syA/NJJU+K8zNsxaz0zY+gWOsZ0EZCYQHVmJk2JMU2Qoo+BSh9R5Z+Qe8ckrhGRY1hopxtjNEOUboyxLEmeMy0NzGkTuBnFjeGCMZjV+zNaCL0YrdSe1KVSeDNUfWRMERiSeCfUYYYtzfUUmPYMGFZ48VhMYFlN6mKLcRXDGJQG0iJnTOSM6SNZhsZ5apDY0Nn9KeSqJOIqlqPzeFJnFPT0N1GoI2gmlC8glYV8LB482Vjf3HISTSdxvIKmY1IFVW9meQOyBGIC8AR6z69x1T+Wq+IpYwUPpzLWQEQ1V/GXFgJw2lIoQ3DasoBH8iUvgtmK8z4QzZoveWOwIZrUz1X8hTLkCylisKE470ui5kIZiiR0SdSMZu0x2JAveecqfo9fWn1tJu/E8WihDKn1tHHSmYaWXVwpIVVwFReCaNaezprLZTu+YC5mxXiRX8bImXhv2NmgEW40yN7EYqfLmZkCKsFSkgwszaSUGUSXhg1/BVfhOI6i6PT0dE1NTVNTk06ny2azqVRqcHCwtbW1r6+vra1t9+7do6OjIKXTYrHgOE6lUjdt2jQ2NiaVSt9999177rlnyZIl999/f11d3czMjEajCYVCHo+HSCQuXbqUSqWGw2GTydTe3n78+HGLxZLNZru6upqbm8lkssVi6erq+sEPfnDTTTc99NBDK1asOHfunNvtdjqdLS0tv/rVr2699dYbbrhh3bp1PT09EolELpd7PB7QeG40GmtraxsbG0UiUaVSicfjw8PDAOxMJlN9ff2PfvSjm2666T//8z+3bds2NjYmEomUSiXoQM9msx6PB/RXdXd3V4PUwQoEAidOnPjJT36yZMmSb33rW2vWrBkaGrLZbFardXJy8siRo4RxEpLK4wu4Xmc5fuzU/n2HOju7yWRyTU2NVqu2WA1bt/254dhhj9fefq75oYcfWLJkyVe+8pW1a9eOjo7K5XKfzxcKhdRq9ZNPPtnQ0ODz+RKJxMjIyPHjx0kkktFofOihhw4dOhQOh0ulUkNDw3XXXbdkyZJf//rXDz744PHjxw0GAwRBiUQCfNrqEMZ/Pq4SQZe3pq6Wq4BTNeuGq84TsJfY9thldbX9W9Xa34dOlS8t9mckflTgCMqhqMITEdl8Eptf5ghytfZJnvyFN7as37pvnMonsiQHjrROUYVoHr9arpJA8GWh6m/IVYv5glfLVVWomoVybFeaZklMaYOjKugsy9AncU+ZkzO+Ii80z4IKJGtqTBeh2NFpRxq4VmCU3rQjPW1DqVaU5y3yvQWuOyP25tXhktSDstQusshAFWo27jxwx933fe6WOz5z482fvfGm7973wy986fbr/+3m3z75zMG6Y/Unm4cJRK3JJlZo+gZHpSrdlh0fXP9vN3/hS7d/89/v+bcvfvnWO7+95MYvLrn+ppUb/jzIFNR3DTcOkKTehCqMcW0Rji3GtsdY9gTLnmDZYZYdZtpTQwpoTBchWVPgo1Ls6IQxPqIJNdHU7VzzBTlEMMSIFnjKnBzVhocUUCdT38c2DPKt41I3WRNkmhNcB8p3YyIoL/TmRFBe7CtIA3OK8LwmjuuTuMqLaryIzpcG0ngRpSspd8QX4yqOHZlQh88LnEMS77QJBvGhIPGBbEhcbFmNK4Pj6vBiXMU0hWTBjNgVF7vihmiOqXU1DZGOdfV82rgKy/sSKWehFKngsMEs6h9opVBHYMSfLyALeCEJR5qaj58+04RlEcBVQglJZ2L6w0pAUUnUHE3qr3HVP5yr3D4JVnCBXHscjxbnffGUMZN3Fud9OB4FtuICHpnHQ2jWXloIgGyLdM6RLbp9IUU0qS8tBLCCq7QQACOcc3OeSEIHpy25OU8gosrNeYC/hWC2uYo/X/IGIiqNgc4Tj5qdPDhjKsy78iUrltNkMWkuw8NgChIZSgY7w56Tds0Ou+pd2Lsfx7or2ZlcSoTEBUhclEkps2lDFjWjKetfwVWpVEokEp07d+7s2bMkEonP53M4nLq6upaWlq6uruPHjx86dIhKpYL9ceBZPjQ09Nprr01MTOh0ukOHDj3++OP19fXATLLb7WNjY8AcGhgYWLduncFgKJVKXq+3o6Pj2LFjFosln88TCISmpiZgZXE4nLfffnvlypW7d+/WarVer1ehUBw5cuTpp59+5plntm/f3traqlQq7XY7l8s9ffr0+Ph4LBZLJpMzMzNNTU11dXWDg4Nms1kul7e0tBw7doxIJKIoOjk5+dZbb7388stHjx6dmZkxGo0Gg6GtrU2lUsEwnE6ng8EgnU5vbW1ta2tLp9OVSqWaOuH3+zs7O1esWLFx48b29naLxZJKpcRi8dGjR7dv315be6Szo08iVut1ltGRyWMNjadb24eHR0dHR/fu3avTaewO85at7xw+csALOcYJAy+v/tP69a/X19cbDIZUKsVkMpuamnp6eigUyosvvtje3g7DMIqiPT09u3bt6u/v12q1K1euJBAIAB9bWloeeOCBn/70p5s2bSISiR6PB4IgAoHQ0dEhkUgSiUQikfhn5SqxD7ns814SwC6rxbgHdJqzrJGLu9erfVGXajFuuxgsPlYv+zhUBTBpIC10hhS+mNIbFdv9UntA5YnKHUGOxrZm4441G3ecJzBGKbztHxwlkGfz87jCElT6UjI/cqkkEHxZfdJcdQXeuiqumoVyfF+e78vzvFmmPUXUhYalrl6BZVwbmTD+dymNbEMmTQnQ+k2xo1RnBvwexDtRrAgNxEQ5Mix7SuDClMGiOphXuJPTElP3OG3TrpqfLf3dV791z+duuf3mL3/1jm/e9flbbrvhplue+sPK+pPNJ1vOEqlMXzjuDUaJVCaBRH1j459v//q3v3jbHXd8864v3nbH52/72nVf+eaS629+6pU3+2j85mFy1/Ss0o8K3Um2LTxji87Y4kxbkmlLMmwwwwbT7PCEPkIwxCaM8UlTgmiBqx7bWbbxLNvYxjGd41m6hQ5QFhzTBAeFzjGJa0rpo+ojbFtK6M3JgiVFeF4amAMS+wpCb27WleHYEbY1yTMExJawyg3r/RlTKGcMZnW+tNqT0niRS6WEMIm/SNLHe3m2vln7lDYKIrVAWhjoYb+4e31UGVyMq1jm8MVcxdK5P81clZ8LV3DYZJVcGDpDoY7Ek95CEcXxYgqJtZ5ubGtvzeXTOF5JZ+J80ZTOxAxG1dXmqkhCd42r/uFcFUnoEogJK7iK877cnAfcf3CrSwsBBLPFYMNcxZ+b88RTxkIZAmAUgw0IZgtEVPGUsTjvS2WsxXlfKKYBCa6BiCqS0GEFVzSpT2WsvpACzdrnKv4kakYwG+CteMoYS+kQzJAvGnN5FZLiIklqLk0uoGMx/+mg/ahZsVUx8wpk2IqnT+G5vnmMhSUFiTA3GeFjiKqQNRcwG5Z2XC1XIQgC4jEpFMrBgwffeOON9evXb926dfv27UQikUaj1dfX19bWTkxMuN3uSqWSz+crlUpbW9vLL7/MYDCSySSJRDpy5Mi+ffvq6+tPnz59+PDhffv2DQ0NsVis9vb2F154QS6XYxhms9laW1tramqUSmUymZyYmDh69OjZs2etVqvP5+vv7wdv2tDQUFdXd/To0aampvb29tbW1tra2p07dzY0NBw9erSmpga4U8CnwTCMTqfv379/3bp127Zte/fdd1966aWdO3dOTU3BMCyTydrb2/fs2bN79+4jR440NjY2NTV1dXXp9XoURUEMKZ1Ob2lpOXv2LAidB9vrisUiiqJSqbStrW3Lli2gQ6ulpaW+vr6+vr69vX10dPyVNa+/8/b2P7+zbfO7751ubReL5HK5kkAg7Ny5U6/Xuj32LVvfOXhobzwRMppUXd1t27dv3blz56lTp06fPn3w4MHGxkYikchgMF599dWuri4QHDoyMrJnz56BgQGj0bhs2bKenh4EQWAY7uzsXLZs2eOPP75+/fre3t5Tp07t2bNnz549nZ2dAoFAr9crFIr/27hKGsxeVotxFdMSZphDVIOfrPWSNB6SxkPWesla7xX6sS6rjxHVx3yyKlQBrpIFM0JnSOmPq6AY4CqtL6GF4hKrb927u19cv7VriDwwyXp764ExIncOx1XmoMaHyAOo0o9+7CjzAor6H0eZ95+Gq/i+vMBfANmhNEuCoPL18y3tM9rZ4DwLKpBtyLg+OqoNj+kioMV7sZwFGhihbUXolgTPjioCBX20ZAznSEL9sfYLG3ce+P1zL33rez/8wm133nr7nTd+4dbP33Lbv37+i0/9YeXxptNnO3vZfDGSLaawApMraO/uf/GVdd/+7r033fqVW2+/84u33fHZm2695a77llx/y69Wre2anj1H4owItKpwjmEMsqwRhjXGsCbotgTdmqTaklRbctqWothRogUmGGIgRZ1ogenuLNs/1yNytnFMjdPKhinJSYqinWseUgWIprg4UJb4i2JfQQTlBZ7srCvDc6a5DlQE5YH4bmzGClO0IYLMMyK00eQOrtYrs8cMAcwaLVoiBWMwq4XQy0rly6qiCxRjsodr7WKbx5VBMBEcBOGCCUtjisCwFBqWQqNy/4gicAWukocwiTshcSeMsTxL524eJh/v7v0UclUcduSKoQoOm23SgeGzFOpILOEBXIWg8dNnTrWfO50vZABX8QQTOhMzFNOkcw40a4+njNe46tPAVVWDChTyIgldJu9MZaz+sLJQhrCCK4maASFBQTnwsYBNlS95UxkrmrVn8k5vQAbKguG4FrwWcFU8ZYzBBqdXVFoI4Hg0FNMkEBOORxOIqbzgy+bMmYwmX1BnswIEJucyU3iFhBeHkdAJn2W3iruGN7UsYt6Kl9pwrGs+zUzHZ2NBdiI8iyGqubx1LufIYa6r5arKRxvKpFLp66+//uUvf/mGG274zne+s2vXLrvd7nQ6W1tbGxoaxsbGjEZjtUzW2tq6Zs0asViM47jVaqXRaP/xH//x3e9+99vf/vYPf/jDgwcPZjKZVCp19OjRlStXKhSKcrkcDAZ7e3tPnDhhtVqLxSKHwzl79uzw8DCwwQQCwcaNG5cuXfrVr371tttu++Mf/whyFlwu17Zt2+65557rrrvuW9/61tq1a5lMJijkgQe5yWTavHnznXfeeeONN37+85+/884716xZQyQSQQSDVCrdsWPH9773veuuu+4b3/jG0qVLgXkGchbA7r+WlpbOzs5qc1U2mwXR8MlkUqfTrVq16oc//OGSJUs+97nPvf322zabDcMwg8H09Tu/c8dXv/3V27/xyH8tPXumIxiIejzQ2NjY1q1b9Xot5HMBrsrl0WwO1uoU69e/ft999y1ZsuSWW2558803HQ5HqVQSi8UrVqw4depUMpmcn5+fnJw8cODA+fPnNRrNihUrOjo6wAxsoVD4zjvvLFu2bPXq1V//+tf/5V/+5b777uvq6kIQxGQy7dq160c/+tGnhqvmKnhpoZQrZ9BcLlsqlPA4kjO5/UebO4ZpHLUn6kgVDOG01B1V+JPG1JwsmFkMca5KDHOIaQmzrJEZW7QaiMBzJa/2OlcFH2IfIvFE+TaIZ3QJrZDaG9MHYI03JrMHnlv7Ts2JdqXZR6AJWs8NS1QOiytucMZVnqTCh6j8qNKPKqCUxJ0Q2iM8S1Afycm8sNAeETlj6kDaECsYonl1MCOHPhTAKakHBbo8bEFpie9D5gPtZbJQTh7Oy8P5xb7CYvdBEsCEEGpEcbLWu7P1QvMkVxktSkIFge9DX+pj4nmz0si8LFqhW5N9s+YOlnZU7mG6UJojU40aBzhFMMQW04Q+Nq4OT2oiJG1k2hhlmRJca0JgT0jsUWMIY0j0Bxvblj6z4uavfHPJZ2644aZb7vjmXUs+c/0XvnT7rx578uiJJqXOhObm0vlSMAYbba4JMm3Ljg9+/NOHr/vcF5Z85vol//Kv19/8lSXX3XzbDx5a+fau5hEaU+cReWCuIzqt91F0foLSOyC2Nc9fdAAAIABJREFU9fDNvQLbkAKaMsamHWm6OwvCtyaM8WF18IIcAvsBx/XRXrGrjWPqETmJFpgFFajOzIQ+oozh6hiuii7IgiW+G2OaE0SVf1zqvsAzD/Ktw0L7mMQ1qYBI6gBFG6LqQoZQ3hjMXipbbM4WmwOkZYkUzOG8KZTTh+eMCC4J43QrOq4MDkm848rgtAkGQ5aqgwtJ+vikJkJQhap+1Ywny/ZiPG921pcV+DCBP822RpWRnNSTlLgThmgO9FddoW8dy/syOQjFPKm0C6SWZ3IQVoD+PjkL2UIQywcsdhmNOTLDIVrtKiybxPFiOOLrP9/V198VCHpxvJJCIlw+wWTjJFFzvuRFs/ZoUh9N6kGQ+mX1aeOqq9IVuOriiYdg6GESNcOoOZ22ZlArlrZlM/aLQepvwm1X0GL3eTElUfP/f8GoEU0bUFSTRmQZdDaHMUo5El4axefPh1z77OqNGv6LVskrCdvmcvQgHqvNBU5qhMf1ij6nZTIa4KBJeTZtyGes2YzT5ZQzmONqtbBUzgGumq/glYUPuWrDhg2ASEAFsPJR5SuXy8Xjca/Xazab1Wq1TCbLLLJyiyyRSMTn8wUCgVqtdrlc4XA4EokEg8HFruP3+2OxWDqdLhQKYERxLBbz+/1sNluhUHi93lQqlU6nI5GI1WpVKpVSqVSr1bpcrng8DjwzQELxeNztdiuVSi6Xy+VylUql2+0G52QyGfClTCaTQqEQCAQcDqeKhvPz82BCM8iLWownxGKxTCbTaDRms9nj8YTD4WQyiSBpsUghk2o1aqPZ5PC4/eFQPJlMIQiSyWQyGTSDpTJYKoPBGQzOYIkMBvN4HIFAIJPJdDqdzWaDICgcDsdiMXiR5Xa7A4FAMpkEtyuZTAYCAbfbDZLfjUaj2+32+Xwej8dms4HAhU90fdq5asYWZdtjl0ZMfdJcJfXGZN6IwhNReqNqb0wDxbVQXAvFdx5qXL913966llc37tjwzm4mTx2IFbIVXOVJyr2w3AsroJTSh6gDaW0I04WzfGuIa/JzTX6hPQL+S+yMcU1+QFESNyJ2pUROWOSEhY6k0JFcjKtA8NJ/VyqDWUBXnzRXzUI5SbgsCZep5ng/39LF1o8pvCx3mubITDvSFDsKHKkJY5xgiIHxeZeKoIt+jKs4ljjfFpfYox50QeuOjtJ42/bV/tdvnrrt63fdcNMt//r5L377u/f+6rEnd+zeTyBRzQ5PJIlG4XQwBsdSGb3FcWGEsPHdbQ8+/Msv3/GNG2665bM33/adB3/5y1Wvba0/28eS8uxRiS/DdSYohuC4wjOh9k8ZwiRzgmROEAwxMIWmnWtu55o7Zq2dfFu30NEjcoK9jSyoMGlKXJBDQ6oAxY6y/XNMb55ihUcknnGpe0LunVRAE3IvQeYZl7rHJC6iyg9YCkRbsW0prgOddaLGcMEUyl2qxbhKE8elEZztyk1po0MS77AUIhsSfweuAj9+TH+f/KpU2gO4yuqQ01mjMxyi2arIYImLuSoYggBX8QQTgKtAsekaV/0/zlVZ1JhLa/JpaR5jz2XJpdzAfK5jId8cdm526taYxCvssj/FLRvy0Pa8e2fSdtAkb7ZoB70OcjzEy6SUecxUwGw5zHW1XAWKXyCyHAxmAbWn4iKrtMgCBhUMw4BRqviy2HXABJjyR4Hv5XI5l8ul0+lQKJRMJkHmJ6Af0Ecfi8VSqRR4CZhjCD42flE+OwzD2Wy28hEsVskJwzAURcHHA5cF/wu20RUKBQBql13xeDyZTCIIgmEYGJsIthPGY0gygSGpLJYpFvLlcgkHo6uLxWKxmC/OZYtz2eIcVpzDinPp4hyWSiUBdeXz+VKpVB10vdj9QVH00vuDomg8HkcQBAwFqv4X8B0/0fVp56r/ESt1US3vk+YqVTClCiRUUEzmCsmdIa0v4UjkAtmFxo6hZ15447FnX3rgl79/+o+v9g9Tre5EAcftsaIpktcHMTWEKD2wwp1UemClBxZZw2JbROaMqyFE40PlrgRXD5FllipR/X/svVd0HNeV97vWfbhr3bkz95tvbMvKgaQoUkwiqWg5SLI9lm05yZbtsYKlkWRliQpMophzEEkxZxKJyDk2gAYanXOqrurqnLurq7py6oi6DyVBMAHoEzmiPB5zr/86C90onDp18FC/tfc+e2v8ObUPG4NRlTc7CiEzcdVY8K/2YXIoc1p9VVyljovaZGEsJnS5M9Vq7wUV2GqLD4boXt+nNQjk5G655pMcE5yqJnu6yZpqtaU77Olud0YBoDJX6eCMDysEUd4dQXpGdbsOHP/TC69899EfL1x630uvvbV7/yHFiBoOxeTMqmgqm0ByJJfHKM4Xjnf1D23avvv3T//5kR//9P5Hf/Lmpr0fHas53avtB2L6GKON0YPebIcj0WAKNlgizfZksyPTaEvVGONn1cETKt9hhfPokPvECHhG7asyhOss8QZ7qsmZGY4XOiC81hyrNkYaHWk59arDgx5o1R1q0x7tNJzut1UpgUZdoN0S63ak5EJWqiCjifD6eF5OurJmyp5MHkwLUzUTVxkSBUNG0iYrfRB5UR+pVgfa7Bm5P+ZV5SqCDpJMSP5mcn+9r4erWCHBCglf0KIYbh5SdgCgkWZQScpnkHhN7bnqmnMyV+XwlErTJnMVlw8RjDeDObO4eyZOusZV/7O5iiSBPAsWOWdFMFbEoQrfVGBO8MQONrcm6f9zxPW7gOkXIdOv046nUeDFrP3FsGlF2H0iArelYwoS1fK0Pc9DBd4v8uEr4KqJN/Rkm+n9OvXKL7aZ5imXy5fcV0Yl+bcTvxr/zKbOLPPETPeVaU+ecPL35Un2ZfrDTF6eTBWVSqVcHpfGJVnjFWm8IlXKUqUifbb+UmW8UBkvVMbzlfF8ZVyojOcl6bK3blqbdiukmff5q7L/7lw1AQoTGe5XNs/lcpUTYcyxrBaOabxRSygDIUyEKia48TXbDv78Dy++tXrryo1733xv05Zdx06eb9XZQ84oaY9RMlTpfYgKiA/ZQ/1mnzPBOBOMK8m6kqw9RhkD6Kg7prAGDEFyKlqNwehMXKUK5CbcdRM5YZooNdM5gK+Kq7TJgjouDvrJNnuiVuur0/k7XemhMNMDUxPOKjkI2OTMNDkzDfbUVDXaUo2WZIs11W5LdbnSA+7sMJhVebNab1oLJYFYLooLUYx2eiO9w+rztQ2fHDvV1t1vsDqTWZzk8ghOR5JIJIkkkFwsjeZonhaK8QymM9ub2rsv1DWevtjSa/L0uaOqIKpP0NoYrYDRVmu0RuttsESqdIETw56DfbYDPfZDg8DJMf85faQVQGXJCWHtYK4DwuWMqxpT9MQIeFjhPDYMnNX4a82xRlvitMJ1VuE4P+SqGQWbDaEeZ1rpIzURXj4M+DlRIeN2VHKg0uVy1ViINWQkCyYpQ0KDMXZB5WsyJyaajl89rsqRfpwKTOYqnArkKN/XwFU4FaK5GCskghH78GjbkLLD6dZRdFaS8kg2UVt3vqb2fCodk6QKlkuOadtB3whGeuRK6xnMiRKA3ED6Glf9A3JVkYUk3iXlDVJeUeZqeHxPLvVuNvpCAvptDHgiavtZ1PLzuOnJuOF3YfVT0MhLaLg2Gx/IZUZZwiiyzoLgLQqBvBC5gjjgl395/x9NhpVCoSCKIs/zLMvOdGWlUpEvlgFoIiVI+gywZGeS3Hd5ApIuWWS5XJavkf984u75fP4SeLrEuzZxu4knnYknJj+a7NUTBIHnxQmuKpekYmFcFEqCkJdLUUhSRZLkzmRFSSpKUl6SijJXVSoVeYVyi2uO42bqA/jFO1wsFuXHnEiouko4NWH/3blKziIypvgJfT1cZUng+lDKGEw5k7g/J4AZWg2E2lXmf3/yuT++tELvDKapckPb8GvvrP/5b/781qrtBy+0n2hU1A8Ye/XQiCMy5o6POqNKe1jliskadUZHHJFRZ3TMHddAKWOImsipmqzL5arL3YfL5SpDpjwa4boBpNEUrtP5m8yRXhAdCjPdXnIis0p2VsmuqTpLfKoumuMN5kSzJdlmTXY6U/0uZMiDjEKIBkopHSGrPxXMMlmuiHPlLCWkMTKB5JJZHMHpHM3naD5LMGmMTGbxBJKLJBGM4rhChRFLmRwVS6MplMhyxRArQbTkylUMSW4IRlssoSqV56TCXm+OVukCp0agIwrg8BB4UhOstqYaXaiMg3L4ssmZaXSk623JeltSrr0u940+OuQ+o/Y12FPdXnwAIhQgNuBBBzzokBdXBRl9PG9KldRhTh3mJuosGJNFU6pkSZegbNGL5KdqJq5S+khDRrITkjpearWlq8b89YZoN5D7erhK9lqRTIigg18PVzF8FCMCcopVOOYcVXcODrdb7WMEmZG56mJ9Vd3FqnQmLkmVLBrX6Dsh/6h8FB8jPWnUIadLX+Oqf0yuKvGgxNskYazCteeJ43jqw1Tg+Qj0i4j7xwnPD1PuHyftP4kafhoeeyIy9lv/2Csc0kajKgbX8ZRZZJ1X7K+azCgTUDKZSy6x/yNajY+Py/PIr/yZ5pkgDDm/SmajynScJy9sgp8uuUZ+00/ms8okWpp65WQQmXzZTDwxwzzSBFd97rga/xQWy+ViuZIvV/LliliuiOUKX66IMlfJa5ARbTIyTrXJcCmHXyd7+CZmmPDJXW37785V5oxozogTdCWTwRV4ra4gb90cy3oQOkgVYJRTOnxH6to/2H5g3r2P/O75N0MZVpSk3iHTM/+5Yv6S7z36+B9/89zbz7y1/oPtR/efb6/t1XVpAIXZP2QNnmsfrepS1/bqLvYbGhSmdpVTYfargLjOj2sDuD5EGiO0OcZa4pwtKdhT4uXGAScT55ehz8vlKlN2XBliWm3xWq2v3hDscKYUPmI4wnZBxOTMqglPVa05NlV1pli9Kd5kTrRaEh2OZJ8zMwhkRsCMGkyag6gznIUSuQhKpXEeY/IUX2DEklCScEZIoYScU4VRnExR8QyWyVEYxeGMkKN5ghUZscRUpDAneUjJmOKHfdk2W6ROC58bAU4OO6t0gVpzrMmRbQWJNphu9VJNHrzehR5VQseVHjnL6uQoJOuUyiufauyA8GYXctGaaHSk+0OcFhk3pCrGZFEfz2sivMxSsrNqLMSOhVj5o0xX+njeEBcvl6tG/JQuNW7NSbrUeDeQu6iP1OnCssvqqnKVzFIY4UNxGMVhjPARdJBkg18DV6G4X06xiiWBMW334HC7yTKCE2lJymfRZH1D9cX6apmrkGxMa+iSuUo+ui8fDWPFGRd5jav+J3MV5SqzbokxlqhBIVdLJnelg2+EPb/xOx4N2h9KeL6XBR9LO34Y1f0oov4ZYvwP1PHBONknUnqBNgm0RWAcPANcWd76BOVcEm6b6X0/03t3MnJN/jjTPJN5bmpMcLLJXqKpcDN5wZVKZSKcN5mTpk4rXzb1jjM910yrmspVk543XywJxZJQLPHFEl8sscUSP1MccHxmq3zm0pvqXZv6gFeIS1/a/m64aqLwui7OfA35VfY0BaCMO02qoUjDoPZAVfOmT06v23fs3keeuO/RX+w7Vl3XPrR+6yfP/OeKH//8P5558f0/v/nRC+9u/suqHW+t//j9rYfX7Dqxbu/pj/adOd08VN2lbhgwNipMF/v0F/v0zUOWjjGX0p0aATMqb1YbwI0R2prgHem8M1O43Lx1mTin6qviKgsmDQWoBmOoagxqMIa6AWQoQMlcNTmzqtGRbrCn6m3JamNkqmoMkYvGmMxV7fZEryOtcKeVnvSYJ2GPEq4I6omh/hQWQ6gkRqcxMo2RMkgls3gaI1GSRUk2mcXDiYzB6rQ4PQAcjCQRlGRzNJ9CCX8K0wayQzDS7Yy3mAL1en+93t9gDDVao+c1vipD+KIlVe9A6l1orS17zpw6a4geG/FOsNTpMfiM2ndW4z+r8XfBpCIijCRL/SFO5sW+IKtFxjWxgi4mypJxasRPKX2k/I0+ntfH87K/ypgsmpIFL1qSEWpaTeUqVZDRJMqmrKRLjSt8TIs1VasNVY35v4bzgCQTyua8yYw7mXFnc16SCX0N5wFlrsKpECcmE2lQa+gbHG7XG4dyeErmqobGmvqGmgySkKRKBonqjN3egErOqUJyLpmruHzoGlf9Y3JViXGVCC2PdBLxE6nAh2Hwedj+OGR9ALYsiQH3odAP0o5HY/ofpgy/4oGXK/GdEjdU4swiYxZoC0fZGNLJkh6ahK8gv2ra9/1M8amZ3ruiKFY+oxDZCyUHsy43zjVxgYxfE/6zySAycdMJLJvMH7KJonhJ6YEJnJo2YesLeGI6x1K5kB8v5KVCfrxYkIqF8WJhvFgsf3ajQqkslspiqSyUykKpzJXKQrk8vetuRmz763VOfLzkMSuTyPiq2pflqvFCRSqO54USTfEc/1dc1dCrtIWRAC6607QphFhiORAvmBKMMcmYEtx/cbSmRXOaMyd5Y5IxxlldjNRFKG2UuKx5TAlmpvqc0xftjOaiXCVIClpv+GRT17tb9ry+buueE1XNCvUvn37phtmLFt7/yH3fe/y7P/rVC6+8/87KzXsOnT/d2LfvTOOqHUeffevDn/zhLw/85HeLvvfE/If+vUvtGrLAands1BHs1rjr+7XVXWNVnapBS2DIHhpxRTVQSs5qdyVZIM3L2e6XyBTBDTFKH6eMcdaQoE0JzpRiLSnBnOZmGmfaDWOc1UYJkJS6HaE1h2oOtQ3bMnlTklfH+LH4NKMtJw0GiHq9/7wKaDQG+7zoSIgejrAdINkGUS0eosmda3Ci9Y5snS1TZ8ucN8SmqkofvSi3tzPHJ3PVqCel86ZMvrQrggYQOkmIGUpM4lwMIXzRdCSDpnEWZXiUFpM5MpzC/PHU2dqm2pb2/hGt2x/KUkKOE4OJrBEMtWrddVqoSuW+MArUarzNlmgXmO3zU+d1weOj8P4+5/Z247ZW044ux8cK6IjS1w0zPTDV7SU7QbwdwNrcaKsr2+JEWl3Z/gCrjBV6ffRFc/yCNthoS/X7qWGYGPWTmjCri/K6KK8Js6N+UgnjlnTJki5ZM2VrpmxDKrIcSBnGyj6s4EcLl4y+bB5G8zAiQojgzQhghgdTnCstqsOcOl7QpyVdqqwMCZ0upEYTPD3kVviYAZjsg8huAO10oW32VIs11WyJDwdZuW/jaJhVRdixKKONsdoYPQynrWnWEM7pw6gb4Qfsvi/mKqGQpNhwBgVjSUcs6cigIMWGhWLiqnOVEMnmvDnSz4nJZMajM/YPDrfpDIMYHpckAcUSjU21DY0yV5XSSEhv6rmEq3IUyBfCXyFXTSuO808Vz/pFFs4zsMjCPAdzHMxxMMN/+gPPwXkGLjBwmYIlEpYIWMJhCYMlFJJQUEJBKQtIqOtT5VwSDkgkWKIhkYUZ3k8JQWJmP9zMXAXSDMAwEMuBHAfzglcQ/IIIcxzM8dClIwdfLldRIkyJMC3AtAAz/OcPS9PghEgGJBmQYEGCBXHWi3HTKMuAMwjIsq4vKYxxsrydIkdRpDUePhKA1nidz3ksPwPN34MMD0adP0DAnycdvwrpn0yYXxRDGySqVspriqJdZG0sbaEJG4HbScJNEJDMVVa7plhix6WSkOfL45WKNP5l8qsmYk/yS3Ram4kDJiOCHLaTv5lpnuJfJ5VXPouOTXyccI/J3wifmRw0nOwPu2RV8t/O9Fwzrf9LPu9nVDdtEHBiktKk1HU5e70w2V81OQX+C/bnEvfbBGtO69774tn+6/ZluapUqpTL44JYomie4YtCSUJI3hOK7z58pn1Y64njQVz0ZjggRbuTlDNOOROMPck4E9wlI5AWXRl+6jj1yi++/rLmcSZoVwJ3JbGpClGiOZQ0BuJelHancirAbwmn8HHJh5AXWntfX71xxYdbT9a01LT2rfhw673f/8nTL7+9csPOlRt2vvz26vU7DnQNaZV6R3VL75N/fuXPb6/8aM/hC+19SotHC/gH9I4mheo/Xlnxm+dfefaND/adrjZCkWxeipF5qz/hCmf0QLBPY63vUdZ0KFoUaqUZMHujQDQLp4gwxsXJfIwQQygLJXKuCOqIkbYELT+RI85aYqQlTBpC2OXumz3GWGJkmJYG7ME1e88cvNjjTHCOtGBMcLqkYEgKl4xuUhrwZqtHXeeUjk57dDRMqSP0AIx3wnwrnG+GhAaArXNS1Tb8ggU7b0bPm9GzRuSMIXNKlzqlS50xZM4akWoTctGYaDJGJ7hqAECGPMgImDFHKHuM8qQ5PyqGiVKcKiXocpIuxggunCMDCBHCiDjJpzkxK5SzYpEoSd4UMqCz1Hb1Vrf3tg6NDBntKpdP4Ul1ezKd7lSLI9FgidQaw1WG8Dl95KwuckYfOaWPndQnTuoTJ/Wpk/rUKX3i7FjgnMo3VRfUgWpt6PyY/2i/c2+rfm+r/rjCXasNVCvdNcPOqTrZpT/bZ65Vulr1/gFXasxPmOKCMyX4sIIfFUNYPpgrhHOFEF6MEqUwUQrnCsFcIYTl/agYyAowwvsyHIiI+rg4FhNGI4Iqyo9GhAEYb7Ul63T+4SA7AOOdLqTFGmu2xFtt8S53tg9E9XFRHxO0EU4borUhWhehDDHKGCcNMUIXyrqyrDoQd6G0MYbsOH9x7/lzdAHl8wlOjE/UrJIT1SUJF4upQNik0rTpTT3JjLtQzpQkhBXDrBj88rpctEJyACtGC5U0K8QQDIJ8+t6BuuOndpN0olgmKSZjc2gVg11GkyaeCNFsGvCqYimzDEZyUVCC8QrFyFfCVTJafXnxHFyioTIFFRiI5yCGhygRIvIQJUI45eJpj1SISEwgrGyqWfPq3j89cea53w6+8dLoX57Tvvqs9c3nHG88bXv1d7Y3nrS//0ep/6QUUEocJJFuErGkSXe8EIrlgyjnuww/EAuSrJtk7STrvGRkBIARXFNGkBbgy4IqjAcwHsA5gGQAhgY4CuApQCABIefiCTdPuHkK4CiAot045cIYVzhnyeRhRkoIUoaVkrQUZ6WkKCGEFJlOIVoK0JJvWjGSn5UCrBRgJD8lwYQEoZKbkHxpyWRP1nRrV43q3ohH17HYR1TsTYlYh3pecit/B6j+E/PvkphmSRgsMCMCb2I4G8XYcNqO006CdlMsTLOhUMQ8qGyxOdSlCiNJeUGkS2WxXMnPxFXX7EpN+mtNtdJf6+/bvixXFUuVUnmcy5cIhqeFz7lqz+Ez7cNaMIaHc6I3w3mSNJCgXDHCFWem1bRFfTwp/nKvv7x5EqQnjnkSyFTpQb83jUEp1AAFHOFERijFKF7nhi929q/ZvGvVxh0X2/ta+5QrN2x/4qlnfvmH57bvP3r8Qv3+4+dWbti+98hpjRUAw6kRk2P9noM7jp46WttY16PoVOkGTXa1C9KD/mN1TdsOn3hnw9ZXVq1btX3P0drGfr3F6ouEs6QDjij1tn6VQam36R2QGfCb3D6jC9Y7II0V0FgBowt2+WOBJBZFWWeUdMZod4KVy0u6E6wzRjui1OXum/xXEUoasgbX7jl1uLbHnWCdac6UmD5u6CLGB72Z2jFX1Yi9wxYaDebGwoTCR3T4xBa41AQV6gGh1slW2ajzFuKcGT9nxs8YsdMG9KQOOalDThvQM0asyoxOy1XDUMYcYawxBkjzMFYMkZUILcXo8RhTTvPlOC1ECDZOC9l8BS9LeFnCilJGKEEpdNQOdIxq25TqPp15zAlq4Zgxwanj4kiMHwzRfT6yC8q1ebBmINcI5BrdRD1AXQSoiwBT52HqAK4eoC5owzWa4FTV6cL1hmidLnxWCR3ttR/vd9Zogh32dLMWbtVCU9VlCvRYQgpnfATM6IKEOcY60nl3Ju9HxSDKhzAhnBPDOTGC56NEIUoU5I8hTAiifCDL+RHWl2FARDDEeW2yIJe0GPST3QDSYo01GENDAarfm+t0pVussWZLtM2e6HJn+sCsMSaaIpwhxOiDtD5EGsKEKUqZY6QphutCmc+4ijTG0jvO134BV41LOU6MB8ImvanH5hxCMChfSoul5NXmKpQAGSEklpJcPoZTAX/I2N1Xc+DQRoKKlyokyyMuQK8Y7FJrhkJhiKSTHnhM5iq52Lrc4eQr5KrLEs/BZQoap8ACA/IcyAggJYJ4ASTyoFD0jRcCEgmi5l7Fng93/vyRlUvnbVky//Tye2qXLm67d8nAQ/eMPrRI9dDc0YfnDD8yV9j9ptR/UoqqJcwqYDaEBaPFULgUQfjL4yqCcxK8leDsl4y06KLzjktHEbgirnLjnJtk3RztFkh3nnQXCPc4BRZJQCRcbM5B4XYCt2OkHWEchBSJlSB3zqAJDQyBHcNQpzrYb4wrLSnVNEorrciAFemdKnO625LpkX+2ZHpMqS5DokOdaGvwnKx1HTyjWnN24BWNezXNH5HyB8nYGtS7Iqh72T74IqRdg0eqK6yqyFto0kTzTpJ34Kwjx9hztAtnPCQLU1wo+ClXjZUqlCTlBZEslYVyJa/Vqq9x1TW7YvtH56phi9OTQMI4A2dyYZyJkly/3rLlwNF1O/btPHi8tU+psQIHT174ya//8MRTz2zff7RHqR3WWWtaujfs3H/gxHkrGETovC+J2gOxEZu7tntg57HTH+7ev+fkuTal2hqI+rOE2Reu7R5YsXHbT//47ON/eOb1tRv2n64aNtj0Dsjpi4LhlMsfMwN+jRUYNTpGDPZhnXVQYx7UmFUmp8ntA4IJXyJnDWK2MCGjlfykMmBdwT47olSUloZtoQ/3nj5S1+tOsK4MPxNXOXLlYV+2QQfWqJxtlsAQjIwGc4N+shPmW+FiM5RvAPg6J1NtIy9Y8PPm3Hlz7qwRPWPIntJlTukyZwzZs0Z0Jn/VF3AVVpTSfDHJ5rP5CiVJlCSluII/S8j/KUc4YfQGDVDA4o8A8QyYZWxIwZgRqKCoAAAgAElEQVQt61LF0bgwFOb6/FQXTLZ7qWprqtqaumDNnLdmz1ux81bsnA27YM1eNCcbTfGpancgXW6sy421WFMX9ZEmc2IApvXJsiZI6YLEVNmSgnzgwJHOu5CiO1sC0LInW7wCrjIiFVN2fCwmdANIsyXabIm2O5KDfrIPwiZzVTeA9EPoV8VV+VKaoIP+kNHuGvb6dTnSLxSSrBi92lyVo7w0H+TyMb4Q58R4LOno7qvZsXtVFgsVSrhYyHl91gFF5+BQNwjZcTIO+tTRpClHgSQLY6QHJQCC8X5BfhXJwtPqK+EqTvZX0WCe/ZyrKBGkRXC8EpaKYcavVh7ftvPJH70x77aXb/zmm9/81w3XX7f/lhtOz7m1Yf7tHXff2rvwxp4F17cvuc7wu4ewfSskY5OUMUuUh+J88UIoWrhsfxXBuQnOTnDOS0ZaBD4Fqb8ar8xfNQ1XSZyvwkB50k3n7HjORpAOknXn8h5aSlhyY6eHP1lz8u239r/43uFXPzr73paaNYe6d02nbZ/0bPik56OpOtD14YGuD+WfD3av29+5dm/bqp3t7z+374kX9v/01f2PbrvwhMazqiKdl6RTdHIdpH0OGH0eVL2VcO0WMm0Sp8+zNgIzX+Oqa/Z12j86V3nTmDUQ9SE4OS75s8TZls53N21/ffX6A6cuaG0ebzRzpq7lt8+8+PPfPb3t4yNKvc3uDVvBYF1b78oN27fuO6y1ebJMIYJSrCTFKF7j9l5o79lx9NSmA0f2nDx3tLaxvm9oyOywBqKjduBEfcsbH278xTMvPParp9bv2l/T0m33hkNp3OmLjhjsgxrziME+Znbp7KAZ8Nu9YRsUMrrgMbNrSGdXu2NaMGX0ZW1hwhVngCR3ZfsmO7pijKS0h9ftO3P0Yh+Q5NyIMBNX2dDiSABrNfsvaoAWk68PSCj9qDLEXG2uyualJJtPMCJaGCfHpQQj6kF/6/DYqB0wQAF7KO6KppyRpCuaglKoL8f2A7EuIN3uSDZbovWGcLUucE7tP6P27e9zfNzv/LjPvbffvbffs6cf2tMP7e33nNeEqtWBqWoyJ9rsGbkf30V9pMWaGgpwZkRyZivubGmqvIQE4Z8KzI2DuXEPVgHR0uVylSkpWjDJgkmjEa7FGqvV+pot0T4IU/iIXhDtcKZkrmp3JHs8WQWc+6q4ihPj6awHhDVuUBWJ2wg6yAoxigtdba4iWT/FBWg+zBfihXImm/P2D9bv3LM6GHYyXLpYJiMxj2Kwq6Oz0WLVormIN6CNJk0yTslJRSQLf0GdBTkPaaq+Kq7Ks1CBAUXuU66iRZAWQY4Hx0W/RHiCw/XHX/uPNxfPfv2OG1fPuf3D225e881/OzR3dtO993Tdv3Bg2dyRZXeolt8xuOzmhsXXOV55Qmo/IkW1EgvnxUBGDMZ4/2VzFQsQnHuq5IVdKgG6Mq4ipvqrWG+FgfK0h2cAjvVwea9YCTBSICYBzd7qt06+9KMVDz/8yrIfrXj4F2t/9OuPfvLHbb+aRtt/+dTWHz+19bGntv7wkvF3Wx57autjv9/2o99v++FTW3/4282P/GbjD361/rv3vXL799+842fv3v7qjsUNw89i7H5p/AiNbAR1L/pNbyWBrUz0XBEfKLNGgXKSORvNu69x1TX72uwfnatoSYIzOQMUGDTZj9U1vbd5x4aPD13sVhgB35jZdbK68T/feO+p517euOtA97DGCgahSNrpi1Y1db7xwbrVm3YOasxxjAlmcH8GD+NMRiihhfFQjlZaXYeqLn6wddefXnt71fY9NV391kAUzuRG7cDB87VvrNmwYt3mjbsOHDt/sa1/RGVymgG/DQpZwaDODhpdsBnwmwG/zg4O66zdw5rm3pE+Pagw+0edUR2UtgRzEzHBy903+U/irDTiiHz08dlj9f2eFA9kxZm4yoLkVSG8yxFp1EONeqjTHh6CkdEI1w3z7XC+FRKaALbeSdXa8GoLVmVGq8zoeSNyzpA5o0ud0aXOGTLnZ86v+gKuSnGlUI4OoGSCETNCyRVN1XYPbPj40KnGttbhMY3bawvGzL6wHvSbfWFrJN2k91zUeWs13gtjnrNK98lh57FB52GF85M+54F+5/4B174BYN8AsHcA3DsA7u8HTiq9Z4bBqTqrhKrG/NXqwLkR76lB4Pwo3GbPKAOsLsxMW2/MmSk4MwUXUpSdVVfsr7IhJWtOMmXHFT6iwRiq0cBt9sRwkB6A8R5PVubFFmusw5nqBdFBH/5VcRXDR0NRi9Ux6HArowk7TgVoLvI1cBXNBykuQLJBRogUKwjJhLSGnuOndmr1A4mUt1gmETQ0rOytb7igGlOkkYAvpI8kjHLvGhkm5F7LXwknXa4YHhZZSIYqjgcZAWQEkOPBPAtKjJf1qVXHt3/0k4deuOkb791xy65FC/fcveDd//X/HV+6SPGzHyof+07/0rlDC29VLbplaNENdXf8s/rXD1LHNkhuhcR4JTGIsYEkA2OXxVUTaDVFtABNp8vz203mKpr5nKtkFWlPkfcW8r5C0c+XfFTRm664BlItO0Y2Prnn5/e9tfjeNxd9f9UDj3348CNrHnrgnXum0YqF97419963Z9379pxLxvtXzH3g3TsffG/eg+/NffC9efe9M3v5W7OXvX7bA2/e+ti7t/94xbef/OC6LSfuV1n/kkivT0bW+p3vIP4tXPp0mWgvkaMibuJwF0t6rnHVNfs67R+dq8I4401jDf3Dr6xa96fX3v74TJUBCkRx1hWMr9u29weP/+rpl944fqG+d0Qn+5Nkrqpp6X579Ya1W3YPaswxlPanMHck5Y6lfQie4gq5khSjeKM32K021PUoth85+cqqda+v3XDgXI3CaHNFU3AKO32xZcPO/a+sWL12y+7GLoU7EA+mcp5Q0uT2aazAoMbcPaxpHxjtUKh6lNo+lalVae0Yc/UbYZUrZvRl7RFSDghewb65E2yCk0ad0fX7zx1vGADTggfNz8RVxhSvjpD9nmSzEZZdVgoorU4I3TD75bmq1pRuMMYul6u8acweikMpNJSjLf7I2ZbOD7buOtnQ2qMxumPpIEYB8YzRGzTBIWskPQJnBn2YAkYHvNiAF+uDsG4I7YJyjbZUgy1z0Z6pcyB1drTGgdY4cnV2tNWFdTizU9VoirdYU3IQ8ILKV6sNdbmxsYg4UxxQLuVqijJyBTI5GggghcvlKldOMqOS3C/ooj5Qbwj2eLJjMaEPwroBpM2ekLmq05Xug7AhP/FVcRUrxCCfVk5a94eMCAbJdRa+Bq6i+SDBBEg2KB9UhHz6nv7aiw2nHC6NWMhRTEo1prhQdXJA0ZlIwYGIMZIwyuUVZKL64rgeIwSm1VfFVRwPXQJVIgeWaVBi/bGxlgvvvvDGolnPf+Nf3r/h+m2zZm+bNfudb36j/mc/9rzxsuOPv1Ysn9d/5/Vj827ULLyp685vDD26MLD6eUlRJaVtEh+g2UCW9ePsFXDVNJJP8E2jy3pkAcY5AOc+5yqe+hSt+JwjT3sqxUCpHKRFMIzorHBPv7vug+bXf3P0Z8tXL77rjdsXvzf/gXX33Lf2nsXv3bV05cKlK++eMs67Z+Wce1bOmqqlq2YvXTV7+Zo7l6+5c9nqOfesnLXovduWrLj5R+vu+uXGuT9becPjb/7Tq1tuOdf+E5XhzzrNc2btX2LeLSJeJwlDBVrDoiYGBXjKT/Oea1x1zb42+0fnqpqu/jPNHZsPHl2xcdv+s9Uqh8fsC3eN6nZ8cvw/33jvmZff3Hvk9KDGrLV5Rgx2lcnp9EXt3nB9R//KDds37/lEZXLGMQZOZKM4CyazRm9Q4/YavUEohaa4AlGRGEnSAvDOY6dfen/Nq6s/2nX8TPPg6JjdM6AxXWzvO3jywvb9R/cdPXOuvq1zcGxYZ3UH4jYopLV5lHrboMY8rLOqTE61FWxUGFtH7L16SOWKmfyoK85AGRHOFq5g34Akl+SlUWd0w4HzJxoVUEb8Aq6SS38NwUir2V875mrQgQNgSpMUu2G2wyu0gVyzm25wEHVWrMacrTYh1SbkgiF9Xp86q02c1SbO61MXDOkr4KpcSfIkkDEnaPQGfQjuTWP9esuxuqbmwVETHELEMlGRAihp9Aa1AGzwx0bglNyfeziAK4OEMkyPhFllVOgEsQ4I7wDJNohs9VKtXqoVYtogShEQhgLcVA362eEgP+hnu9xYkznRYk3J+VWmuGCJc1M1LVddQd46SEmGTHkAxpst0XpDsM2eGPSTmkS+F0S73JnJXNXvzQ0HyK+Kq8RiyuUZ7emvHlQ2uDyjsaQDpwL5cupr4CpWDJNsECW8FBvmxDiCwR6vdvfe9cMjHSyPCHlMq1OePXesq7s5GgeDUVMkYUwiNoz0UJyPEQIU5/uCvstf3Tqn5wyGh2SiksVzYIEBJRKUuLCr4diuX//wL7df/9p1//bBddetv+6GdTfcuObOO0beeFk4uj/zwVtj310+MOdGw/xbHMtmaxfe2r/sDt3vf5g7tU2CRiTKW+IDNB+8PKiaWV/V807mKuYzrhJIN4c7i7y3Ug7xBTiY1vRpLxy8sO7tg889sv6BBWvvvP2tm+5456YFa+bes+HuBWvmznnv1qUbFi7duGDquHzL/OVb7pqqxetnLV4/656Nc+7ZOGfJhtmLPrrj7rW3Llp18482zv75htv+/YN/++k7//T6jtuONj1a3fb4sdMPnD3ziFr5Jpa8MC6qiqyJRCwkAvJU8BpXXbOv0/7RuWrFxm2//vNLL763esBg5SQpiFH7Tl948s8vL/nOI1v3HdZYAaXe1twzNKgxO31R2Z9kBvz1Hf1rt+zeceCYxgrEMcYTScEpLIwzCUYM4wyYzLqiKW8aixDsqB1whBMRgvUhuMJo23ns9B9fefN7P/t1+6DK5Y9Fs9TAmPGD9dt+9+xL76zZeLK6MZwhYiidyLFxjAmlcSCYMLl9E1zVZ/COuePWEO5J8X6sFCLGL3ffwLQgc5XKFZO5yovkQawwE1fpE6w2Riv9aJslUKNyXtQA/Z6kLpnvgZkOL9fh4ZrdZJOdqLNm60zZalO61ohcMCSrdKmz2th5TeK8PlGtT9cZk5fLVawkeRKIwmgbtQOyF1A+ZNAypLL4I9l8BS2MOyPJfr2lY1TbqbWc7VGf7jOc6TeeG7JcUDoujLqqx8BqtfeiKVRnitSZYrWmRLU5UWVJVlmS1eZkgznVZE5MVR9EDsB0L0g0W5JyQLDVllZ4SXWA1AbwqbImeGuCn5y6fmX+KpiVdKlipyt9UR9oMIa63JmRMKtNFmSuarXFJ7hqAMaVQeqr4qpCOWN3Dbe0n+ruq7LYFaGoBacCX0OdBZoPcvkIyQaRHIgRPj6fYIUEgsGr177R0VVLMalimTQYVafPHGnvaIjEPKGYOZIwJjJWuS0gKwb/tlxFiRAlfp5W9amzigAlNqw7vnPt95a9cuu3V95+y7qbbt7wrRvW3XTz6sXzNBtXSS015LaPxr5/f/et3zbMuclzzxzHktm9c6/r+/6i8NYVkrlHwj2SGBSLEfK/H1fJyVUyV8kuK55yCzRQLPhLUpgUPBZv99H6zc+v/OV9z9x1/4eL5q2fNW/9rMVb5z2wb+l3Dtx7354li7bctXjrvGm1dMe8pTvnTh3nrrvlrvU3z1t/2/yNt85bf9vcj26avebGeSu/9fDa6x9d+Y0fvPP//uz9f3n/yMITnT89VPO99z666f3Vt9dWPxWET5T4sQJnJ1EbkfGwhP8aV12zr9O+LFdVxqViqSIUK2JpXChJtFBM42w4k9t58GSHUudL0XGqBCM8mGK8Gc6XFeRy0l9e8it/cqMPuRT1TNfLp+GmKohX3AnWACN6b8YWJuQvnXHCFUHkoBJaGKckyQSHNu4//Nhvfv/62g1NipEwzph94c0Hj/7imRd+//Lrq7ft0TrAvlF9U/dgh0Kld0BQJA3HECCYcMARtcXd2qfcfejkpt0HBzXmHF+O46w/g/uQaRTK0XKeEJzJeRKIPRQ3wSGDx7922561W3Zv3vPJiaqGzsGxgTFjc8/Q6drm9z/aum7b3sYuRYYS85KUxDlPKOlP4vYwLofwTH7U5Ec9Kd6HFsH0jPs8bV1vmTs9KT7BSYOWwPr956q61CFi3JnmLKnp67YbU7w1WzCm+H5PUq620OWIaOLCYFDs8XFdINsXEIYjFUW40O6maoyJJhvWaM9eMjbZsm32TKcj0+NGB7y5UR+lCbPGGG9KcBA2DmFlX67kx8sBvBQkymGiFCYLUVKAUqgJDqkcHrULckaSMYrHy1IoR0cINkbxMYoP5WgohdpDcR0cgYiiHRF1EWIQSvY6Y12OWKcz3gWkm8yRGn3wpBI42Gf7uNu8r8d2cMB1dNBzWgnJPfjaHUgvSAz6WWVIGAmLY7FiN5Cr04Wr1YEWa0rhYzSJsiFVUUKoypsdg1GNPzc5/CcXxJc/mmOsLSk4MwUAKXgznB9h/QgbyHKTASuI8lMFY4UhKNvuSDaawh3OlDLEaJOF0Qgn563LocAOZ6rDmeoGkD4IG/Th+ghvjvKWmGBL5G1JwRJnzDHaGMGtScoUw0BcNMYQkGDNCWTH+drdZ8/QBVQuCio3rpEbAlJs2GDu9XjVFruiT1GrNXQRdLAiYQQTIJjp41AzvXov971OMD6C8RFMgGAC8noIOkzQ4d7+xt7+RuVoV6FEBIKeHTs3VlWfcnsMScSVRh1IzoUSAEZ65COBcpnQaXW5XCWWokIxwuVDcqxwIs9dkpBCJS5/yRfCfCFMsnCGcFBFmCp6mYKXLXgF0VvkvRLjlUhvaKCuYe1rqx5c9Masm9bNnb1t7tyNN92y4rrrjv7pSVLRKkGWypnD0J+eHFkwe/j6/2WbdSN0z5zOG/65Yf6NwIpnJWW9lDRLFJQXA9wM68dpaLImSpCnUGuOBmgBpngvLcBs3s/m/SQHsXk/xXsJFsQZD8lBBAtilBvBHRPoKfcFQnIuOcA6/b7l/QQLUIKHFSExD4uCV2A9LOGkMBuZs7GchxZBqgw7o0Or9r503y/nLn1m7sPblt+99c47N9w+b/PsJbvuXrZ30aId8+ZuvGP+ljkLts1duP2uxTvnL945f+H2uxZsmzt/6+yFO+Ys3DFr6nj3tll3b7td/nnB9tnzt942d9OtC9bf8Mim2x54+//597XfXFXz3dOqPxxsf/zNLbc++cL/9foHt56tegqGTxTzupLoYnAnjXpZ2k8wLvmMJEbbsoQdJV0078+XU9e46ppdDft75aqZ/DEycjmilDWEy4UJPCnem+VdESRG8Rmh5AgnarsHth0+seHjQ9uPnBy2OLvVhpMNrSu37X72zXdfW7P+SE3DsMnRrzZ2DanbB0YVapPFE/DFs8FUzp9AJ7hqz+FTm/d8MqS15PhyLMfMxFU+BPdnCVk+BIdSqCeBANF094j20OnqVRt3bNp9sKalu19laOoePHS6+q1V6z8+dvZCY0dVU2e/yhDOEChb9CVyniQbyJX9WEl+NE+K9yJ5IMldba6yIHmZq4ZgpMXka9CB7dZgP4SORAsDAbEbYrpAuhtiuiGmAyBbnblmOzpVLfZshzPb5UR6AUwB4yo/rY1wX8xVGaESytGOcEILwHI0EIhnAigZp4UEIybZfJwW5BQriz+i8QTUcEIbxiwpxpHNm5OsEs62W4M1as8phe3cCFCt8100Ry+a41WG8Okx+NgwUKuP1BuiTeZEsyXZYk01W5JN5kSjKd5sSVarAycV7lODQL0hOgDTmkTZlJFMccEcY80xVqYofYjUBQltAL8k1+pTtEoJ3gznyzCTuUpGq0CWmyovmh/x5WS/VJc7owwxmkReGWJ6QfRqc5XR0gdAYxa7Ymik0WJXUGy4NJ7NUb6/FVcpRzt7+xsVQ22ckPX53TJXeSBTKuvOYM4s7sZIj0wSE9UWptXl5lfJS+XyIbEUzZdjE4wlFCOMEJDPHoqlaKES5wthgofIIkyWvFTRyxa8ouAtcV6J9kqE19Vysvrd/3z3vrtfm33T2nlztsy7a/1tt715yw3H33g+q+2Rws5K/anAy0+PLZ2vvP7fnLNughfO6r/hX1ruut716lPF7rNSWCdRnpLoZwXftOuXs8rkZ/wcsBgPyXm4go8r+EjOQwuQWA6K5SAjegvjYbEc5Ao+Ng9zBR9f9PNFP1fwkRzECAGZq+R6YDJXTb9voo9gAZIHeAES83BB8IocyFNuhnTiORvFAQQP5IqQLT606sAr3/n9oof+suQ725fdvW3OnRtvm7dl1pLd85ftW7ho511zN90+f+vsBdvvXLhj7uJd8xbvmrdwx9wF2++cv3X2gu2zF2y/Y9px4Y5Zi3beuWjn7IU75ty97fZ5W25fuOHGez/4xqOrv/XsgYVbu544MPDk2jMPPrf2+t+++i8vvX/7saqnPP4zYsFQLgI8A3CUNy+ECMZF8g6Sd+UYO4LbsoSTZGG+EL/GVdfsatjfK1eBaWFauT6rQSAXz5TjZWGq7AxnYhQfQMmG/uHX12549s13952+oHF7PQnkZEPr719+/ZFf/e7F91afb+u2BWMJSmjqHepQqIa0FoPT6w7E/Qk0gpDRLGX3hsfMrrb+kb1HTm/Ze2hIa8G4UhSjZ+IqTwKBUqgPwYMYFcaZT4XRYDTt8sdUJmddW++ew6c27jqwff/RgycvnKtvq2rq3H3o5GvvrV29aWeHQhVM5eI5HkrzEUqKMRKUER1RSt4Zd4K92lzlyJVtaNGUFtQRctCb6XJEWky+er1/NJIfDhf6fVyHG2+2IS32bJeH7PdxbU5sWnW5sV4A6wfxIT85FmB0Ud4Y481JfiauwopSghG9aczij+g8Pp3HZ/QGLf5Imi+m+WKKK8RpIYCSQDxj9oU1nkCfGRwCIoYIZstwtgynieD97kSbJVSlctfpfa22eBeY7fbinSDW6so02dP1pnijKd5gjF3UR6rVgbNK6KTCfazPUa0OnBkGj/U5Tgy4ajTBdgei8DEjQW4iDqjx5zT+nNqHybLEOZm3zDFWbvIIoGUIK0NpFk7TU9FKdmJdIigrqkNUvzfX5c70gqgyxKii/FCA6vFkrzZXWR2DTmDEYlfojN2QT8vw0XwpjRLevxVXmSzKvoGmjq46gkrAPteOnRura05DsCWDeeR3v3weUHbVYKRnpvtebv2qLO7GaYgVg/lyLF+O8YWwHGeUfTkTvxWKEVYMylyFT8dV3fvX7Xn65y/Ov+XPN3/jrVk3fzD7tndvvuH5W75VvX01AqiljFfqb0yvftP48DLVTd8C59wK33XbyI3/2jX32+Znf0rU7JNgpUS5S3kfxULTrl8GHXltGOnJ4u4M5kxjthxjp0UXwdkzuAFnbflxWChDKGVm8m5KcOKsDaMtOcZK8g62APAlL854ZJcVxfnkeeTSFdOLgzDKibMuhgXkoKfAengG4Gg3STkpwZMTALQIWuNDqw+//r3nlj/yzoMPb1u2cOucuzbcdvfmWUt3zb9378IlO+6at/H2BVtmL9p25+Ltc+/ZOe+enfMWb5+7aNudC7bMXrBl9oItd0wdF227c/H2OUt23HXPzrlLdty1cOusuzfPWrT+5rtf/6cntsz5oP7x3QN/XFP7w//YfMcTb//rb9/65vOr5hyu+ZPTf5ovasW8ncLNJGZnGQ/BOCjBSQlunHUguA3BHTkKpPnwNa66ZlfD/qdxlTvByglGUEYM4pUoLUVpKUyVY2S+V2vacfTUmp379p46X9XRW9s9cKa54+MzVa+v3fCb519+bc36mq5+ZyTpSSB6wNfQrRgYM5oBPxhOwTHEF8+G0ngMpa1gUGVytg+M7jt6Zuu+w8M6K8oWw1lyJq5yx9KeBAJncgGUnOCqSI6BE9kcX2ZKEhRJ17X1bvv4yLaPjxw6XX2hsWPL3kOrNu7YceDYx8fO7jl86nxD+5jFYw1ifqwUYyQ5V33CM3e1ucpNSjJXyb2clX60xeQ7O2zvg3BFQBgMij0Q3WxDGi3pDjeuCAidADFV3UCuz5MbgIhBmFIGaU2I08cEU1z4Aq6S660HUNKTQBzhhC0Yk5Vk83JdqyjJBTEKSqHOSNIciKs8oSFXeMAe6LP7Fc6w0pvUhnFjgut1J9vt0UZjsFbrq9EH6y2xVlemG8q12tJynap2B9JqSzdbkjJjtdkzTeZEnS4s115vMMaaLck2a7JZC7fr4U6jv9caHnDEhoFP22Y70nlHOj+RXOXBKl5C8pMSmGK8KeoStAqi/ExcpY9xyhAzAOMKH6EMMSNhVuEjvgaucoMqu2vYbBtwuJXxlJMVYpwY/xtyFey39g00XWw4nckGYZ9r1+7NNbVnvD4rkgNRApDf/RMN8iZqLvzX843kqeSM+AlwmdzrV/4txfkIxosxAF6anqv2vPLb176/6Inr/+kX//v/fvr6//Xc9f/6zDf++Ynr/rmz9nAmbpeokGQaYD/ebH/8e2O3fts793Zw1k26W7/VM/d65S+/Ezy4puzokmhXueAnGXDa9XP5kBzNJBgvRnqQnCuNOlKoOYXpcM6M0oYkNoYxRnHcg9IGF9wmywG12DxNFneDA2qBQt3B+DBKOiYKgMmIJu/t9PvGgjnaRTAumnGznEdgPTJacayH40G2COfyHqToMcQVHxx9/bsv3PfY+w9/d+vyxVvmLPjo9oWbZt234+779yxcvm3e3RtuX7JpzpKtdy7beteyHfPu3T7/nm1zl26Zu2jTnMUbZy/cOHvacdGmOfdsvnPx5juXbJqzYMOsBR/dvmjNLUvf+sZv9yx5v+GJ1Q1PPLN3yWNv/e8fvvIvv3zn+ufXzvuk7llb8DRVULGCAcU02bQmlzPjtJXkHZTgJjhnlrBncnaUAAgmcI2rrtnVsL9XrvIi+WkFZwvOGC1Hyp9GvZQAACAASURBVGKMlBKkQK5sj+a07sCu42f+9Nrb72/Z2a02WPyRM80dz7/zwQsrVr6+dsO2wyfalGo52XzUDtR1DfSNGfQOyBvNhNK4P4FCkbQvng1nCDPgl7lq//Fz2/cflbkqhBBf7K+CM7mJUCCcycEpLJZjwHDKCgbBcEpOUVdb3A2dA++t2/LWqvVb9x2u7+iva+tdv+Pjl9764JV3Pxy2BpwxOkSMe5G8M0YDSU7eoq+NqyxI3oYWdXGmyxE5P+JsMse6gdxwkB8KcD0eXC5T3u+l+iByWg3C1JCPVgbY0TCriwiGuGhOiJaUMBNXBTEmiFGTJWeqfe7zwxk5cc2H4FCGcCcJQwgZdAY6jO42vbvL6huGUupwbtiX7QFSzeZwjdZ7ftRzbgys1vnqjOFWW7rdgfR4cIWPGQmLqmhBHS+p46VekJDVDeRk5GqxplotiUY11KIBJ9Cq3x4ddCWG3Em1DxuDUVkaf04fIk1RxhpjPEkaSpKXoFUgy8Fpeqo8Gd4Q51VRXhliJjToJ/u9uavNVYGwyeYcMlr65GLrnBinuQhO+/9WXJXK+Hr7G8+ePxRPev0BYM/erbK/CiW88ouf5v0TKVAzcsDlc9XEhPIt+EK4UImXpKQkIeNSpiylZCcWKwa5fIgrBS/hqorMVaR37xu/f/8X33lh+ey/LJvz7kML331gwTvL573wnQVjmtYMDUuFhOQ3SjVHwCcfH7vtRu/c2123ftsy+8b+ede3/2CBYd2LrL5Rop2Vom8mrpqobipH8bh8iMuH+KKfzttLkluU7DivZUvmguQMpXq6BnfXtX7U2LmpqWtzQ8fG2pZ1da0ftfZu6xn6JJOz4vTnocAcBeI09AVcJRT8QtEn5mExDxdFuJT3fVqwqgALlQBWgtJlUB9XrDjy6oN/Xvb9dx/8wZblyzfeuWTtrKXrZz+0deHDOxc9sPnuJevuWL5+7r2b5t6/af4DW+c/uGXBfZvvum/jvGUb5i5fP3faccnaWYs/nLV03Zx7Pppzz4ezF629Y8HKWxe9f8sjH819au99zx/5wR92L/vRypsffuVfH3v9m0+8c9PTq+/eX/esLXSGqYwJFRPFainaIIiOLKHPMVaSdxGcEyUdCO5ACQCn/de46ppdDfufxlWBXNmT4uXGeWBacMZolSvWqXG89N663SfOtgypmgdH95+tXrvr4437Dx88X7vr+JmzLZ0DBqsBCuhB/5DZ0a02dCg1Jo8fCCZCaTycIXzx7ARXmdy+UaOjQ6E6cOL8jgPHlHpblikE0rmZuMqbxuBMTs6ykj+CySwYR5IkH0hi7kDcG80kcixC5+MY44tnGzoH5FyrLXsPvbnyo9ff//APz79y3w8e79a4zQEsRIz70KJcEXSCma4qVznxijVbmOAqOdGqwxapVfubLckeDz7oZxU+ZoKoFD5mWikD7EiQGw3xY1FeHxWNibwlmbemxZm4Cs4Q/iwRxCi5RWCKKyBiOZuvBFAygJITpBXGmQjBhggexhgPQjuTpCGEjILxXpuvRQ80qF2qQE4dIbUJXpfMq6L8AIy3OpP15vC5Ea+ct95iTXW60F6Q6PdS/V6qwRhrdyADMC3XXBiAaYWPGfLRKh8+BqMqb3YEzAwDqUFXYsAR67dH2/Vwux5u03ll5OqxhPrt0UFHFEhQYIK4BK38CPsFXKWOi2MxQRXlR8KsMsQMB+mhAHW1uSqd9Vgdg1pDVzBilo8KkkyIESJ/K64iqHh3b/3R43tiCSgShT/ev+NC1UkXoM9RPpkqZJhgxaBMV19VHHBCjBDgC+F8OVYcT5SlVEVKy1Al+3VIFhZL0YqUmsxVhUlc5eg4PXJ6Z9/H64Y/2aQ7tkNzaKt6/6ae49udYW26EpMqaSkLST0XfU//Snnr9Z65t9lv+qbjrlsH5t9QtfSWnld/mR05J7Gu8RJMsZ5p1y8nVMlb8TldFWGubKtILn7clCYHCVEtShYgWH+u/r2Pj71w9Nxrp2vfOVn91qHTfzlw4sWj5147U7syhZkw0sMIAbkXkOz8+4I4YKEcEkt+QfTyHCiwHoH18BzICxDBuMgClC14khVQlxxccfS1+59f9t137n9s030PrL9r2eo5962787ubF/9g+5LvbFy4fO3s+9fNe3DDvIc2LHh484KHNy16aOP8B9ffff+6eQ9tWPDQhgUPbVh0ybhs9dzla+68d+28e9fOXb7mrqWrZi/5YPY97972s63Lntz5wC82L/neu7c++Pq3Hn37psffv+OJ92f9cc3CfReftUTPMpI6LxlZUcsJumLJkUBUGdyAsw6Cc2KUM0s4MdJzzV91za6S/b1ylXzZVHmRfBCvyAUIBi2B2l7dsfr+T2raX1m54WRDq8rhaVOq1+058PraDYer6/Wgf9Bk1wKw0RtUWl0tQ6r6vqEejVEP+HxJNJDE/AnUF896oxk5vyqJc0YXLHPVwZMXdn1yQuYqfwqbiatkqAqgpOxuCWKUP0v4M3gwg6NskSpIiRxr94ZNbp8vnsX/f/beMzqKM933vR/uWvfedc9e5+w9s2fbM+MxJtjYGHDAYYwDtgEDToPJOWcwJueMTRQIhCSUcw4tqZM651bnnHMO1V3V3VWdW1LdD2UzHiS87Rn73D3ePOu3niW1RLVUfNBvve9T/zc9ggyjcAFVGB33apqPnb9y9sqtk5eub9t/nMDXKl1xbxJ1JVAsKwHb9/ylvUoO5CXBjMifGvIlsccDhV6E54LbhNY2gb1T5OpTBCjGGNOWZNqSDCtCt8Djwnak2Y4015XleTIiT07sy/2wV9mjyIMFKlcs6UmkfUg2kMo7IQRbqfq+WtmhlDYA6sOwGUwbobQ6CAvsYZLK3jNkoBtDLFuU701JwgVJZFQYzHPcaYYdbhtytYvcGK1CZxPPVs821zKN5WRVM9+OLcUx7Gm6LcV0ZLiurCJYUPgzMm9K5EwIbBDHBDD1QYYuQJQ5CFI7BknupKg8dK2fpfNrPDG9F3pIrcxB2OiPj0UbSApcCNeT4XmzXE+G5UwyHQjLmWS7Ur+0VyWSTrmKxuHjnB55Ju/HvCpT8P3/5VVIKtiPb7l957Lba/AHHMV3rtXWlcuVXAj+dng8mbVjz+VhdvWo9/2pc+tIxpbKOTIFVyrngGCjJyA1WFgKDVksHxDJ+oUSHFfYxRV2ydUkl0/80Nz6970KjepHHeKCiY86ZahXhdokqGko61WYYb0f9aNoAIXtKKffsnHZ4J9+p570R+kT/6p/YQLt+d+XP/eb1tVzPORSFFEOD5uQ9Pi/QirnSKQsAKR1+cQGC0uuJgklOK6olSetlOpqOJISIvOKVFfjh8gyfe39ht0l1dvq2g904k93DJyqbfuqvH5XReOeurajnpAQgLTYBbFx+B+6bxlzOCoPAGKvj+9ysp02hsNKt9sYdgfT4eN6IIknqfAO64ZCjEOV+97c8tqcA299eO6N2Seff/3Is38+/tyccy99ePHld8/MeOPolLdOvPD2qRfeOT39vbPT3zs7853T094+9eJbJ16Yc+6lOedemnP25Yf67BMvvn3qxXdOzXjn9PS3T05/68QLbx59/o3Dzy489+rnl95ccGbmn/c+9efdTy48PnXJ+ZlfnHpx48XXbvdskbirwrnBEEy0utoN5maztdPuoXjDPCAuAxFlNKGOxDVgwvA4Z+Fx/UL1Y71qdBTNF0ayuUKmMJwpjCbS+RCYcAaiV4rLB+gCcyDmiecsIcToj5uDsDmcNgbThtBP6Hp/Uh9MmUIZE5A1h7PGcMYQSOkCyUd9vwXImSOZsV3jSXhTaHQY1fjiLUT+uTs1x66UnS4qd4DJ8ubOFVt37zh8EkfnukBEZfe2E2kCjWlIZ+Eq9QTOUCue0kagUoQyqcnhARF7ADQ4Azq7z+AM2AOgH0oBSH5IZWQOKfqpnDuVDVfv3GcOKUKJrMUfsQRj5tA4mIKQJRy3RxFXLO2OZzyJrDuecUNpiw/UOYIqi9fgCrsjSX8s6wgl9M6QI5TQ2PyOUCKDomAG5Uh1bf3UDhKLKjEaQunoMBrIouZwVutH9P6kxgc/6v6Yw1kTkDaFMoZQ0hhM64OI3p/UBWCNJ6ELwL4kSpWZzt6qacCzHNCIxo/IfbAkkJT6kw91eTAtCSTFXljoiQ+542I/ogxnNeBon9TVzjU3MQwdPMugJsJ3pESegtCVYVsQtiUxtvOcKb4rJXBnhJ6MyJvGpErhz+ijw4bIsBEsWMBhC1iwQsP22Ig9VvAgBVci6wTTlghsDcNmIGEDEGsU8cEFN5xzQRlrFMFet4ZhSwRRuACVL6YLIfpI2hDN6KJZdSgtDya7BLp2nq6Fq2nj67okNqIuwHYiQ4G8LIJKwqMCX45hSxC0oU6xo5FjqKGr7/QJ6lm6fpWfZonRLLFBY5RiApmWGJYLis2nY/EK2Dk2D6IWHspZUHkTam9M44tr/QldANYHEX0QMYSSWn9iLKpAkutMcD0ZvjfL9WQ4rhTLmeS60zxvlmqGSIYIQRvqU/n7VX68NkQ2ROgmUOhKSF0JmTup8CYV3qTME5e6Y2JnVO6NS1wRA5gSu0IGEJF6Qldqm69XP9KrMnm/XEVj83qdHnm2EIBTrhhsL6Ch77znYbCc9LH8RK+yPbxMlXBACReUcKWzAK6/uej2RY/PHAKcd0tu1NSWSWTMGGKKpzVIzpgqmNPDllTBnMybkJxx3EPxoKQGyRm/Q/99vjt7+GGyo6YCah1Gbcm8zhVg88RNbT1XSquO3Ly7t6hkX1HJvpt39969f7Cl62u2sF5nI8YL6nhBDefVSF6dyajzafVISo0iajSlQwEpGpagiA5NGlBQiYZl+aTGMaL2oeZh1IIWDKi0R7/jL/in/1Ux6Unp7/7F9MLTnKm/r3zq/2n5fFag/zaKSNCCNp3VIjn9dz//XzuKerOjlkBUotT3kxlV9a0Xb907+PXNzRdv/uVG2RcXixaeuTq3oXunylouVN+837S+qXdXP/0YS/I1U3JxgHm0nbC3nbC3m3TCHWKGY3I4a0gVzEjOGEtpx9y376PXWvqVhk6JspUvqeXyqzn8Ci6/mjNUpbbgTH6yHeL4R6QKgHK6ZucHO179+NBrn5566cNjE+ccePr9IxMWnXr+43MvLDjx3HuH/jT3yKS5xyd9dPzZj049u/Dk1HknJs8/NuWDo5MWnZ228OyLY/no9AsLznz7pQVnps0/9fzcE899eGzKgsNTlp1/acnZF+fuf2rul79fevaFDVdeXntx+r7bs+8Tt4ndJbZEq8JRSuKd6SB81d532OTqdwWZ4ZgYRJQgogZhTQwxfW9unVsYgVE0m84kCsOZ4ZEsn89/7FWP6++uH+tVw/nC8PBwNptNJpPZbH5kFI0nMza3v+huGYnBc4ZiwUTeGUYswbgdQLDYQwuQsQGZX6RHUjYAsUTgsd0dy/rTI3SJ9tDlG9sOnb5aUX+3vuPo1zd3Hzl1saiktZ8sUBm0Dp/S4mJL1US2UGqwsaVqEmeIzBXxlXq1zWNwB42ekMkdwsbVLV7A6ovY/FGbP2oPgGyxqo/CJjIFtW292EnMyDBq8kTsAGL7KTijKWc05Ygk7QBiC8PWUMISjFuCcVsYHgs29Tzu3TAHk+Zw2gZkbNGcI5qzABlrOG0MjXNnHnQbmIzmUbbadPluVQuJ4U3kjaG4Ngirg/CP7im5JyMwJ2jKUL/A3sOx4HhWgsg9KPMpvcNKb0HhKSg8ebk7L3NlZa6c1Jkxx1EdNKII5cReWOiKCe2gwBblWyOacAZD+z30obQVLFjBnDmc1fjiSiek8cUd0Egwhzpjo1YwZwymNb64xpPQ+OKGQMoYzmjDaW04rQmlVKGkMogo/IjcB8t9MEPnYZqCDGOAoLC3cVT1VHEDTdLKVupiqDo6InTDBKWrlaNpYavxCifbGhW6YaYZ6JfZWzmaOqq0jiptZCha2OoHE1RYngIWsC71JB9I1UMIXbFxUQE5RSgjC6QkPkTshcVeWOJDJP70kDdLt8YHFL5OsaNP5iHpAY4d4XuzJE1oQB3ol3t75R680k82RNg2WOhOqoMpbRDWBpLaIPx9DEBK7YessazUGTJFU3I3cL227VZt7aO8Khw1ag0cmZKKJYJGY5ZozAKnXN+uJP0EfpKHOWKwOw77YglvFHIDUWcUcieQQCYXTWWAyuo7m7euOnJs75lzh7dsW71776Z75Zc5ojqBvFKsrhep6viyKq6kgi+rGlLWSjRNUm2zXN+qMLQpDG0yXYtY1TykrOdKqriSCq6kgisp/xZpGVdaxpXe40rvfousmCsr5spuc2W3Bcq7LPFNkaZUZakZoJ+7VrK8qHx1H/UMiX2pte9QC+5gN+lEVcvOr29/Udm8Q6i6x5GWcaTfXpknKReIywXicqGoXCqplEoqZX8LX1lKst3GGS6xtZftqpvevmOKQx8xZz/FmfA/TJN/F5w5xTh9An7iv3a9N0l6Ya2bdMMqLheJyriS8u9+/r/2IWWtUFElkFe39p66dGN1We2efsrVtv4jdd3rmgfWdJA33K1fcP72rOquv7SRVl0ueb289SMccwNdtpvA34Rjre1lrqnqWnCu6PUe8ika7x5PWs0UltP5pRxxJVdSReeXsobuM4XlDEEZQ1DGFJazRRVcSRVPXlHZuffsrU+vV65pHDhQ0bbrXtPmxr6DLYRDNyrWHL8yv6Rhy6DoSh/vUh3hQEXvvqKm1Tfa/nK9c+GN9o8f6ldbFlxpm/9wb11woXn++ZZxONs0dyznGueer3zvctWcr2s/uFI/92rDvCuN875p+ODr+vfv9nx2H7/8Hu6LbxrmXqyZU9T+8f3+5ZW4jRduLr1ZsqOPXOQMMOCsDogrInFNftRvtonJlC6ZgpcvIChayGRS2J/Dx171uP6R+tFeVciNDOdz2XQqCWez2RF0FEYydrev6G4ZiclxBWOhRNYZhm2BmB1AHJHkuPmHPx/I2LlmDCeEsJW6e03thy5e2XPy3NGvr5+7VXKpuOxqSUUXgaYwOgzOgFBpoHDFLJFSprexRErsgBqh0qA0ObE5qgdS9X2vsgdAewBkCOW9ZOYAjVvV3HXh+h0qTxLPoXpnyA4gP+lXGDd32xyEf+qtMAe/ta4HsZPWcNIcjD/q/mBxD9ECylUbLpfcbyPRvHDGGIrpA5AuEP/RJFXulNyeFpthnjbKkAcGRW6iwIHn2chDrkGRmyb1sZQhnjY6ZIxLLIjUjvBMYYENENgAttE/qLQTpGaywkbTuB541ffRhjMWcNgSKZjCOWyP2BDMYPnyZiCPvfhgZ1MfSOtDGW04owln1KG0KphSBpIPvErug9WhtCacEbsgqtrZw9e0MWWtDClJZceJDW0cRStb3ivSM4w+qR/WgnlZABG6QJreg5dbcGJDn8RIUFgHNU68xIY9CUjT+FiGENcceZAOOp5UJQSuBN89DtJQ9sG+6oMTGMWB7JA3SzOCOKm7W+TAK/10E8S2wRw7QtKECKrAgMLXL/cSVAGqIcqxI0J3UhtIjvtfYwwjGh9kg7IyR8gcSSlcwI2atlu1tXA2Oq5XgXGrxS7S6NnYCTbRmAUATQ++5yfwCLWKJ63jgDhCgA2K+xNICIz5AiE7EHXnCnEUTdMYA7eKvz515mBJ6fW6hrLL35zas2/zzr3LSMzbBOZFHOVMW/+Rxu6vmnsP9g6eJrEvd+JPduJPdgycaB842tZ/pLXvcCvuaCvuaBfxRBfxeBfxeBfxaBfxaBfpcBfpcBfpYDf5YPfgV92DX3UPftk9+GX34N7uwb3dlN39zP3txO04+j4y/0ht19oz12dfL18wwPqKOnS8m7K7l7aXxDtc37P+wq33iio/xrOOdJMPdZOOjaWt/+BYGoj7qvjby9ir29mbBewvFa0bWV+9SZz9W9rT/7duwr8Fpk20Pv80/Zn/2T/7maFDn+kaDooGTuDx41y8m3Ssh3wcRzmJZ5ytbN529urC8obNZM5FHO1QN3VzH3t9P2d9WeuH54pfKG+fU9c3/+SNZ8o73sFxltAV6wnC5Tju572cz6p6Z58rfqGqbUMH/lg/7Vw36WQn4TiOcqaPeraTcLwFd6i592BTz4GmngPNvQdb+w63DxztIB651bTyaNHsG41/6WB/2Ti4vap/Qxt1Vxt1143qTw5//drNyo976fs6yDtru9fV96wvb11yv/vT8p4FP5LS3oV3ehbe7ll4u+fjh3pR18Kiro8e6sWdH91tnVfeNq+ifWFl98Kq7k8qehaV93x8r2fBvd6PKwmf3+v75OuG2edq/ny968N7hM8r8KvP31p8tXhTW+9Fo4MQT6uisCqa0OZGfN/zqhSKjmQymZERdHQUfexVj+sfqV+bV0nMjusVtRv3H8akav/ZS2eL7jb0EngKndritvmjBmeAL9dRuGLmkEKkNhGZApZIKTfYDc4ANk2FudRYqXIEIUcQovGl3UR6H4Vd0dhx/lrxIEcEZUa19sDP5VVYytFY/qt5ldqT1nrzev+wzleQ25M8LUAecvSxje2Dyk6quoeh6+eYiAIbReyiy7x0haeTpcIJdQSpeUBs7OKqOtiKXoGWIDU/yqvM0QI2ImaJFKzRYTOQ1/qSWIA+pll/M4r3aK8SOUGFH9ECWU04I3HH2EY/Ve0cVNqbmdJKAqekh1pD5hMUVokvoY8Nm2DUmBjVQQVFKCXyxHh2gGMNYTwYSx9Uuhm6AMcE8K2g0B77qV4l9CIY3/cqkT/Dd6XI2nCn0NY1ZCdrw2wbzLImqIYoWRsmqoMEVYCgCpC1YboJ4jqSP6NXwSmXL6ixu6T+kBZK2KIxSzhqBEDT3+VV4xBDbOMA24NhazDsAKJuOBnOFeKZHBSFvB6f+eLlExVVxYNUnEYntto1PAH1m6tnPl/y9pXba4urVlW1bm3s2dPUuxfrLX1fVrZsqmjeeL9pQ3njurKGtaX1a+7Vrb5Xt7qiZd13rKloWVPRsqqidUVF6/LqjlXVHSuqO5dVdy6p7lxS3fkFRl3PstKmj6s6FjcPrL5dM+/wxReulr1L5O1hSA8NsHeSBftY8iOthLXnil67cPuNBtzK6o5V1e1rx1LTsW4s5T2rL3V/cqln4X3cUmLfek7lMsre1/Gzf0d++v+S/+FfHM/+0TD1Kdrkf+2dPYG+ey739kZi3bam5vXjXv9+88rq9rXNfVuLq/9y8pu37jevpItOk3gHKKI9NOlOinh7VdeC83emlTS/XdE559Dl34/nVW+dK55aVLmgqnVTU++u2o6t1W2bG7p3NPbsrG7bXNuxtaZ9S3Xb5uq2zTXtW+o6tzX27Gzs23KtZv6Rmy8Xt31ClB3oF+7pYG7B8Xf1cHcU1c8/9M2LX99/t2VwfT1+VWXPkib86pq+pTX4xVWEz8dSQ1o8lmrS4grCknLiknLisod6GWFpGeGLh/p9/BfV/V/U9y9uIixvIi9vHlzVRFnRQFpRR152f2BxDXlpWf9frjS9d6HunaKuj+6TltYQN1wsXnLh2uqqxqMybUcUlkFJDQjr0nn3Y696XL9E/dq8qo/FP3jhm8Ubt+09df7a/ZrbtU1NA2SBxhQvoGZPmCvVsMUqmd6mMDoYQnnHAIUhlEu0FuxZPyxPweQOYdHqD0mVMxRzhmLMIUUvmYmn86pburFc0HgONbjC/828Ctb5M4bAiAVALQCq9w9jakWXeSli16DISR5yEAU2PM/SzzH1sY29bF0LVdpEFbXQJR1sRd+QniS3Dirtg0r7o7zKFMlj5oQ9hWAMZSXWCFPpVDhjWDgZ5luWSMEYyuqC6Ud5ldgFiV2QyAnyrWGWwYdJFVlhw8stXQJNC0vWxlEMyMxMk1/gjA65ITOCWpKoLY1aU6g+NiwLIFxbmKb30DS+B5lV3z/K5qd6FdcZ47nimGA9OIFR6E0xLbF+ubeNZ+4WOWhGkOdMMcwxvNJP1obJ2jBJEyJrw1RDlGmJ85ypIU/q5/KqZMYTjVmCgB5zKTBuBUBTEND/wl7ljCV8/qDNH7RlchCKpuFkmMUh3Sm5umnLSlx/K5wMo2gaRdMR0NPaXrNy7YcrNk47cPrN0vq1A4wTDNElCv9cH/1wB3FfY+/Wlv5tbfgdHaQd7cTtLQOb63vW1XSubuhd39C79q/gVjfgVjbgVjQPrG7Gr2zGL2/GL23GL20mfNFM+KKZsLiZsLiqa0ET/i89jNXlbXNPXn/uRtWbJOEWmnRnH3sdSbiFpdzbSlpyvnj6pZKXmvCLm/ErmwfWjKWDvHEsTdQN1wlfFJGX1ZPXkfCbebWr2YfnUOc/TZvyPyRP/Ytp4n+oJj9Bnfyb3refoez+kHt3M71tZ1fvhnGvX9+7onlgTefgptKmT87cmFXZvpghPUwS7KaIdtGkO6mSHdXdCy+WTC9re6+658OjV54a36vuTLnXuKgRt6GTvKNlYHNT38Z24rYO0vamvo0dpO0dpO1thK1thK3txG2d5B091N099B23mj84WTK9rPsjqmoPQbKth7eeKN2OF2+92/bBiVvP32x4u5e3vpO1upmytIu9ppW+onZwSQ1lSQ1l2Y/ry6ooq6ooq6oG1zzUK8mrKwdXPtSrySurCcvrCCsayaubKWubaOuaaOsaqWvrKWtqyasaaesqicuvt8z/puGDO7jP62lrm+k7LxYvO3152Z37e3mS+hAkwrwqmXU+9qrH9UvUr82riHxxWUvn2aK7V8urOwYZQr3F4AesIcgXS0l1Vjydh6fz+HKdRGuhcMUtvUS1xW32hJ2hmM0f1dl9aovb4AzY/FGrL/KQVLnCcVc4zpVq8HQemT1U39F3pbicJVKmRlGLD/y5vMoJZsflv5pXGYI5Q7BgCBb0gbzOn9P6smpPWuVOKV1JuQMWWyCBAWCr/XS5e1BsJ4lsRIm1k+rHEgAAIABJREFUnSVvGBR2cpRMvVfmTUg9cZ4l9CivMoSzpnDODOTNQN4QzMjsIEvlIgoNP9WrlIGkwAaQFbYurqqFLmmmiVvokjamTOqJSz1xkRNkGXxEmaVfZCDJrXSte8gRVfgRc3zUlUEdKVQXyQ05ogydB5tSF9pjD06wwbLXf6pXse0gxwE9WLjCTIvjiBNU/m6Ro0Ng7ZN5GOYYx45QDVGc1D2oAwZ1AEUfoRlBpiXOsSN8V/pn9KoYbI/BdjBujUBmMG6NwfZozBII636yVz0CMG4dD3ss4UsgITgZjkJek0VJpvTevXft5OkDq9cuJg32jKIpTLY8PnMPrnnP/uV7Dr93/NL7N8q+qG7b0o7/sp9xhCo8zZadH2B9ReYfZkpP8NSneeqTTNkRsmDfAHsnkbfnW/i7iPxdRP4OIn8Hkb9tULR9ULRtULRtULxlULzpOzYQhKt72Usp0g18w+4uxuIrFdOLG18nDq0hidZ2MRb3cZdTZRubSYsulT5/o+ZlHHv5oAi71MPgeZvG0iPYUi/Z2aL4kiA7zGUfkrZvl178XLBkBnvGv0uf+TfNhN9KJvyGPPnf+t+bzNy/QF6zV0U7yeJ9Oe71yUPbBkXbadJd9X2fXSp5uaprIUW8o4+9vo+9nsDfTBRsruz86HLpzKruuU2EReeKnx1/H/DOlGbCFwOc7VTxl0T+Ljx3x+DQXopoH567Y4CzvZ+9rY+1Fcfc0sfaOsDZTuTvIg3tqOidd7HyxfKeOWT5xj7hqi7OUpJiI1m5qbTnvXPlz5fj3qfrtg+qNuOGVvWL17RzVzRx1zRy1zVyNzzUa5lrapmrxvQ1dfQNdfQNdfSND/V6xqZ6xsaxvYq0qpq8up6yrpG2oYm+sYm+sZG2oYG6vom+sZW1pZa8pqh10bXG+WX9S1uYmzvZX14sWnLy4pLbZbs5otpAVBiFVZG4Bk7bH3vV4/ol6tfmVRp3QOX0sZU6Il8sMTsieRQaQS1BkMKX0AUyukBGYglxg6wBGpchlA+pjG4g4QrH7QHQ6AqqLW6V2aV3+LHTAB+SKjeQcAMJgUJPZAooXHFj18C1uxVcqSaDovZg/L+bVxlDWX0gq/aklS5Y5U7p/BlTeMQaHdUH8vpAVuvLarwp7KsKJyJ3JSQuiKJydPPUOKGOYwooA0l1KC3zJh7lVfpQBpMqjRcRGoNUqZUoNBAE+p+6D4iXmDrYimo85z6OUU8W9PA1VLWTYwqoQ2kjNGyOjch9MFPnIcosVJWDYwoQJCaq2im0AcpAUgdkNeGMwgeLXdCDMwG55gjLEGLoAjSNj6r2/h1exXXGBB5Y6EUEHpjjgBgWgGoMt/FMHQJrr8RF0oToJohugkiaEOZVD0mV0JMVedM/l1f5gppozBKD7QBoikDmRNIZRxyhiOGX9iqv3wQnw3E4KJay75XdOHv+yL2yGwRS18HDu3D9rR6fORCyG80KoYjR0HT/+OltJObttv4jxZXrzl5deOrr+bcqlnWTD/KUV8i8YxThMYbkJEdxGlMrruo4R3mMMvTVd+ynDO2niPZRRPsooj0U0S6KeAdFvJ0i3k6RbKVINmMQhWv7eSuYqq1i634cZ9m1qpm3G17DC1YRhKs7aJ/jOMuoso0t5I8vl71QVPdqP3clRbKVIt7+3aX+2r/ztr/pA5KdzbK9PboTFPUZLvuItH2n8sqyoVWzWC8/KZvy74oJ/y546t8Gp/ym/73JtL3z5FW7tcxTbP6+ca9Pk+6iy3Yx5HsaBz6/VPJyRcd8knBrD2NND2NNP2fDAHfj/fZ5F+/OrOya10T45Fzxs+Xt7+I4y+iKjQThchxncS/7L1U975y7M6UJv3iAs5Uq/pLI34Hn7hgc2k0R7cNzt5EEu4n8HQTeTgJvO5G/iyzcRRHto0n2VHR/eL7s+bKOd/DitT285e3MxUTpepJi473ud8+WTS3HvU/TbiMrN3Xyl3fzlzfQFzcJNzYMbW0Ubn2oV7HWVbLXPdSrWOvqmJvqGFvG0sDaNi73SWsryOuqqRvr6JvrGVvq6JtraZvqqZsaaJtbGNuq8GuuNSz8pmZeaffSZtqWLsaBs9cWn768rLT6K6G8KRAVhiBZCFTGk9bHXvW4fon6tXmVK5b0IVkHCBv8gAOEgdyoO55SWN04KpvIFJBYwn4qp4fEGOSI1BZ3IJb2RhFHEDK6gnqH3+AMGF1BLFsBm1J/SKo8EZgn0+LpvEGOqKGz/0pxOVusSo2iVj/0c3mVC8qNy381r8LGydWepNIVV7pgtQfW+tL6QFrnx44YyhqCGWMobwrnzMCwKZLXR3Iyb4Jl8BGk5r4hPVlh41lCP+BVumAaW46SWCMEgb6dIu5hKsgi00+dW2+iiqoG2OW99Foib0BsFDlBU2zEmUZVgaQ6mNIF06pAUuGOi52g1AFKXBBD5aQo7RSZlSy3MlROnjkod8VUgSR2JiDHBGBShUWD/h1exXFAPFcc2wTkuxNMa4Ss8+FVniqyrJVrIqqDdBNENUSJ6uCAwjeg8A3qAKohiq1gYVI15M39jF5ltg0FAT0Yt4YihnDUiJ1jE4HMP12hHOMSjdnGw2E0y5Rq4SAVV1FV/M3VM/crbwtFjFgicP3mhbv3rrW0VVPp/XQmvrG54uz5I9t3LfdHBCZXP0d8vw13+m7ljhv31hVXri9v2Hq3Zk3R/aXf3F106fa8KyUf3an9vLZrTSt+SyNu43dsaMRtaMSta8Sta+xbU9ezvK5nWV3vkrreJXW9i7/j8zrcpxUd81uIX/Rz1ld1LTh98/lrFa/3c9aTh7biWGsHRdt42q86qSsu3Jlx4c6MOtyn3/3DJQ/17zYZ/6bXEldf711aTtvaQtvV3bmRWrZScO4zzrKXB6f/Tjr1SdmE3wqe/g1t6u9w707ArXuNfGkxvXlrW8fyca/f2L+8hbCik7K+pHHeyWszSps/Igv39LE2E/k7yMJdJMHO+20LzhbNuNs45377vIOXnipv/wDHXkmXbyEIV+M4y3rZX1T1vHeueOrNqjmV7Ysb+9bUdC2t6ljagFvZgFtd3bmkBb++eWBNU//apv7VzQPrWgnrOsibOwc3Xq946+jVyXcb3yOJtg7wN3ayVuNFW/CiLUVN7x6+PuVyzRvNjBV1g1+U9S+qInx2t39RCWX5LerKYurKh/oN4pJrxCUP9ZuEpXcIq+/ix+Eece1YSojrb+BW3OxbdRu/9i5h/T3ChhL8+nv960r711URNtUSt5R0rrx4f/75kg9uNy6uG9jUStp/4vIn566srG05odB3BcEhb3jIG5I89qrH9QvVr82rsExzSxhyx1OeRNocAmVWl0BjEqgMAzRufUdfY9cAlScxOAPBeCaaGsakSmP16B1+mz+Kfao0OR8Mqj/wKk8E9kTgH8xZ+Bm8yh3Lj8t/Na/SBf56uLXaAytdcZkdlNqiD4JJv39ooy6YNoIFIzQs98FEmaWWyKvGc/pFBpETfJRXaQMpGzhiiRT4en87RVzdw2iniKlSqyOGWqPDhmAGe1+NF9EH0oZw9lFexdB5SHIrNjLPNvrlPlgTzuiArMaflDkhkRVQuOOmSN4KjehDGbkrpgumRVaAJDZ10KXtNMmAQMfV+xTuONcIPDivBgtex/g75qv47gQ2WcVzxenmMEHtxskcJTh+C8dI0UfYNpiij/TLvX0yD0EVGNQB2GIV15EUuDND3tzP61VqHcsbUGN7f6GIIZX1pnM+MG79e73K9VCPQPYIZB3T7RrdUFNL5ZFje48e39faXmNzaHOF+AiavH7zwq49G3fsWl90+3JdQ9nZ80eWLFs058NXfCFlIm0YRl3pYZPRTunou3Lm8sote95euXH6x0ufnj33/33l7f/jjff/z0VL/33zvmkHz8y+enfJ1bvLrt5dcvXukqsli6+WLL5a8vnVks8u3f7o0u15l25/eOn2h5eK3/+OOVdK55wrev1q2fulTZ9cvvvO3pOTLhbP7mPuoIkPE3l7uapTcutlHGPn2ZuvHb44/WblvEvF714qnjOW80XvjOX07Xf3Fb11pvqTW7VLyu9+1n55EeXgXMpnL/Y/+z/Fzz0hm/Bb0cTfMac92Tv7T02fPde0562mbxbduPH+uNe/fOf96+Uf3WtYfPnO+wfOziip/wtFeJTA2c+SH2XJj1BFX91v++TktRnXK96+WfX2tiO/KW+bh2Otpct3EATrcOyVvawVVd1zz92efuj8jAtFH14r/fhy8fyLt+Zevbfo6r1Fl27P+/rOR5eL51+6Pe/irbnYp1fvLbpWuvDkN7P2nZhUXL2AKjowKDzQx96JF+zHcXddqZq789yUQ9dfKWr9+ErdRxeq5txo+eTr1o9PtS041jEOR9rmj+VY6/wzLZ+cbf50LBfa/jIuJ5o+PdWy+Ezbkosdyy93rvi6ffk3LcuuNC8t6d1Q1ruxqHHZ6VsfnLj27o2Kz6o7NzTidh+/8MmFa6tbey7obQNBcMgV4LsDohhieexVj+uXqB/rVdlMariQy2XTcCIGw3A6m4nFky5fsLi0gsziuoKxSLIQiOe8YNoZTdnCj/SDn4msO55xx1NjsQIxgx8w+AF7NOGFM7ZIfMhgJXJFZK6IzB6iC2RSndUeAIPxjB9KOUOxR+VUeSIwtkblBhLeKBKIpcNwLpIs0PjSll6iTG/rJTOvl1RypZpgPAMkRzyx7M/yq3kTw+Pyc90fLK88NopKzI5r92uaBsjueMqVyBpDcUMIHos5khqPjDmSGxcrWBiLBSwYonl9NK8FsnIfzLOESHJrJ0fZSBmiqp0MnYdnCYldkMybwOauJC6oj6fp46gHeFqq1MrT+fh6P11ux/N1/VwNRWIZMoW0viQ2YmUK53TBtD6S00fzRmjYABawR/94lhBT78WmpgQ2QO6DtUBWF8lpgawmlNaHfiin3hDMaH1JmR3k6Xw0mY0oMnIMYaE9pgxk9dFRfXRU4c8I7THsWBumPsgyhNjGMMcEcM0RniXKsUbZ1ijLNj5cZ4xliw4onY0sZR1d1jlkJGn9JE0QUyi6CaIZwUEdQFAF+uXebzf+fHlpcEQWGpUGRySBYYk/a4rkxv2v0QcTGh/kiOfVXtARz2v9sdsNXXcaGpJ5KJX1YrGfD/bjoIStt79aqWFgO4DRmAUbsXoQZDUuD6wLm8oKR41BwBgEzL6gwes3BsImIOqIQPZg2OoN6INhK5zyZXKRCGTXG8UiKVWmYOuN4lNnvrpy7WxD032FSoCNqHN4g5hjnTpzcOPmFTV198ruFy1b8cmJU1/h+pu/OrjtyrVTffhGm1OWLYTSea/dLRJKcExeE41Th6eUduCuVTedvFW659L19acvrTh44vOa5pNKQ3cA5Dn8FIW+Q6RqkOmaZLoGmb5epq+V6Wtl+mq5oUZhqlaYqvSuWqOn1uipV5hLqYJLNe1bL9xc9NWpNy4WfXzi8pyz1z66cvez01fmHTr7VkntWr6ySGOr+fEoHVVCV7nMV6lzVto098LcG6GGI7pdC9mvTeA981vFxCekk56gTfltz2u/J69703B/R0h022Wr09hqZIZykaZEpCmRG+9rbDUGVwNXViRQFnOkN3sHT5TUrD9//ePT33x07vr88zfn3Kn95HzR7I1fPnns65f6WTvxnN1XSt+pxy1tI63CMTf1sTZ2DK6q7/ussnNBecung7xzYk2F3tGitTWpLQ06e7PG2ijRVmqsjWPRWuv7ySe68V81d+6ubNpY1rChtHFdafOm8tZNdxrX1xP2EcSXlYFaua+2qG395tOv7b8zd1vZ7PVlr60peWVd6ayN99/YXPnnDeWvr7336qo7L41ldfErG4pe23hzHNZceWnt1ZfXXXtl/fVX1117Zc2Vl1Zenr780owvLs5YdfWNVVffWHrhpeXnXtrwzRubL7+x7vRLe6++U9qzha27KbaU4Nkn7zetL65cdq9m/QDtG4640mDv90e5kYQUy1mIxo2P8iqhUPjb3/52586dmE5lMhkURQuFwv/+v9CP65+xfm1e5YolrUDMEoYcIIytVwl0ZiJXRBPKWCKlUGlQW9z2AOiNIj4w6QYSj8qp+gGvau4hyA123CDrekklT6YNxNJhZPi/mVdhaoXZ1d90LM/zoW4BCyZo2BQbMULDWiAr9cQ5pgBZYesXGfASE0FqJsmtZIWNrLCR5FaizEKUmmkKO01mYygcAkNAZgflDkhoDLJUrj6Oup+rIQoNFImFoXBwNB6ezsc3BoQ2gG8Nc0wBpt5L17qpaidV7aSoHAydh2sOil2QKpjSRXIPvOrbUybHdAuQNwN5C5A3hrJaLyKzg0PGIFfrFVhAiRtRh/IGEMW8SmCDWIbQ3+FVHAfEtEYGlM5mjrqBqegSmci6AOZVVEOUZgSphijmVQMKn8CdEXqyYn8B8ypZaFQSGJYGcj+XV/UT6hRqeihiwJKr/lOvCgL6UMSADWMBoCkcNQYBvT+kB0CbP2h2e/UenyEE2GIJbwLxJxB/LOH1+o1mqxxDKmfh+pvKK27WNZQx2USjWWGyKJVqIU9A7e1ruV95WyRhVVQVnz57iELrw8at7lfeVmskR45+df7C6bslRW3tjQwmSWeQBsMOJBWC4h445UvnAnDK5Q9rVDoGhdHchSurqrva3l1KY7VLlSSTjRcAlKm8DUV9/og4BEmisCKeViE5bbKgQfJqOKeMJnlgigumuAGIZnR2c8RlXfjzta2HGjuPldftrWzc39x9orb1UGnN7h7iRZ2tI5ET/XiggsCdJASzBDhJHI72o/ZudPCO5/Aq3ptTOE/9RjHhP5STf8+c8u/9r/6etX52oO7AiL4xG2dFk7wIwo0gXDDFj2eHkIIkNSJLDkuTw9IIwtVaOwn0G9XNh0qqdt+r2V5ctaIJt62yde3l4rnV7WtF+m+oQ8e+KfmwZWBjN3UbgbuHxN/Xx9zeTlrfNLCiEbfR5O4Mx4VIXpXIKmJpGfZBOC5MZBVjgbMyhapBLK3kCe7R2bfIzBtk1s1B7i2K8A6ec5OuvD9kazZCJKmn8+vabcu+fG3DxTlLr8/69Pq0RVemfnz1+c9vTl98a+ZnN15cdGXqp9enjeWza9M+u/zi55dmjGXB6ecWnpm66Ozzi84+v/DM1I9OPTvvxOQPj02ef+r5Ty++8unFVxaenLboxLSlZ19ZceaVpYen7bg4u7R7u9BSag61yIylFO6FQeZZluCaUF6pMnU4A9RwXBiFZZGEMprQggnTY696XL9E/dq8yodkXbGkPZpwQog7njIFo0MGK0Uo4yl0Up1V7/BbfRFsd88TgX1g8lE5VY/yKgpXjHlVH4V9s7Qa86oQXPhn9ypTOGEMI2N5tFc9sKu/6VYwZwUzD3ULlLPERywJ1AqjlgRqAAvKQBLLPhhU2klyK15iwgl1PXxNF1fVxVV1c1ViW0RijcjsoMaLYGtIWl9S4YzRZDbSkBHHVnXRZZ00KY6tIg0ZsXGoAbGxh6/p5Cg7OUosHGtQaR9yRCXumDKQ1EVyBrCArZlhXmUMZsyBh7stnLcAeTtQsEYKtnDeGMwYvEmNF5F7UqpgTh8dNcVQfXRU7kvzrSAmVT/Jq5jWCNsOMq0RgtrdLtC38rS9UuugPjioC1P0EaohSjVEKfoIWRsmqAJ4pR/b+5MEhmWhUXkYxZasfkavIlGa5Sqay6vwBtT+kDYas2BhoY/yKm9A7QtqsE3DUMQQBPSBsM4f0oMxNxB1hgA7EHVCcS8U9wJRZyBkDYZtVrtKpRHIlVypnE2l46pqii9cOqpQCRJIaARN6o2y2vrS23e+6cE1K9XCCOghkrtLSq9r9RKlWlh0+zKB1BVPhBlMysBAX21t7bVr1y5fvlhVVcHnc/1+bzaXHB7JomgBRfMoms9k4SgY9AdceoOCzaF0djW1ddTSGANmqwJOBkdROJMPp3OBZMYHp1xw2gmn7UjGkczaC6hzGHUMo44cak1ktP7IkNlJ05gIVjdDoetT6PosLrrZSVMb8XYvK1UwpodNP57UqBbKcZACC82z0ZwAhXgov8F/aM3g809ynvxfqqef1E75I3/y74gvPzG04e1022nUT0ZTSuzgHTirS2S0GPG0JjtqGUYdBdQeS6kdPrbWTNSYCHrbgEBRqnfVauxVAtVNo6cWzOKlxtu3q5bUd29uw+/A0ff1M/f3UHe3E7e1DGxuxu1xBRnxlDE36koX7MmcNTviTBfssaQhXbCPJZO3QqACBMQhP9/r5bjcLJeP4w7z3RGhPcxzxkTOhNiTUYhdpJMlu+atn/XxgTc/OPXCn08/9cbJP7x56o9vn5vwzvlnZp99+o2Tf3j3wsSxvHd+8tsnJ787Hn8+8vRbRyfMPvbM28cnzj72zJ+PPP36wT/O2v+HNw9OmXNyxvsnZsw+8Ow7+59dcHTGJ4dnLNz17KZTb5V07FI6G6IZWihOdHk7/YEeME6xefs8AC0c50dgERCXAHFFNKH9gX3Ax171uP6R+rV5lSeRdkII5lXY2pXK6RvSWWRGu8kd8kYRP5TCHgB0heOBWPpROVWP8qpBjqipG68wOvqpnKKyGr5c54dSwUT+n92rzABsApJj+c+86mGsYGYsFihnggrm+KgVRjFMsRFMcbCwA2zPjqZx0TQuhs7D0nu1gW/P4bZGh+3QqB0axbb8sHRQbFtwUGzGVq1YGjdBYuoXGfqG9Nga2KDSztB52Ea/OpTWAllsi9AIDT/wKkykxmLyp82BjDWUswMFR2TYGR1xRkfs4IguPGwAUXMc80L0716vYlojLFuUYQGIGk+v1NotNg8onRRDiKIHKPoIxqAOIGlCWBwotgkoCQzLw6gCQDG1kgXzP5dXMdhdMiXVaBGYrEKHWxaBzHHE8QObgJh+BQE9Fh8ajhpDEUMQMCYQfxz2x+FgHPZDcb8vYDaY5BIZS6uXmK0Kg0kuGKL29rU0tdzv6mkcpOLSWTCTg3wBK4XWV15xq66hTKkW5ocT6SxIofWVlF43mOR6o+xOydVBKi6bS4yiuUg0IBLzm1vqb968fvPm9Zqamp6enr6+PjabazJZ4nF4ZBhFR9FcdiSJZEdHUZfLRaFQGhrq6upqOjpb8AQceXAgX0AyOQhOhqOQOxyxBwFzEDCHIqZ03o05RCpvQ7KWRNoEIXoQ1o2gPuzj3KhrBPVlhh2ZYQeKBoCY+scTiUmQjCCTZqIIC00KUEiECloD+9cQJvyW+x//S/en35um/Ek0+QnqzCfka99G286hQSaaM2WGHUjWAiF6IKYOgcpARB6IyL0hCRBTx1NGOGOGM+ZkzlpAPSjqRgqSAipPo0IwzciiwgIqVllqyuo33ShberdmTWXLpuq2zRXNG8oaV5c2rCqr32pyUAOAFoKtYdAQjOgiMRMAGX0hNQAZxxIB9aN590jGXkhZs0lzJm1JZa2ZYUcadSWGbXHUARTM/oJR6KAevrXrnRWvfLDztT8fnfrSsSenH35i5tEnXj35p1mnnnr5+B9nHPmP105PeO30n8b0CbOOPzPr+DOzjk8a2187MfH1k1NePznptROTXz024eUjE2YemjBz/zNvHJv+5tHpr+6d8vqeKR8cmD5///QPtk1ZdeTN4pbdKmdrckSYLggSCUY2zUNRVQhihhPcCCwMx4WBqDAISkFYh2Qcj73qcf0S9WvzKlskbgVi2HQ29oo9mrAEQYM76AYSAJIHkLw3imBe5QOTj8qpepRXkVhCzKvwdN7t+3WYV/lj2X92r7JE/tOlqb8lioyLFUqNxQJl9JFv5cYcH32AKTZiSaBGaFgXyalDacyBDGDBEh81hLNmIG+NDtvAERs4Yo0OYx97k6gbRu3QKOZY2Ly8xB5l6jwcU0Boj0g9cYUfeTC6boSGTbERjAdepQ1njMGMxT8ORk/S6EmavCmLP2MP5Z3AsAdEXXHUGketMGpDUCuMGiFUGcgOOeJcc+SnehXDAjAsAM0UIut8eJULr3KRdT6aCaAZ/7pSRdKEHjDkzYn9BVloVAGgysi3aiUPFX4ur+IPDUgVFJmSitkVAJqwQatHgT02iIVdPTj3Jhw1pzIAGPN5fTa7U2exag0muUotlsq5MrlAIuOw2IM9uOam5uoBQofeoEBSAIqm7U5dd29TXUMZabDHbFVhL6Yy0b6Btms3zqu1Io1OfKPoYj++HUmFYglvEDDbHCqtfkgkYVBofS2t9eX3Sy5fvlhRUUGh0MwmewxKZjNoJj2KwHl0FM3lCn5/UC6X4/H4+vra0rI7xXduaHUKu8MQhby5AoSiyeHReCoTjsFOANI/0KBoQhtLGhJpE5K1ZIYdEKKPJrTYok4yZ40lDRCihxDtjyeBKHJpcS7GzHvJqJOEWgdRal3ky7Ws5/4o/I9/s/zpj44pExSTnmROf0K27I1M+X5U1YbCKjhjTKQN8ZQ+kTYkc+bMsC036gBiShDWxFP6eEofS+piSR2cMaYKxtSwJjWiiGVEEYSbyAnjWYHK3Nzef/Ju1eb7DTvrOvY1dH1Z17G3pm13bfuu+o7DrgAfTJiQjANMmABID8HmGGIJg7rxD3lMmHOINY+Ys7Apg5jSKXM6bUnlbciwHcyaogWLP2fw5vQCO+XwrV3vrHr1g92vv3Vq2szTf3rx+FMzTj31ytlJr56f+NLpZ6af/OPLZya+fHbCw/3MxFfPPffy+edePvf8Q33G6WdnnJk888xzL517duaZ56afnvTC8YnTjk6advDZWcdnvnZs5stfTn1t79T3Ds6ct3/mB9unLjvw+s2GnXJbSzzHh5PcKECJR+m5zBAAMkNxThDi+iIcT4jrj4ghRP8DeeuPvepx/SP1a/MqSxj6vlf5kKw/mQsm804g7odSmFcFYmlPBMb86VE5VY/yKiJT0Ng1oDQ5iUxBcUW9QKH3gUkvmP5n9yqQfKnhAAAgAElEQVRrNGmJpsfyM3qVLpLTR/P6aN4AFrDVI1NsBLMrDHN81IagjhTqzqBYfhX2SKAxlDUEv/3UDaPeJOpLod4k6kqglkhB508pPQmFD1aH0qbYiCOFYpGemLFZEij2FphUYSNWhnDWHBjfq8y+tMmb+r5auSIjbgh1wagjhTpSqD2JmmKoJlyQeVMiZ+Lv8Cq6OUw1BimGwKDeTzEEaKYQ3Ryhm0BsXB1bqSKqg1jGOrZYJQuNKiOoKvqtWinCwz+XV0kVFLGMzBP2c/g4tY4VihgSSWcEMv/w0DqWJgolbA/m1sGYz+kyKVUi4RBLJOao1GKTWW13GKQyPoHYU1d/v6GxksEkOZzGZAocHkllchCTTcQiFWwOLYqmh0cRMOZLZaLdvU1fXzmtM0hNFuWNoos9uOY47DNauRYnxxuSxBBTIuVwuGU0Zk99YymHSyUQ+5qammpq6jo7cKIhZRRIoaNoKARgz3Ch6Eg4HFQoJXQGmUjqLb5zrbm1iicYdHv1SCqYyUUSSS8AmiIxHRBThiFFGFJE4irMXTCzgRAtCGtiSV0ibYgldZG4KghKExl9IqP9kT2VUiYj7Iipx8osM3V+E2y8BBYdMa9YyJr4B9Uf/+CYMME9eaJ24u+5054QLZjuOP6Fv/k0r7+IxqkRK3ssLnoQlCYy2vSwJTtqARE1iCihpAZKqqCkJpZSx1LaeFoTSUhDMWEA5IfjQ1BKGktLfBGW0dkn0TSoTC16e6fB2am1tWmszTp7q9HZGwTFyZw1O+yOp4xgwgBnzEjGBiH6RMqSSJse6smkKR5RIGFFAlAkosp4VAnFVJG4KgSr3FGJF1E6EYUzqxY4B4/c2fXO2lc/2PfG2+deeunC5BlnJs48P2nWpamzvp76yoVnZ5yb+NK5yTPPTxrTJ790+cVxefbkxOdOTZp6evLU05OfOzVpyolnJh7908TDE54/8sKrp155/cSsVw5Mm7V/+pzDr8w7MGvuzmmLv3z9et0OiakFSnFjENvvHgi6CGCYHo6ygjF2AOR4wixXgO0DRD98js1jr3pc/0j92rzKAcJOCMFwxZJeOBNMF6I51B9P+6GUH0qFElkAyQfjGVc4bvECj8qpepRXERj8hs5+pclJYgnvVDYIlQYfmPREU//sXmUDx9/C+7m8yhwbxh7Ww8wGcywDWMAORcaGnzDZMoAFI1jQhzKWSMEGjmAnA2q8iDGUxc5dxl7HNgcf5K2bYyPm+KglgT4A0ymsY++rBbLYI4FGIGcOZGy+cXCHh53BvN2ftXrTVm/aEci5w8MucNSTRJ1p1JlG7UnUkkD10VFVMCf3pf8Or6KZQhRDgGoM0s1hpjXCtEYYlijDDNGM4IPTAInqIFkbpugj2MS6PIxiXoWplRIY+bm8SqVliqQkGrNjkNYqU1L/U6/CpOr7J954A2q3T63SDKnUYrVGojcozBaN0aRSayQSKQ9P6O7FtQ3gu0RiTiDozOYS6UwMigXJlN7m1qq2jlqZgpdAQvnhRAIJhSOuXCHe3dt05dpZm0Pr9pqK717p7WuJI64gKA7H+WBSEkvLIwm5yy9Q66lCMSEQNinVwp7e9nv37t65U9LU2MZi8rUao0gkdLqswyMZbO4qmQLDEZc/aGloKmtoKm1sudfZU0mhd8iUVKdHHokZkJwRzmoSGXUspYyllFBSASUVsZQykVGnCvr0sAHOauJpVTytwr4KJqVgUvIjewIWIQG6S1zHqDrSduSLni3zGas+YL81g/bkb62TJvkmTvI+84xx4h8ELzzBfOsZ7vJXKAcWXvhy7tc3N3f0XZFpO7wAJ4qIgYQoAPKCkCAI8cPxITApgXOq9Ig2M6rPjOojCTkQV4CIGs7q4KwullLCOVUeNcI5ZWZUk0e1eVSdQRWpEUkWlRdQXSAqTGS0ybwpCiuCoBRElLGUFojLMG97qMcTyjggQQAxHJUkQEkclEQhcRAc8kJCc4jlTAw5k2LPsFLkJR0t2TZ7zYvv7H75rXMzp5+fPP3M5BfPTXrl4vOvfP38yxemTjs7ccbZKS+em/RQn3Z+yrTLL7xw+cWxTDw9edKZKZPPPjv57LOTzkx55tSkp088M+HIhKlHp71yatasE6+/dGD6rP0z5xyeNe/A6x/snP753tev1eyUmdrjaSGcEIR85IiHEo9woAQ/gvCBhCAA8jwhrg8Q/XDe+mOvelz/SP1Yr8qnv/OqeAKGk+lMDoynnL7QrbIKEpvrCIOhdM4HI6543AFBVgB0x1PueObHEst6MKD8j+2xlCeOjO1+OOtH0r5Exh2DnVHYHYODyTyUGwGQvA+EPeFEIJYEk8ORZM4TThhdfocfdASjzgDkDIHuUNwNxLwA7InEvQDsBmKecMINxHwRJBBLAolcJJkj0HgNnTi1yUVi8UsqG4VKnS+CeKOID/ruV/jH8CXy4/LTLzX+/XGBiBOMx0dQqdl2vbymeYDoiaW88bQjmrKBmbFYIqlHgIyLDUyNxQpmnDBqg1FzbNgQzekjWQxDNCf3xlUBRBtOY69oQimlH1a4Y4ZQ2goWHNCIOZLTemG1N2EKZRzxUb0/qQsk9f6kPpgyBtMmIGuN5G3QsBNGLfERHZBRBRCFL4Fd0xDNmaCCEczrI1kdkNGG0zogo49kzZGcOZC2BNI2/8M9GEe9MdQNFKzBjM2ftoWybqDgAkc9KdSVQl0p1JlEbQnUBI7qwnl1IMPS+Vk6P1sf4BiCXGOIZwrzzQDPArCtUZYNGgvdHKEawxRDiGYCmFaQbY+xbBDDEmVZQIYBoGgCJKWXqPCQlP8fe+8ZZcV5Jn5qZ3c/zJwzZ3b/45mzE5ytYMlinGTLVrCVExJKKCERBIggQCAhQICIDTRNaFIDDU0HOtJ0zjn37b45h7o51a2c40397ocrMTZ0e4VHkr0y7/md59xbXRR17pf6ned56nljvbZEvwM1wEljImXBsjYC2ElgI4AVn7FhSYhQZv39XQhjj5MhVrXFiBCrOmDqRMWVU+XXvCrK8AGKzalVgOb8dtf4tL6ru6+2vatCa+hFcCcnRgjaN8c8z8/mVFFsAKe8CO6OwrZA2OgLmDu6rmqmRqOxgJoUUmkpGgsMDvVUXC45eepod09bAol87jcMSSE4Edu2ff2Zs/ma6T5OSMgqkUB9CdQnKXgqwzQ0VeYX7I7EPAgWPF1UkPMqJQvJWSsjG2L4KBTqD8RGKd6RBWh3X7VG2+P1myNRr91hbmlpys8/uH79+51drZqp0VDYK4h0Ki0kU7ykkLyIzAAhELI2t1YWntp78sz+ju6qOOICgErOhNUZv5z2iSkPJ7to0UawFpw1oZSRlR2C6iF5S4LQI5SeYC0EZ6YE4xeH4/RA0CPmK91FG08vfeT0U/915dGf9f7y3uHvf8//43tDt9/t/8Htth9+b/zH3+392fdbH/rRhRfmbV/xuwNHl3cNnonho1ngAyAgpm0ooxFSVlYx0ZKBlgysYmIVEyXqc43YOGNmJbeYhAjWEkEmUdqQBD6M0VOCMfdPcG4KYzUEP83IBpSeFpJOKe0meRNK6yjBzEhWgjNSgvlGaN4sMmaJMUusReKtPG+hOBPG6GFGF8DGY7w+IZvRrMMY79t2ctWDC+95cPm8326f91/bb7932w/nffKjn3961y933/2znXfeu+2HP91xx43M23nH3bvu+vHuWbh7z4/v3vPjn+y75yf77rln790/3n3XHTtvv/OTO+/56O5fbf3F/Vt+8YsN8+5fN++xjfc9teG+x1fOe2nNfQUl6yxQg5w0qbKRJcZFYiIpGkTFwKkmVjHi3DRMTMUxLUbZaH7OuaBTk5p/+edvrVn1mVfJqjIDgJpJp2ayqZlsZiabmZnzmZqZmZ1b629nfVGvAplMNqmmZEWVk6qSkeQ0wagxnD9dUtE6POJKwCRIciAbS1PD7qlLnbXVPR1anw9WFFhRgiwbEYSIIPgoyhKNUgDEZblHp2saGbHDMJJMBkgmhPExUoIpNU7JMUKOkVKCTmJ8GmFSCJu8MaKMhLLCzUb8ZiLC8CglwBSLUgLKChSvkqJS19heUlXrCyemzLYLZdWDk9NhmCCFJMGnCD7z9YMyydlQ5voFYJLHeSkJgMHhLjh5rrGzhxJTCKtECClCKF+cOJ2alVlPDhFKkEz6b57gF45/xpWDZDJEXB+DuBog1CCu+nHFh0iuOOcI09YQGeKyIWEmIoGIBIJ81kMqVpg1hAmNF56E4uPu6JgrMuoMj7ujE57YhBcd9BD9XmbAxw4F+OGgMBwUhgL8UIAf8LE5+r1Mv5fpg+g+iB70EMMOeNgaGjD5+wzeQXNg3BnT+jBTmJ51SJgXVwK4EML4GwkgrDdOJdikO4LHacUTJU5fqjl9qZRXSV6K0lyYoH045SdoH82FWSHM8BGrY3RguGlc0+72amMJO0p4KTbECTDFRBHMH4M9kZgrGnfDiBfFA+ksy/JwOOq02CandYPTukGjecxqn47Fg4oqAJBG0Fh3T/v54jPFF4qu1FfH4TCGw4LIzIAUAGmCRLS6yeaWurbOKqOln6AhUYkTtC+BuRg+kgF0ZoZtba85fGRXMOzEyUhp2bnWtvoY7KZ5Hy04ad5N8+7P+358NO+DUbsvqLc6Rq2OcTek9/pNLo/ObNW0tTeWXDp/vLCgsqrMajPm7i07o6YzMseTobBXp5/s6GyurCo5d/7UiVOHbA4Nw4cA4ABgODEWjlliCSfDh7KAUVIIw0cQ3A2jbpzycmJMScE0D31+M//fcLwdpFyA0UuOTm/N8cGNi+t+/+uqH/yg/l/+Y/L7d2u/e7fxjp8af/Lz/jvuqv7Of1T86DtnH/6ptbtUo7/q9PbFMW2uKEkLdoK1kJx1DuwkZydZ52cf/ohZzqcFOy04b2S2f24nOTvDOBnGzTBuinFTjJtk3STrJjg3zro4JSDNxLhUyJ/Q90/Wn798aNvJNXe8+a8/fPef717z7z/f9IP7t9716y13/nzTD+5d9+1fb7nzRn619c6fbbvrp5/Mwr1bbr+Rn22+84GNP3l6y6+e23r/I2vn/fKt7z60+Pa3P3lsx6nF/cZL0/Y6KNyF4mM8q5MYPUdoSXSSpLUYo8cYPcYYMdqCUQ6McmEkBPmM3b0NBuPk514lZbNZkJ3RTWj+/f/+1rr3VoMZkJnJiqqSBEAE6RzSTFrJplOZdG5lUulMKptOZ9PpbCqdVTNZNZNVsv9N7kgq/dk5mesfr7fWN23dhFfNqGpKSqpyWlWygpwlmFSU4E9crGgZGXFhMAFUBig+JdJm6Sq8eqa4uXLEboyINKzyQY7wMxhEJmxwyEPAxIwKkYm6/s5LLfUTbmtUYuIiF6d4hFZzWoDQaoJSUCaJsam5vAFnJJwRvlIwmkcpDqU4jOYJVqR4mRHVusbW0spaXziuNdkulFUOT0yHYYwWFIpL/UXAaWUWGGmu3wchWZKT0gCY7O6jJ4uaO3oYUUUZKYZJUVz54sBUalZmPflztfr/AQFCzuHHJS8quGHWEaUsEULjjthhBlYABQCaAgEmaYcZc4SYgmIaT3TCFR5zBMccwXFnaMIVHvPAYwF+0Cf0Q1yfh+3zsIM+YTggjYaULgfZ7aR63Uw/xA14+T4P2+tm+pz4iC08avYOGz3DRs+YxTftipgDqCNKzTpkPydVuQbB6wgitC9OIKziiaAwLUFR7MylqjMlpbyEc2KMZIIY6UMJL075SSbI8BGKDZltoz399X2DDTrjgMenQ3BIkBAY8SbQAIIFMSJ8DRQPhaNuyGcxWzXTumGtfsRqn/YH7bG4P51RKIqw2SwdHW1VVZebmhp0uuloNByLRTiOASALQJZhKINBV1NTVXgiX2vo9YenWDEgp2I058dIN80F5WQinWVa26sLju4Ohu0EGS+vKG5rvxqJuWguPOucd4KG4ogN8k+ZrANaQ7fJOuDxaSJx+9Bwb0dHW01NVXl5aW1t9eBgv9vtxDBEELhkUgEgm04nUTQxPa2pra0+dfp4R2djR9fV4dEuX8CWTLMAyKJMROMQyyMkHcOIMEnHeBGTFFKQcIaL01zwiw+jZzhIZMwZWg+iE7KmOXHhqGHN8p7fP9Jy57yhe+4bueuX4/f8emTe/e13/6zp3p8NP/X0+IZVsK7T5R0Ox3NpFTfNu0nWidN2knV+KcylgHOc7ybZ2UvDudkcue2PMNLtcI8Njlyt6z679vTrLx584IGNd933/vce3PTjxz6Z98iWeQ9+eOcDG+96YNMd18XfbLrjVx/edd9Hd9z30fXxF5vu+MWmH10Xf/3BHb9bd8+Ta3/y5Np7n1h1zwvv/2Llnmfyy96v6jpoDbZB0e4YOkLTOoE18pSRwbQ4oiEpI8YYMdqE0RaMsmGUCyPdGOmDfMbu3qYbvcowrvmP/+tbG1Z+5lVCUlEBEEA6R06t1Mw1qfrMq1Kfe1VOp6SZz8ipVe6vt7zqb2H9T73q2PnSlpERiERJkCSAYCFdl0dqPi3et+vswfqRdhcZSmSYWJIMioiXjbnIUCxJJjKMxm8urD6/91xB/Ui7mwqTWQkXVILP4Fz6GnNL1dfhVQQrXlMrjOZJTqIFhZWSt7zqm+1Vfly6plY+TPQkOGeMtkbJllH9hCsc4tI0ABQAMQl4SdmJcFofPAXFJt2RMUdw1B4YtQfGHMERV2wyLI0GpEGI63PRfS56wMOO+MWxoNyki7aZEj0OchDihn3CgIftdVI9VmTIEhwxQSMmaNTs1ThCRl/CHiE9Ce7L8ipWQGkujFN+BIcSmAfBoZxaEXTAaBluab9cd/VCU2t5/1Cj3TWJ4v5o3J1AAzgZoZg4ScdQPBSNQ8Gwc3yyb0LTr9WPWGxTXr81gQZYHpEVBsPjmqmxS6XFhSeOVNdUmMw6QWQASGdnkjMgpahCKOwbGR2ou1JVXlFSXlEMo06SdYtqREpGOTFEsb5ckVFNka3t1UeO7QmEbCQFV1Vfau9o8AUsc3lVLGFFcCeCO/0hndk2aDD3OT3jkbjd53fE4qFgyDsyOnDh4tnDBQfOnT/d2HQlDodJClVUITuTTKVlmsFDYZ/TZamsKjldVFB48mB9Q4XHa1aStJpiKCYuSDjFxP/Qq1gewcnQzXoVhk3JtA7wdoDbgGUkXXUxsOkD3YKX2+/9ZdOd8xrvuLd53i/aHnhofOGrxP49M131yZgBo2wE46A4F8W5clKFUba/Nq+KxM3Xxp6xQpCgIRi1Q+jUMNxQOLTtzfzHH1j7owfW3vHE5nlPb/3Fkx//14Pv3/ng+7dfF3+77vbfrLvz/vW337/++vibDXf9ZsMd18UH1t/1yJq7H1r2owff+dGLH/xqy+l3qgbytYGGID2cEKZwXkvzRo4zcrSRwQ1UQoslpv4Mr/rDfJWQVJJ/7FXX8lUzqfTMHF51Y77qWsrq1vpmr/+pVx05W9I6OupnCAqk4Cw1HtKebC5ae3D9qj1rzzVdMMFWHFAkYOAMGkslElkMB1RQirTruraf/HTVrrXHq09Oh/QUkOhkmhCzKJNE2CTOpXEhg3NphE3mjlwXvwavIjnpmlrlvjKiysmpW171t+BV1z5/lrKCme5p25DFqw8gXlKGFYCmQFwGIS5tDGH6ADIFxXIpq5xajdgjo1562McN+4QhLzsIcf1uqtdJ9TjwmjFvw3Sw04oNeOhhnzDgobvtRKcpOmQJjpq9YxbfpD2oh+LWEO6G2dzOj1+KV9FcgmSCKOGFUXccccGoO5e1QgmvzjhwpeFiccmRovOHSitO9A5cdbimCSpMUFGCiuaMyhewOVx6i21qZKxbbxzzB+0kHRNlQpBwmoUxPFp3pfLCxbOnzxTW1lUaTVqawVNpOZWWAUgLIqPTa6prKs6eO1VTe1mrm4QRv6TGeDnAigFWDHBiiBWCFBvASEhSsLaOmqPH9wZCNppB6q9WdnQ2OlzaubzK7Z2MwhaGD/BSGCPdvqDW6hg2mIdcbjNBIumMQjP4tHaiuqai6OzJM0Unausq29qbNFNj/oCH4ykA0rmZoqNjfX0DrY3NVWUVZ8svn+vqafQFbGqKUZK0kqRFmWC4BE5GUDyE4qGb9SqahzBKJ7J6IDuBGgCcH9gmQF05cyiv4cEHLt1zz7k776h9+IHJFYvRwkNguAOgXsBCrAjlRIdgHDhtz/HX5lVR2JIbaZYb2c+JITkZF0AYB46uYNnWsqVPb/zZ/Uu//9DKO57c8F/zN9/34rbf3MiCT+bk5Z0P3sgrOx58bNXdv3nr+w+/86Olnz5V3LHblOgggEkALjZtZVUrI5hoxkgTBhLTkYiOQLU4/SV41R/WAa8lq0AyDZJ/5FXXSoF/yLU/3fKqv4X1JXhV+/h4kKNIkAzKiW77YN7l/Lc/eWfV3vdON57SxbUoQOIzMRfrdDKOgOLHAGojrZWDlzfkr39902sfF27uMLWjWZLOZFA+HUI5f4KJEiLCpXAhg/JphE0m2OR1EWEV9Cv2KoqXr6kVwYq5ZBWvpG951d+OV11TKxfCOWBmwhXu1toHzZAtTsdlgKVBQgV2mLFESUMQnfbGr1UDRx3RXlui30WMeLnxoDDi5XodWKs+elXjqxlxN0z5O82JATc5DLEDbrLbinYZIsPW0LjVr3GEdJ6YOYA6Y7QXFXLlyK/Uq6KwQ6PtudJw8WLpseKSIxVVp/sGG+zOKZwMJdBAOOr2+q0uj9Hh0jtceqfb4PVbYcQvKWQWiJJChqPuKe1QZ1fTkaMHL5WeHxzqicYCubfwJJlF0CjkdYyODVRWlZ47f6q27rLeoGFYHABZkCMU58EoF067GT7AiSGaC2IkxAlwW0fNscJ9gZCN4/GW1iudXU1G89hcXpV7rmOkmxWCghzBKY/Hp9EZB3r7WzRTo/6Am+UIWeEIMuFyWycmh3d+uvVwQV5Z+YXevg67w4RiMVnhsjNqMsXLKhWDvUMjnZfKzpy/UNjWccVkmXS49CgeSmf5GSBxAgoj/njChxHBm/UqTnXxojnNW4HgBrwfIC5g04DRHt1H65pfe7Fi/hP965fDZaeBrh/E7UCOJBkXxbkIxoGSVpS05jJVucTVX5VXYaQ7gTmisCUcM0VhC0q4GD7ApgMwMGvQhgsDez44ufC1bQ++tu3BVYef31r8Tn79hlkpuDI7xxo2zcZHqw4+v2Tnk+/ufiavbF23+ZKPG0so+jCjIWQTyZswyoDhegLREYiORk00bvwSvSonVanM51KlpIGazqT+u90qnU6nMtdz3Z++/if9rfV1ri+hDtg5ORkWGAKoHjbcrO/ceWHPws0LNxWuL2o5Nhboc3GmyfBg/eTl2rGyTktjOO3RRIZKus9sPLJ64cbnV+55p7z/PMRBVCYZIXmrP2r0BF0RJEoJmJjCpXSCU27ka/AqWlCuqVWuCMjJKUHN3PKqb7ZX5VJEQVIJUWqIUnNq5cEEPA2sMapba28dN47aA06EC3HpiJD1krIbE2xx2hjCpr3xSXdkwhUec8a6LJEeOzrgJocgus+JtxmjVyagyiF7w5S/RR/usib6XcSgh+p3Ed02pNsUHnNEp5xhPRQ3B1B7hHTDrBcVZpWqL7cOGIpap3S97V3VrR2VPf31I+NtFvtYJOb0BSwer9nh0tudOqfb4AvYonEogQYECRcknOWRBBqwO3X9g22V1ReKzh1ta79qMmt5gbq2nwyCRgNBz5miwvPFp2vrLo9PDEWifkGkBZGmmDhOeVDSjhAOjHLlNiWkuSDJ+Gk22t5ZW3gyzx+0CiLZ2dXU3dOime6fy6uSGYRkvKGoMRDWw6idoCGUcEVhh9E8MT4xNDLab7UZSApJZ2RZ4XACHh0baG6pP3f+1OGCvMITBfVXq/UGTTTmy+39LMoEjPgdLv3waNeVq+UXSk5W1Vwcn+zDiHBmRlBTDM3CGBG+Wa+iBIhLexjFwjOGJGkApBWQToC7AOJKDzYFyk4YTu6NNFwArlFAOgHjAoyDISw5o8pJVa4gyAievzavYvhArsUtFDUGI4ZwzBRHbHHKQsxYI8lJC9rRYympGSqoHT7SZys1wq26aNOsGCNNxkiTKXx9NEeaTdHmG2OXqaRJe7ZVWzzmrfdx41jGHBd03sQITE3DhBZGtQiiJxAThVlY3MaSVpwyfSleda1j/TOpUtNASQMlnUml0+lkOp3OpJOZVHomlZz545g7njvn1ryGb/z6EvrWe6anIyKLAdlO+K5MNm87u3Ph5lfXH1l5sHpH3dSlNmvtua6jm0+v+fDkqgNV223cVK+n6Xz3sa1n17257YVF21881rBPG5/E04IbRkfNtn6tYcrp8aJEQlRwNR3npRtJcLlX9r5ar6IFheQkkpNyHeu8kr7lVX87XhWmk2E6GaLUACF7CQlNggCTNIXxYauvz+Aatvp0/oQdZiJCNsimPLiYU6vP2q08iUFHoteW6DRFW3XBRo33ypirZthePWTrNEW7LfHcDIV+B9pnR3qscK8lOgUhBi+ckypXnPEkOC8qzKVWX2LfOkb6bM6JcU2nzjjggqY9Pp3Hp/MFzFa7xubQ5hJUoYgLRvy5XitBwqNxaFo33NpeV11bUnultLW9rre/BUHDapIDQAVAxfCoyTw1PNLTP9Bx4eLppuZao0lDkPF0RkymeIKMhyIOGLVjlIPivIzgz03DotgAxQYIKtTeWXvi1AF/0CpKVG9fW09v6+h415/wKlYIxhJWf0gXjBgSmIMVgnISFSQ8HIF0+vGR0d5p7agHssKJIEnBudvrH+g4U3TswMFdJ04errtSMTDYaXNo3ZApnvApSRoAmeURo3mipa22pu5SU0v1wFC7yTIZirgIKsqLmChjN+tVCG/BZQsr2yTemqYsgLIB1gOEACBdKfcobepW/ROAdQLBlWStAm0hCDNG2XDafq3F6k96z1/Mq1ghSBtaK7EAACAASURBVHN+nPIkMEcsYY3ClihsiaImCQR44KZmbAlFHxWmYFnHAIcKAmjSeCOYaiQVIy0bGfn6SEsGSjJcFwnZgKj6WFKXSBrQtInM2sm0A5PMMGOIYtNxTJ/ATDhuoTE7gztYwkmT9pv1quveB8x5VU6q1M/bqj6TKikNlPRMKplJKzOpJEgpQE0CVQFKEiifRzUJkgpIJmdSSiadTKeTX/+T/tb6Otf/1KtOXars0+miEofMiBbUUzPWsO3sztc+fmXRzgUbTy093vTpma68refee3nzo69ufuz9Y4u0WE+rvaK4N39X+YYlu194/ZOn8qo+GvJ2wCnCGgn2TE20jAwOm/ROOJqQeCKtxgU2JrDXxQTPf9VexYjqtZQVxcu5IqCYzN7yqr8prwrTySCp+Eg5QKtxGcAKsMNMn8HVNKLr0Tk0niisgIiQ9dOqE+HMEUIfQLQ+eMqXmPARfQ64dcpfPWy53GOs6DfUDdnrJ5yDdrTfmRi0o30OeMCG9Nrj/dbEgDWq8yImP2ILE84Y7YZZCOEhhP8S+9ZFheSlOM2FCTqAU36CDtBcmBWichINRixm26jHp4vCDn/IZLKOTE712p3TbsiUMyqMCOdaixJoIJ7wTeuGyy+fO3Bo5+Eje+obKlweo6xSWSACIAOgknRsanqkpu7S6TNHjxXmOZzGSMzDsKgg4TSDYESYIOMsD8Oo/Vrfeq7fOde3jpPBa14lyXT/QEdPb+vQSPtcXpXAHBTry+29A6N2GLXTnF9No7yI4GQE8tomNP29fW1jE70+v4MT0GSKV1MMLxAx2KvTj9c3VBw7fnDHpx8eP3GgoanS5THmvAoAWU0xvIjpDKPNrTVF546eKz7e3dsUDDvVFAOAeLNe5cM0sGgUsl41A0miU2LMadYBRDeQfCnSLBPmpGBXRCfBGDDGyMgOgrWRrJMRPKwIsSLECJ4vsQj45XrVtTmxnw/fdyZwq5j24qI5Rk3HqGmUN5KyFRfNCVaP8sYbwXkjzRiZ2SBJ3Y1glC5CTUb46bhgiLDaADbpRycihBZlTDBuQHAzSTpoysOQEEdCDO4m8T/Hq/6f//Wt91f995yFNABK9o+TVTmpktJAToKkAlIKSCpAUYCiAEkBkgJEBYiff84dTyogpcyklJnsrZTVN3l9Ya9KpZKCINC8wMmqkpVUQDCpEMrk6oAhng4rVK919ODlo6sPrluy6+3VBW+8ve+Z17c/umjv02uPLVx36s0Vhxa8/unjuy+vPdS4+XDD5o+Kly7e+8y7+QuONG1ptVSRgB6wTO4+cfD93ZtLm6u9dCyhUNqADU0yPEgTGX7YPl3WUnO56+qUxxQXSC6ZZqUkyUm5V/ZyHVGslKR4+UvhOq/K5avEZLasqq68+oo/Atvcvsa2rr7hcb3FwUpJRsjMylw+NNf5Xw5iihFTjKjeCMlJjKjmvOrYqbMtnb28kqbEVIJU51KlWUGYzBcnwWai9Oyj4efym694Hv3NEWJT/tmG0fsoJSJkIUIyBNEhi7dtwnR1cKqub6Kmb/Jyj+Zyr7am31Q3bG4cc7ZMudunfR16X78l1meNDNrgISc85sbHvbjGR2v9hBdXAoQcotQ/zJP5cWnW+4kyapxWcvsHXEcE50IoQ8nZEMqQUiaI0Ocr6s6WlgsywQpRig0RdIBkgrmCYCzhVFIYK0TjiMvj01nsY3rToM44oDMMBcP2XOEvgQZCEZcbMpmtGoNpvLm15vyFwryDO44V5rV31gdCjlSGy4kIJyS0+pErV0tLy4vqG8rGJ/ucbh3NwjQbuyFGOTHESX5OCnJSkBNDnBjixAgnRhKot7W9uvZKiddvFkTS7jC0dzS0d9bN5VW519Byj/bc051kvCTj5wSYExIMl8DJUDjqtjunNdODw6MdBBVleVhNMeksy4uY12/uH2yrri3J5d5qr5TW1Ze1dVzJTYEHQE6gAY/XPDbR29hcVVVzsa6+rKuncXS8CwAGAEpSYwwfuNZmFEdss3sV78MlJyrbcMlOSDZasDOCjePtHG/jeDsj2GjBTok2QrKjsg1R7Khsp8Q51ecvAZTMJnL11gTmyAA8Cwibc6S88nhLeylGugGgXNBEacXR4pJDoxPNMGYDALXYu9R0EICENzASCI/DqF5NB0XFi+DGQHg8FJ2EUT2CGzHSTNM2AtZLtIOE9VTCkBa9JKyPeEdUzg3UoEQ7sOh0PDCOhDUMahJIG0OYIqiGUKwwZ4Q5owrCjOyGQuPB6BQvBxyuEY71x2Nml32MIX143EHiThjVJ0gdyVlz+/YkcDuM2nHKP5dXacbGv/8f316xdBlFUTMAZABIgRkpnZwBIJPJ8DSjkCyQ0kAFQAaAlWUUzfIs4NgUigKKBXIKSClAciCSABgNpCRQUkCWAcdmeRYoUubzguB16+s3gFvrq1gzMzOf76MFRkZG/umf/mnZsmWiKII/XnN61dFzl7o0mojIxlJsn23sUOWx1QfXLd2zaPWxN9/e98TL2x56befv3s1/fk3hy8sPv/DWnsfWnXr9o+K3N19Ysvr4S0sOPLvu1MKT3Ts7XFUh1deqad98eMuKT94rqj9ngW02xNE21eHE3SSgsRmi19Sff6ngcOmRLn1PTEIwgc81P13jWs3uK/Wq8uorZVV1vnDcAQWa2rt7h8Z0Zjsnz+lJt7zqm+1VECHZYWbaGx8wedonzU0jusZhbeOwvm3S0apxt09DnTpfjzHYb4kM2mJD9vi14ezjHmzSS0z5KW2QMYTor9qr1DQrJ1FBhjkxlhtblVMrj09nd00aLcM644DZNgr59QnMQ7NRX8ASjrrjCV80Drkhk1Y/Mjjc0d3btC/vk5On8xubqyy2KZqFUxlOVimKieuNI6PjXV09V1vaqnv6GnWG4XDUyXBxmo3NAhfmpOCsXhWD3a3t1VeulvoCFlGiHE5je0dDS1v1zXoVw8Vy/ztOhmKwx+M1mizj07rBQMgWiblQPMBwcZaHE6jP6dZN6wZ1htGBofb6hoqKyvN19WUDQ+12py4S8/AilrNGnIyMjHVfriq+VHamqqa4rfOy0zMuJ+NZQPBSGKc8OOUhaGguryJENy7ZCdF5XcQlJyrbUdmJKHZEdiYUe0JxIrKTEP/iLvVHXkUwHl4KEzQUS1glNZbMIN191e+ufPH4yZ2RuBkAymwbPFq4/fzFgxptB+SbjEWN1dXH/N5xAFCWdguCj6FcshxUpCDHQYoUTKdjshhgWQ+J25GoAaixFOMjI0YWtgIxnOWDAuqQCTca0DJxCwtbZcIt4a6gfdg03uyy9NicPbTkoEQnQpsFxZ/Azb6QRpBCSjJud44IfJihgpGAlaMiWMzNUv4siNGiLY5pE4QRo2wo6UQJF0EH5vKq3s6uH373e2tWrWZZNudVyWxGzaSz2SzIfU8DwCmE1Wto6ukoLrcMDKIuBxBlIKtASoEwDPeNG8trkd5x4AkBQgBRmLY6Sbcrg+MgqcykbnnVN3kBACRJysmTVqv9z//8z9WrV9+EVxUUXeyemoJVMZEVBhwTuXzVsr1vrzu5aNH+x5/76L7nPvrlG3seXX5k/oqjLyw59PTS/GeXHX522eHnlhx6euWxBdsvL78wltfuuaxLjJT1XFy9d8Wiza8fqTo05O7rtrQX1h0ZcveFVF8sE7o6Ubv+4Jq1+9+73F/qZ3wJjiI/n33AyamcMWA0/zV41aXLNd5QzO0Pt3b19QyOThutt7zqz/aqXHv4jfy1eVWAVv2zEeYzuSJgrm9d44lOQbEpCNZAiAZCp7zYtA/X+gldgNQHKX2Q+sOvxjBjjnKWGG+L81+1VykpRklhopJghShBBxAcglF3LOGc0vVqDf1Gy7DDrQmEzQnMkxu2jmB+l8eoM4zaHNpQxGV36uobKg4c2nnm7JG2jiu5GQQzQBIkHEb8/qD97PkjZRWnm1srJzQ9Hq8BJ4OyimcBR7PRWZjbq4JhW1tHTUNTRSBkkxXG7bG0dzRcbSy/Wa8i6ABJhykmQlAhBPNFYs7cKHabQ2NzaJxubSBkRXE/zUYZLkYxUTdkstim9MYxvXFsWjfc299SWl6UX7Db4dIjWDCV4WaARLOww6UfHO5o66j9ZOeaiqrCKV2nx6eJIzZRiUpqbC6vonkfzbtpwUkJbkJ04pIblZ2I7E4ozoTy3xGR3ajsRCU3Lrkp4S/uUn/kVaGYQUnBSgpOYA6a82Ok+/zFg7/41fc/+PAdg7kPAMpo6d+zf8Pps3snp9u1+q6K0iPvLpl/teY0R/uSYkTiQ373hM08EA3ooiGDKoRzR1z2kVhQH/BMAiUR9+kgy3DAMZ4IGNJ8BKQwFnFNDze5jAMOfV8iYOAxT3fTpQM73y8p2tfTU4pTFpJxQP5Rf1CjN3abLP0AUBTpHRlqjkedHBONhRzRoN1unohFbLzktbg6+obLJnUNvtBEArejhOtP5Kvamprv+MEPly5e4vf7k+lUBgAlnUrNZCVJAjMApAFgJO+4vuHkhYK1H299Y+nZnbsbT5+Ka6YBL4IE5a1tqlq3tfCVd4b3F3K9Y8AZTPQOTVXWegcGsrE4SCZB8pZXfZNXzqsymQwAQKfTffe73129ejXLsn8oVTMzM3N61eEzF7qnphJJCZkR+2xjeeUFqw+uW7Z/8YaixW/te+yJ9fMeWXP3gq33Lz741MpjL6w89sLyI/MXH3zqzb2Pvp33xNpTr+ypW3NueE+1/lSHtfrk1YPLP33jjQ+f339pW+PU5dKe0x8eXdWiq7bgkzZyqqTr5JJPXn17y0unGg5pA2MxGs1ZFCslGVElWDFBMFGE+Kq9qqKm/kJZJRSMekOxzr6hrv7hSZ2JV9K3vOrP86prbUzX8dfmVUEmGZiNmARyres+SvGSso9S/LQaZDMORHIg8nXYE5IlxltivDUu2GDRnpCcqOLCVDemfNVexYkYL8VZIYqRvkjc7g0Yci3qLmg6EDajhJfmwiQTjMIOh1ujNw5DPpPHa3Z5jFb79JR2qKun8XJV8ZmzRwymcQQL5lI4KB7S6ke6ehpb2qorq8+1dlRO6waCEQvFRAQZFiSEE2M5i7ohBufyKjekb+uoaWmrDkUcyRTv8zvaOxqqaopv1qtQwouRPoIKkUyQoEIo4YURKJZwerwGq2PcYBox20a9fhNKeHkxIau4061zQyZfwBYMOyGfZXJq4MrV8jNnj9TUXbp46VRF5flp3XCu4jkDpBjsqbt6vuzysROnd50tzhubbBHkSHoGQ3DnrDfJcD6ehXjWzfBuSnDjkhuV3AnFHf+chOJG5L9Cnfpvr4omzJwYSmVRSY2hhGta35V/ZMvzLz6w8aPFdVfPkozX6Rk/fHTr0cLt/UNXRsYaP1i3aN5d/75r21qvQxMPWiy6gYqLx04U7Oxpqxrpawh6dAZNz/H87ccOfdLRVN7dWtnXVn2ucN+lovzSs4dP5O8Y62tkUZ/DMNxUU9xce6Fg38dVJYVBl/b8if1PPPTT5e88X115PBrWOu0DzU3FLU3F58/tLys5giEek2Hw7JlDo8Pt8YjHZdMO93XUVV6aGOvs6S8/ee7jPQdWVtTkm2zdcdSKEq65+qtmZmYGenpv//4PfvPr+y9fvuwPBjIzWTmVzMxks+kMSKb5BG7qH72cf/Louq2nNmwv33mw6ONtxzd80H38lKQxZCdNk4dOFS9898z8tyreXOU5U0E09miOn+s4cCTQ1QsSCJAloN7yqm/yAgCoqjozMwMAGB0d/dd//deVK1fyPD/zByv7J/qr8k8X5/JV0STTru/fdSHvvby1Kw4u21C09PW9jz68+sf3v/vDJzf+7M39j684vmDVyZdXn3rlnUNPv7zzoVd3/W7Zkfkflrzzae3q/Vc/KB06eqhq8/I9L7655cnt51Zd7Mk/XLNlyc75VaMn+z11fe7aY/Xbl+ycv3jHcwcuf3h1vAJm0Wvby+QKgijFIST7NXjVuZJytz8cjCG9Q2OdfUNjU/pbXvVne9XN8pfyqhCbCs4GREjX8JKyn1aDbCrEZf10xkelfVTaS6Zym/p5cNWDq25MyX34bKc/MuUlUz4q/VV7FSugggzzUhwlvP6Qye6atDrG7a5JBIcw0kfQAZTwhmM2u2tycrp7cLh1WjcYg70UE5/WDZ8uKsgv2N3RdRXFQ4KE56SK4RJT2qHK6gunzhwuPJnncGv8IQNKeDkxIioJVgijhDeWsNNcmOaCN8a5vMpim2jrqOnouhKNu9MZMRT2dHQ2Xio7dZNe5UVwN0p4cjshkkyQZHLD5X0o4Q1GTFbHuME8YLGPQX5tJG6HUTeKB8JRt82hHZ/sGx7tMpjGYcSfTLPtnfXnio/vP7D9XPHxKe0QScdYHoERr5pGHe6xuqtnzxbnXW0qttiHEpgDJVyz3iTH+iQGkmlIZCCGgygBwkUIkaHE5+AiRAkQw0EiA8k0JDEQx/3FXeqPvIoR/AnMISpRAKhI3Fx2+diB/I/OFucdyP9o9771Y5Mtkbi5pKwg79CHrR1l4xNtq997/Qff+V8ffbDcMD0wMdJx/kz+iqWvLn7rhY83rTy4b8tAT8PV2ouvv/LUotefO124/3Th/g1rFy94/vebP1z5wfqlD/zmJ3t3f+j16Pt6rp49c6ggf8ev77vr5Rcf0033Xzh/5Fe/vHPxovnN9edCXk1j3ZlNGxbt3LpiydvPLVr4VF3V+fbmyg/eX3q5tCjgsRl145cuFO3eubWu5sLxk1vWf/TSuk0vVdTku30jOO3GKQ/FhubyKrPe8KPvff///N//jzfeeKOnrzeVSSfTqWyuCCgnE27/cH1r9aGTVwuKnM0DGUdosrSy+tNdnXn5TM8QGNba8osaFq2tf31VxQuLp7YcMOWd7Phw59ChY9KUDtAsoJhbXvXNXgCAZDKZy0vlvGrt2rUzMzOZP1jZP+1Vuf4qH49eGW3dcmrnyv1rVhesXHd68SufPvzbFbf/4p3vPPL+T17b88jyYy+sOvnyeydeeivviRe2/Wb+ll+/8unD7xx6etmR+cuPLDhcv2lP6erVB198e/vjmwrfPFy7aUfx8je3PnKqZXvNxPGaieMHKtev2Df/3T3PfnJuWWHdHphDEJKFcTpBMDgjcHJKzYI0AF+1V12uvXqm+JLLF4oixMDoZHvPwMikVlDnVJxbXvWnvSrKpmflr82rwlw6NBu5BFWASQbZVJjPRIRsVJyJScBPp66pVc6ucvjpzI0EqFRuHulX51WSSqWyZDJDUGwoEDZbHeMW+5jDrYklnDnN0psGrxUEIZ8xgfqs9un2zvpLZWculZ3p6WuOxDw5o5JVymKbunK1/HRRwfkLha3tdVPaAVFJSCqcg5eiFBtACQ+MOmkuOBv+ubxKZxhq66jp6WuMJ6AZoMTi/o7OxnPFR2/WqzASwkgIp7w45SVoH8n4ScZPsQFBjmEk5A8ZHO4Jm3PM7hq3u8ZtzgmWhxkukUADueqnyTIZjUOiTJB0LBRxaaYH6+rLThcVnC4qqKq52NldDwAjKtE4YjNa+q82FZeUFQyNNsz1PiDP+pKkL01CMg3xLETzECFCqAQhMoTIECpBlABxHCQxUJKEsjiUJiGe/Yu71B95lZKOR+JmTgwBQNldo5/uef/TPe8PjTYUHNu2aPEzFVWFkbi5vPL43rwPunqrLNbh/Xs3P/SbeUfzd3sc2ram6o83vffqi0+tX7P4dw/8/KXnHy0vOX2l+sKKpa/v3rFxZKD96pVL27dvXPHem1eulpeWn3749/cdOrxTlInxyZ79B7YXHN39ne/9y90/+a7OMNraXvPCi0/kH95h1fcjYVP+3g8ef3je+lWvL1r41KMP/vTwvm31NRffeu35ohMFiYjPZTedOJa/9r3lly6dPnl6x/Y9iw8f3zA+Xc8IHlYMEDQkyPBcXuW0O374/R/cdtttd9xxR2V1VRbMJNOpTCYDZgBIZlWESpjdwSEtMm4GXhSwqbGiCw07dg8ePMq3D4CeSee+U1defLf8sdcGlnw4uW7XyPpPBz7cHSyrA8E4YEWAoEBRbnnVN3td66YymUzf+c53Vq5cSdN0MplMpVKpVCqdTmcymT/lVZ2TkwGWtGGh0q6aDQWbl+9d9f6x1atPLHph+0P3LfvRvLe+/dCan7yy+9GlRxesOPHKsmMvvnng6QU7Hn5u628X7Hh44d7H38h7atGBJz8ufntr8dtrjy54a+fvlh94esv5RRtOvLJw628/PvfWibaPLw7u2Ve1avmBp9/e9cjaowu2F63umejp6h9u6+7v6B0cnpi2uX0IyYrJ7FftVZV1DafOXXRAgThGDU9Mt3X3D41P3fKqP9urbtaT/lJeFeEz4dkIcekwn8m5VFwGcRnEJBCTgJ9M5ghQqRxBOh2k0yEmkyP39Rpfg1elZ6hUlqTYEOTXG8xDetOgxT5mc05Y7GNGy7DRMmxzTngDhljCiREBvXGk9krpscK8y1XFbsiUBWIqwyFYMAZ7NdODFZXnC08evFR2ZmSsO4EGsoAXlYQgx1ghTLEBgvZdU5mb9aoJTU97Z23/YEsC9QGgJpBQR2fjqTOHbtarSMZP0D6c8mIkhBIelPDkNIsVwjjljSOOSNwaipp9Qb3DPWGyjjhc2nDUTbOwIOEkHfP6rVPaob6B1twICTXFQD5LU0t10bmj5y8UVtdeGJtsGxptsDqGfUFtS3vpnv0byi4fmytfxbO+DOHL4lCSzOWiPktZoRKEShAhQgwHSQyUJiGAQQCBAAaJf2VeJSjhXL4qA/Ch0Ya1699Ys+71ypqTH3689Kln7ztbnGd3jR47sWPfgY06Y08wZLxYfOyt11+4WleBJQINVy6vXbV47aqlV+vK9u3etnH9itqqS61N1Z9u/6ilsYqjkbGxntKK84cL98NExB2wvvLmgsKiw0KSqai9uH3Pltbuq089/9ivHvyp2anvHmxdtOz1lrZqmY0KuG/z+28/8MsfFZ/Mqyo5uXfHB0Pdjc115a8teOZM4WGZoxLR0Imjh1csXVJefras4vCp81vqmwsjielkNorTbhi1y0l0Lq/Sa3V33n7Hbbfd9p3vfKemrnYGgFQqlU1nQCoDklmgzgAxA1Ah5Yggg3p/U2/x6g1VGzfbikrApBlMO8WSBvuHB7TvbQ/tPOH46ODUB7tdB0+DAQ0geMAIIArf8qpv9gIAMAyTTqcBAG63+9/+7d8efPDBqqoqVVVVVc3ZVTqdvg2kM6oo5bxKUTOSmsU4MYQRh86e7pgchJioAbadbbu4+uDad/cuW3dy9cpjb8zf9sAvl94+761vP7Rm3su7Hlly5MXlhS+/e/yVdw7Pf23fU6/ueey1fU8tOvTs0qMvrTi+YNXx5zedfWVt4fw3Pv3tm7seWHP8uVVHn1m4/deL9/9+X+2K84Pb99etXHrg0Ve23bck75GNx99av3vNmi3rV25cvWrz+5/k7TxTcb59qGvSpsUlCpOp6yIuUbjEECL3xSEVjpBZXGIwkcYlhlQEJiVzGbX8au3x4iKr3xOjyKHpqebenr6JcS6dImWJlCVSVq6LuCjhonBjvPHMPx0pSaG+cCRliVQEQuWuQSoMqXCkwmEiTSpCEgCD03HkdFFTVy+rpikxlaAUmFITpPoFI0qnECb1xWOcVqPMLMS51KzMevKfcf6XRYxLzYonwXhRzofxflzw44IP4yGE9SSY3FuNYVIN08konYqy6RiTjnGZGJOOsunPLJNKhulkhEqGSTWAC0FCDFNyhFYitBKm5CAhBnBh9h+BVmFagmkhQV0foxgXQilayoZQihIzQYQsLq87X1rK8IikIpKKIDhkdYyPazrHJjum9X3T+j6rYzwUteKUPzfdKpZwBsLmlavePHp878hYZwL1SQouyhjLwwwX339g2+Eju8oqzmim+2k2BoCoJEkE85GMH6c8CO6EUXuuIjZnEzfnp3nfXF41NtHV3lk7ONyGYH4AVBSLdHQ2Fp7Mo7kgzftuJLfDICPkesN9FOclWYhkoZxj4ZQHJVwJzJEjt0MzgufeBYNIxovgzkBY73BPdPXU9w+2TOsG/UErQYUJKuwLWAymUZtjKhRxMFxcVgmWh0MRh944MjTStmf/hnUb3zxY8FHPQHVj64Xd+9cVFe/zhaZnvUme9SVJKE1CKvWZV+VSVrgIEeL1ySqAQln8r86rCMZDcd5kNkHzvqa2iytWv/TaW49t3rZs4ZuP/u6xn5wvOTAx3bp1x4q8/E2BiA7B3RWXz7z33lsDvS0cB9fXlq5e/faBfZ+Eww4AZL1+2Kgb7eqq3/nJxra2GhIL19WVnDlfsCtvSxz3O33Ghx67b92HK4Ynu196/Zntez70Rx278ra89Pozdkjf1FGzcNHz/cMtADCqEF638pUnH5ln0fVJTMRqGgZAaL5a9vILj505dRBkBI6GCwsPvLvkjcqqs2WV+edLd3b2XUBIk6gGAhFdIKz/E141MDBw99133/a/3XbH3T9ubm/LAKBk1EwmlRJFIMhASQExDVCeG9QN7j91+s2Vhxctbt67XxgeB6QAUAEECaD3AZ1fOlMb2nXSufUwf64O6CCQEAAqgAAMpFte9U1eAACSJHmeBwC4XK6///u//4d/+IdXX31VURRFUVRV/dyrMiCdAqKgMiwvqskkyKICYQnYj5ef6Lf2GRFd1Vj5h0Xrl+S9+ebuF1/c9uQrO5588oP7fvrm9+9Y8C/3L/vxwl2Pv3vklcWHnl9z6q2lhxe8+ukTz23+7TMf/nbBtoff2PvMkvz5Sw8/sezIY8uPPbHi+JMrjj+5/NgTy448trTg0XePPv5+0fObS1/7sOTVVSefefvgw6/tuf/1Xb97ds1DL6x5csGaJ59777H57z322qYX1uYt23Z6o5MxBFQnDiIsQFmAkCBOgCgBEhTAaUDd9qWbYgAAIABJREFUiAiE2eBFwImAEQEjAFoA7OfHxcMlh/edyZt0T8EKZok6mkba6gdaRKDyQOaBeGOkAU8D9sY41/kU4GjAMkBgAc8BKXdcBKIIJBEIN0YJyBIQr4siEDkgsIBjAcMChgUUB0geUDyg0EyMATQPBC1kvnSlum1oKEpxpJQieJXgVeqriimCTxF85guTO1+9EYyVCV6lxBTOKQgtIrRICklOnfFGEJxTcE6Bwgl3MI7QIsbK/hgWSpAxnEUZCecUlJEQWkQZKXepIEyQQlJIgVCCDCVIWkqjjERLaVJI5i5FCsncZ4SWcSGFC5kbQT7bsPJ64pQcp2SYvD7OsY/4zaKgTG7LgVliFKcYMRXBSDEJYIotrbxyvrRUVEhJRUQlwfARlPBGYUc4ZgvHbIGwGUbdopKYAaySwtxe7ZWGi4cKPmnrvGwwD3BiBAAGAMYX1Dc0lxwt3Dml67bYR4IRE055OTHCS1GaC+KUh+Z9NA/dPD6a933uW0GaC9Y3lDY2V/gCFgTzq0kumeKbW+oKju4maIgRvJzkZ0UfyboJxkVxHk7yz3VlgnHNCoxZEMKG006K8zCClxG8uduIwhaDeaCzp7qt8/LkdGcgbCQZPydGJqY6DOYBj286gbloLsjwIZzywqjd7h4xWnvGNI1dfRVtXZf6h2v05i4oMDHrzTAcxLNunnVznJvj3Azvpnk3JXwGzbsZ3s1xbp51i6xbYtwi+9k5fz3EEFNqBsYoR/WVEx9/svTA4Y1dfRVOaGRwtO5yzbHlq15Yu2Hh2Qt71218/f0PXoMCmjPn8h594uePPf7LmitnTebhQwVbX3zpkbfeefZiydHL1acam0qLSw7nH/6kobnEZh/XaLt27l578Mhmu2e0e6B6wasPHSj4aGSy6d1VLy5Z8fzby56d/9JvV69/rbHtYs9gzc69a59bcH9J6cHW9os9PeXnivdu2PjGho1vlVUcsTmG2jvLjp/Y/v7615csm79k2fz31ry6e++64kt55y/tLrr4SXPHGX9knBWh3PuAqSzpD1r6BlqNJk06IwOQlWUxV6DRTGl/eOddt/3d333r2//ZNTakgGwSpCWVkzkKpFQgycAbdBVdal62oem191pXbgp1d0e1E2k/BGgKsAKgBIALIMZkr/R4dhxzb85H9hTZV+3SL/5Yyi8Dg2bA3/Kqb/JKpVIAgJxXTU5O3nvvvbfddts//uM/jo2NKYqS62rPZrO3zWRBOgUEMUlxvKgqCkiiImoKGXcUbqkeKu9ztZzvPb7h1IolB15etH/Bwk+ffmPvM09+8OufLPz2D+d/67fL73lr/3Mrj7/2zsEXlh99dVHe/Be2/u6JDb96fP19z370wKufPvH2gWfeyX/kncMPLy743ZIjv19y5PeLC373zuGHc0feO/XU+uIX3j83f+nRRxbu/dWLO3+2YNsvn/3gNws2PvLipkfnr3/46TW/fW7dQ69+/OQ7uxb0+RrG451mdtQhaRySxsqPm9lRK6txMWY3bbsRO26aDWNQcQcUh0+yeUWrV7D7RFdAhoKKd8/5XTtO7xjxjIWUyKR/uqS97NSVcz4+6KDtNsZ6Iw7OflPYGKudtTk4u5N3uASnW3R5JLdXdM9683PhYmw2zmrhzRbeaBH0Nl5rE6ad3LST01qJaSdt8VLuXn3/uZqyjvGRGMeTSpoQvpz66Zzc1Bx5XqV4ddbr5KaU/eHEMpwRMJpHSDZXqMVoHsZpipc5OUVyEq+kUYoLwxiM07mh+QjJ+sJxnBEiCZyVkmkAWClJsCKvpBlRRUg2B0bzuX0hKV4mWPHm5t3TCkpKszLX+TfH3PP0cUaIYxQjqjGUFJNZhGRLK2uLL5WICikqCU6MUWwot5VNrl2dYkMMHyGZYCBs1mh7GlvKSsqOnzmXl54h5GScoCFfUDul62zrLC+vPH62OM8bmA5FjQjuZPgAL4VZIUgyXoxy0Tx0symQWb2qrr6ksbkiELJhRDCZ4nNedfjILoLxMIKHk7ysCJGsM7e7Cyd557r+XHPGc5vDkKwztzlM7lI47URJp8050tNfc7WpuLWjbGS8yWQdcHrGA2G93tSb+4qR7lQWFeQIjNkYwUswjhhi8AbHXd5hf3gSp+1SMvgXF6CviDhqTM3EaN7dM1BRVLyrpr7QZOtO4GaHZ3BiuvHYyS0Fxz9qajt3pHBzXv56b3CysvbEuytfXLZiQUt7qdk2WFxyaP3GRZu3vltacfRKw7m+wbrGlosXSw9391XbnCNjmuYLpQeq6o75w5NT+pYdu1dUVBcYrV1HCjdv37X8073vffDRG3vy1nT3lw+P1xWe3rZu48K9B9aevbC7orrg6ImP3//g1ffWLjh0ZGNDS9HoZP3lmiMHCz7YtW/V7v2rDxzecO7insa2M139F1u6zoxN1cK4gZd9CdyO4E45ic7tVfof3nn3bX/3d//87f/sGhuSQFYF/2975x3nxnXYeSbx55NLcrHPtuI4snMfJ3fnu8tdqu9yd4lsx7FkSZYsW5Ylq1ASVShSJEUut/e+ALbvYgu2VywWW7C9V2wjl9t774tFG0zDAIOZQXn3xxPXNIFRFuJSJKX5fr6f96Go4cPDAzD44b03b+wUQ9rMJsDRgMAt/erRsPiGV94dO+ezFJMMEAOgjMCCAhsFrBTAcLC9D2ZW5uIzRq6E95y9OvLatdFfXVH/9P2VN4L0yWWAFHLV55l7zVXn/N8Ql8WW9uYk1UVfyXj3XcnL7ya98rb4l29LfvGTa//nv/7im9959qtPnP/rc4kvXsh49fW4595J+uWrMc8+H/D9H1/5X/96+Xs/9fvnV6Kefkv83BuiH74hfsLdNxN/8F76kxeynjmf+ZOzku//MvJ7zwf/9U/9/vZnvk/80u/JX/o9+cK1f3nmw3968vw/PvXB/3n64v/LbhcV9acpbubVTRXXThZVj+crbuYpbxYqR8pqhitObsN4lepmRd1YRe1oee1IZd2oXHVD2XCzNjgjMCg9SL02vG3d7VsclJQm+ycHdc711NxQKm9WuSsfKfdozbjCo7W3qmtvVddNKOsna1RTtaqp2obpuobpuqbJ2uYJDzbcrHZXNV5dO1GlnKxUTpYrp8pqJ0tqJ0tUEyWqW2UtU9Utk3Wdk03lbWUZZTnd4yMGmw1luEclV2GUzYCZ4cUKcA3ckRHb2j/aPtBqDChhZWk7wC2MxoAe6BB4fSiMXzCNwdR1oEMIK6tFcJ2JgJuf6VHSgJlxC3N8kSlGfXyDSISwGHHK21xlQGmPPsBcZbZq4HagCLZNUAdWRsc6EABIgjqYmVfX1Bfm5IlLyjP61Y1rm+MA4IxdOz3XW1Mvyy8SV1RldHTLb0604+ZtgtoxW/dgqPp4rs20fFq5Sq7Iq28o291fMmH7nJ1iWLKhsVqSFOFtroKxyV14xz2Yq0zEshFb1JvmdciChdnfPZhWjzTIq6WygoT8IrG8WqpqKtToFlY3xiamuyamu5bXRg618wi2jpIbNvuBzb5nYbYx86oRW0TJFSu74wTaBx6A7pNa46zNvmemN+eXe9SjNQsrvQi+RHO7hGXdwmzPLHQO36jbObg5Ods2OKI009tbe7c6e6raOiv2DmcstoPVjbF+dd3gsGp4rGl6rvfgaG57b3Jiumtrd8KEb6xsjCys9K9vD5PWDR0yN3arYWmtX4fMzS11j9ysn13sGrlZPzqu0hpnjdjizEKnerRmcrZte/8GjLazi103JhoXVnoPdVOEZX1zd3RipnV8qnlipnVmoXNta0hjmNzaH1pY69jYHcQtK5RtC+63brZq+HLV+I3J7/6XvzrzO7/72J9/u3N4gLmdqzgrDmwUONjfqW9s9QlqfPviRmQy29AO9nYY3R7A9ICxANoCEBN3a1pf39bmEzYbk97znn/NT98aeuP64EuXe3/2wVRIsjBe9fnmXnPVz9555prkUpIiOqYiyCf7gyvSt6/mvns1950P0n/9rO8/fffnf/qdZ7/6o0v/cD7tlYuZr/06+pn3Un71etxzMFc9+dH/fiHoh2/EP38+7ZdvSn58VvL9N0Q/eF30z68nfP8N8RNnxT98M/EH76c//YH06YtZz30gffpc8o9fjf9/L4b/rxeCvvdi4L/80u9JOF717KV/fubDf/rp5See/+gH/jkfhBV9FF8VKFaGiKqD4+QBcfKABEWIWBEhropyV6KI9miKIia5KjqxMlpSESUpj0msiE2Wi1KqxH4p14IzAm/s3NhnD7vmeoLTw97wfSu/tUBSKxbXx7kbXRXuUY8Hi+vjEmpjjhXVxULFtbHpjZKMBg+m1YvcTVWJUlXxyY1xyY1xyY1RqQ1RqY0RGaqIDFVUbrNEWi/OV2WmlCYmFSb3TQ2jDhvGMY9KroIZ6FBvMmBms81O0ty+1riwutnRO9g9MLy6tWcHgLaDqfnlzj714Oj44tqWATPDvzzQIRu7h3qUtANgB8Bss8PshVuY7QPt3PL6rkZPWFmKcdB2YOVccBxLj5J6lHzUc5WVQQnqwIhuGUybGLlnZXSc0+QAmMWmXVwZq6kvzMpNKKuU3pzotti0AOBLq6PDY0019bKi0iRFTfbozRZ4uxLGrqVZDUXvw1CFYOtGdM2IrZ5WriqryK5TlR4erRHmI4fTamOIelWVODH8tHKV1jirQ+aO0xWCLxmxRQO6xDiOjvSLY+Ot8mppakaYJDlQmhNdVJo0u9B/pF80W/f2NbPDY009/crFlSEzvYtTG2Z608Jsk9YNWDNp3fgcj1fpkDkzvUlaNw51U/tHE5h5lXHs09wuTq0BoKdsW0eGGc51yLkOcWoNAKMLIPBNwjn1AKAuYKJZjdm6p0dWTPgGAKgTIAi2TrMaAFATsU7Zdmz2Pcq2Rdm2bPY9eEtEBziyMNsA6F1AR1o3ANADoKe5XTvQEJZ1znUI/8YONMf/EAA96zww05vwPznXoR1onEBjYdcN+LQenSbpNdK6oUOWtIYlgjrwmKucdsfE2K3//p//6syZ3/3Tb327Rz3AAicLnBRjBhwNGCu3tTVVWlH0zgXpcy+1n/eZT8spi4mqzk2f6GymdzaAxQw0mv3ObnWqtPqy31F5/c2IpNLnz/a859/z9vWmF89Px+cASthn4fPMveaqn7711PsRb0cVBsRWBoeVXg8t+yis8lpElc+1vHMvhT/5D2/8p//58p8/5//ElZw3L2ef/XX0M+cSX3wl6ulnff/pXz78+x9d+oefBf7gTdELFzNfPp/x3HtpP3kn5am3k/717aQfv5Py5HtpT5/PeOZ60cs+hS9dK3jpav6LV2S/uCD96bnkJ98UPfl61LO/Dn725z4/+tnVH77o++PXQp97L/7li4mvX8t4JyD3Qnjx1chSn7Cij0IKLocWXokouRZXHeLR8DJfdyNL/ROrIhIrw8Xl4aKyMFFZhLg8MrEiNqkywTf5alhWyIx2ygAMPQt9vkn+P7/woqQqMaIiJFTu7264ItCjHg8OlfsHV/gGV/gGlV+HBpb5BJb5BJf6RMoDoio9GFMVxG9ATFVAjMI3rso3TuEjkvuI5L6icv/YYv/EkojY3DCRLL5/Wo0DK263IdSp3QLogeSqzNyCpPSsrv4hmJk6egeT0rOy8oqm5peX1rd3DnWHepPGgGoRHDXTFOOAu52t7xxoEZxxgonZxfySikpl/d6RQY+SJM2ZbXbUTBsw88cjWF7mKgRnPPqgchXNYqTlEN4ckLQcWmxaeBvmtk5FlVJWUZXdO6A6OFqiWb0R3VpeG8vJSyguS65vLFCPNKysj5rwDSdAAEApep+07P4mUaFrJnwDJTdOK1cVFqfX1pdo9ZsW2uACNtqG19ZViiRh3uYqnFrz6P7RxKFuSmucNaALx6NWJmL1UDe3sj6qHmmoqZcVliSWlKfUNxZ09SoGh1Xbe5M0q0GJzem53r7B2ltTnbuHU5h5HX5zwzRAWNZhzHrgAeg+CbsLjvDh1BrN7ZrpTQO6sL1/g+Z2Lcy2DpkjrRus84C0bsB5VYzcQrD1fc3swdGcCd/AyC09skJadmGcsjKHh9p5lNjknPrjeeTt/Rsa/TTrPNCb5rf2xuxAozXOAqC3sjv7RxMwE2v005RtS6OfPjLMwL/RGmdh2ts9HNcaZ7XG2SPDzJFhxogtYuZVI7aoMUzaHFu4dREh5lDzEoIv6ZAlg2n1E3LV9Oitv/7L//alM7/7rT/7dv/ggAM4HcBptZmBiwUczeztTdfUFV7yiXnqZ0k/eTH7jXcDX30l5trlmlzpxtiwS3Po3N3d7u4dyMmvCY4kekfWi6sr3/mo9Upo6+WQtkshWxUNwCrkqs8z95qrXrrwwvnIcxH5fpKaSHFdRHxtUHx9cIIqOLzqowsZrz7n/8RTV//xTdELQWUX/Yref1vyizdFL7wU/uRTV//xifN//cOLf/d8wPffEv/8Utavrxe+dq3gpcu5P7+Y9fzFrOcv5/78WsFL14tejlC+E1r1VnDl2RD5m2GKt0Pkb/qXvnpN9uqVzDfPi359NuKF18Oefy/+5evS9yJKrsXJAyJKrsVW+ouVIZKa0ARFUJw8IEERJKoNjVUGxNR4MKraz92YqoAkRURiZbikIkxUFiYqC5NURCVWRifL430SL0fkhiyhcwTA+pf7fZP8X/jgF2K5KKomLLwuwN2wWn+vjKgPPP6HoTV+IUrfEKVvWLVvpMKzHp9UrDIg7mP945S+CUqfBOVVSfVVicJHVHE9vtQ3pSI8Li8kQRbTO9WDuUjCST8quQrjmQfMyMn3DQorLJPbHMAOQE1Di39IRHxi6uLaVnvPQEV1XWefel9rpBjH1v5R39CYvEbV1t3f1N49vbCCEBZ5jernv3r1xVdeH5+eX97Y0RhQI07B7IUQFsLKfg5yFUUfEdSB2aqx2LRwF6vZhaF4cWBOnrhvsMGE7wBAosRufWOJf9D7FVXS9q7KhWW1Cd9g7Fq4y/bO/hSMUwbTqsG0CkMVRm7h1NZp5arcvKTa+hKjaZe1YwAwVhpT1pQniEPvR65C8CU4XmXElm9Otg0Oqzq65S3tZT39yltTnRvb41rD0tRsz/Rc78Kyemt34lA7v3swPbvQPzTWYECXMPMqZdsy05uYeRVGNJxae+AB6D4Jl6bpTfMmYpm0bsBQtXs4rtFPm+lNm30PZi/SuoHgS2tbI7uHU/BizI3t8dWNMY1uwWBaPdTOW2wHR/pFeDHm1u6ERrdAWnaPDAtGbFmHzG3sjOwfTZjpTbhwjbRubO/fsLI7RmxxbWtoT3Nr/2gCTv/BbodNgqOPCL5kQBf2jyZgqDrQTmqNsyi5YkAXdg7HMGoRIWf16LTONKND5gzoCkps8uUqYHfMDt/6u7/4b79/5nf/4ze/Pdg/AABwwVzlYIGDA1arbWNrr3tgtkw5W1AxU64YqVEOtagW1AOm9WWAoQDHHLv76PTMVlcf0JvA6s5GTeOmsnlb2WRs6QcHRkALuerzzL3mqrf9Xr8Udz6qMCC1IS69NSGxMTxBFSJqCElpj4hS+lzOPvt+6st+Re/HqwKilD5Xct48n/bKG/HPw3nAp33+7ytRT38ofT2w9L1I5QdhincCy8/6lbzmV/JaYPnZMMU7kTXvJzRdjqm/EFnzfnTdB6LmK5LWq3ENH0ZVX4xR+IYVfeSXfd4/54OIkmui6uDk+ogUVaRYGZKiisxojk1viklRRSbXR6Q2RKW3xUQr/SJrrrsb3xjkrrghRFIdllQVLqkMFZeHistDJRURSfKYZHn8lYTz4TlBK/gCCfDB1X7/FP8XP3wxqSZR1BIV1x7qbpjK16PRLUGfYFRzYGRTQESjf3iDX5jKN7T+emxjYFzDSU1oCBSpgsX1gWKVv1jlm6jySVT5pNT5pNT5ptcFZ9SH5zdKUioiRXmRnePtiMNEOC2IhXokchXfuvX65vaPfAOjExIPdAi8jaNfcHhmbsHQjYmyqhpxSkZecfnAyM2p+eWm9u6UzJwYUVJmbkGcJKWium5ueT0pPet7//eJf3nq2YnZxfWdA7jWyohTWgSHf/Y2V5kI1qMPKlfZOBzus8DYjTSrP9Quj413qppKlXUFA0NNy2s3t3ZnpmYHmtsqC4pTUjMiltfG9g5nMHKLsWsZuxYjt/YOZ1bWR/XIynGiQolNjNzCzdunmKuk2aKaumITtu9wkTBXVSvL4kUh3uYqwrLuUb1pHi5dhyurbg91TI2ON/cN1nb2VKlHGpZWhw2mVZrVcE69zri8tDp841bb5Ez31u7Ezv7U5Ex3R0/lkWHOgC7A4S5Yj940j+BLDzwA3SdJ6wbsseNu1xpn948mCMs6Zl5lnQes8wD+L8q2tX80heBrFL1P0fswXRHUDkXvY+SWjTvS6BYQbJ207B5q53XGZZirUHJNh8zB+k3EMhyFMmKLGv0049hHyZX9owk40woHzGDO0xpnjweu4DAVTq3ByVkYAeEaOJ1pRmea0mNTWmRSY5g8Mswg+BpGbmHkHl+umh+++fff+e4fnjnzF994fLhvALgA/L/A5QBODtjtgLUD2g6sHDBzwMIBKw2sZmCxAJYGHAdYBthYYCaBlQE2Blg5gJNAZwIGFFg4YOOE/dY/39xrrroQ9u5V8YfRRYHpTQnSDklSU0RcXVB8fZBMLcnojomp9Q2puBRb55fWGSVpDgkqu+hb+N6FjFdfjXn2FyE/ein8yfdSfhVUdjGhwV/U5BPX8GFE9fnQqnOh8ncjlO/FqS6Lmq8ktl6Pa/gwuvZifOOllA7/9J6AlA5/ceP1zI5YmKISa8PSm2KkrfFpjdGJtWFiZUhyfUR6U0xaY3RSXXhibViKKjKtNTqxLVzSESxpDz1JmdwWnt2WkNssyW4UZTUkZKlE2Q3i3KZkWXPaxdi3Q6S+y9gcCdDBtd6AVL+XLr+YpkpO6ogR9YSKesJPWMZ1hsR1BrmX4U2+4U0+YY3XQ1QfBddfDay9FFBzOVD5YUJ7iLg9SNx2dxnfHBjf4n9XmdAcKGkMTmwMTGwMTGz0TW70TW68nqa6nqbyzWuPKuhIkPdmZtUkiAsi2240GTg94aQelVwFF5Uf32bbgJkxykYxjhuTs1f9gq5cD5iaX9YYUFlRWVB4dLmitqyqJr+kIiuvSCorzMorSs/OS0hKC49JyC0szS+pCAyLSs7IHpuYSc/Oe/7Fl6/6Be0dGTDKBicTcQtzZMSOjJgBM3ubq7w9/jPIVTbOwDoQB8BoVr+9N9veVS0rSIQjWNt7s8q6gqDQD8Ojrnb31dGslma1FtsBXEQFIxRB7ZCWXSO6BjemghtyEtQORm6d4jxghjS+pq4YIw5dgAKAsVhRRXVpXEKwt7mKtG54FC7cwcyrCL4Ek8HW3tj69uj88sDNiXb1SMPkTPe+ZtZiO4AryWzcEYKtr2/dnJjuUo809Kvr+tV1A8N1KLlGWNYp2xZcX2UilnFqjbJtPfAAdJ+0MNtw1T9Ord05VgQn7OAadgO6gJlXGce+EVvWGhfhW0WPrOiRFThlDC8j3d6b1BmXKXofbiqGYOvb+xNa4/zu4Ticuds5uLmnuaU3zW/v39jcHTURy3uaW3BVO83tHhlmNPppmIyN2CJsBsxhMGDBV3Z9exhepGlAFzb3hjWGWzp0UmeagrnKRKzj5m0TvvMJuep73/nuH50585ffeHy0dwC4AHABmrYAF+Boq9lgsuiNwEQAzAJMZpcOBWYK2KzAwQEHB3ck4kyIVacFHMfo9S4MAxwHLBbAMIDlAMO4OCFXfZ45aa5ibIBlXBYrZyJIwkKRduqIPJrdm3nto19dT7qSUS/K70nPaBOJVaGJzRGZ3fHpXdEejan1ja3zi6v3j1cFiBqDxE3BkuYQSXNQQqOPqOmqqMlH3HxN0uKb2Ho9qc0/qc03tTMotTPgrjKtIzizIzarLcHdzJY4d9PbYpI7w5O6gpO6Qk9SpnaEZzZHZzXESVWxUlVsTpO4oC21tFta2Z93RfReVF5w33K7ERz1LXe+H3HuNd+XJcq4lO5YSV+opC/8HsvoNv/Qhiu+ig+ulL11ufTtqxXn/JUXQ1WX41oDElr9EtzKlJ7wlJ7Qu8rU7vDklpCUjw1IawlIa/HPbPLPbAqAuaqyJyOzOk6UH9E61qhjtCYW9zZXedzM/ZM8pf3i+dzXGuua2nILSyWpmUHh0WVVNf3DN3ILS5/40VNSWWFoVNxrb72bmVsgSc187+KVjJz87oFhmwMkZ2Q/8aOnpuaXR29Nf/9ff5KQlMY4gdlmh5OARpw6Hh7zLhfeb/+t9WcU49AiOG0HepQslSvzi4s4pxnOAzJ2o92FHulXu/vqsmUiZV2BoiZPUZNX31jSO6CaXxrRGtYo+hDuin5SP968yot8w5erklOjmlrkNtbkBGani6ZteENjdWJypNa4CNcz4dQa/PY9/oNXGrFFC7PNOg9wam1jZ2R6vmN6vmNxdWDkZtPkTPfqxtjHV/wRmwi2bjCtwp3cYbiEE6B6ZEWHLHmfIx9t+fat4HHVRKzf3vj+BBLrBnTJgC7cuzpkzoOmGYSYMxIzx/OAetOyEV1DsG2+XDXc2vXjv/vHPzpz5uu//0c3+tVW0gxcgGNYpxO4HE4Af3ixADBQJ2DtgGOB/W5dLO2uk6VdTu8iFBB4pHC5XMf3sWlsbPybv/mbM2fO/M7v/E5vby9JkgAAm832Sbnq9asv+6VczVSJC3ozMtvFkoawpJZIaU9CRneMR8VNwTBLJbaEJreFp7RHpHZEpnaEi5t9xc3XJS2+ia1+SW3+ye0Bye0BKR2BaV3B7qZ3hkk747LbRe5KW+PdzWiPTeuMSOkKOaHpHRHSlujsxtishpishrjcZlFBe0ppT2ZFX84V0TtR+YG9yy16sD+w2n0p7vy5kLMp9QmpPXFJ/WH3bmy7X0TgfykdAAAbuElEQVTT1cCaCz6V71yrOOeneD+47sPwxo9Ebf7iVg+m9YS5m9EdkdoWkdYakdYWltYWktEWlNEWlNUSlNUSUtARV9gplvdkSZXx4vyotrEWHaNHOfJRz1UaAzo2MVNcoXj3wuWXXj1bUV03ObckKyr7i+/+VVh0fGScOCw6vqWzN7ew9N0Ll8UpGfMrG3YAsvOLf/zM8+PT86O3pp989mcJSWnwSkAL64QXA+pMhMaAHupNDz5L3VuusnE4vO8y60DsLtSE70zPDbZ2VGXLROXyrM6emtmFIY1uBR7gAKYHmKsamyvvylVJKVFa46KZ3qS5XZiNcGqNsKx/ilyF4EtwxAWn1o4MM6ub6snZtrFbTRMznfCmNFrDEhyfg7kK3iQHN2/DaHUP1z8+2n7RctVIZ+/F1976ozO/9+Xf+/3Bjm4cMdlZB3ABhuEYm4OxOVibw0477bTTYXU6rA4HzThsFruNtt8uWYZmGYvVSllp0kJTlt8qKcZLOIFHCrvdjmEYTdMcxw0PD7/++utf//rXv/SlL500V531+XVAmk9WY2JRvzSrMzGpKSKlLTq7T5zVF+/RtM4oOHCV0R2T2ROb2RMr7Y2T9sYktQYltQUktwemdASldgandgandYWkd4dm9IS5m9kdkdMjknUluus5bHXGZ3ZFZXRHnFBpV5SsPU7WGpfbEpvbHJ/XKirsSC7pzijrybqc8FaEzLdtpm7fvta33H496dKHse9nNSdn9onSBqLvXVFHcGyLf3j91WDlpaDqD0Nrr0Q1Xo9v8U/tCPVoVl+0u9m9sZkdsZkdcZkdsZkd0VkdkVkd4bnt4bltkUVd4uKuZEVfbnZNkqQgvv1Gm55BUI7ydt36w5arEMKiMaA1DS3P/OzFHz75TH1z+86hrlJZ/+uz54orFHVNbYOj46iZ7uofuh4YKknNPNAhdgDySyqe+8Wv+odvDI6OP/eLX4XHJOxq9EacsnIuuA8WvLe3zkQ8+Cx1b7kK7gsK11exDoSij3TG9e292eGxtum5wd2DeYzcs3EGG2cgLYe37+v3AHJVUkpkQ1MFzSAwV9kYorFJmZwafWRYgNNAx7kKLpH+FLkKLnOGWWH3cHxytq13ULG8PryxPX5wNGcwraLE5vE9cOA9du68CyFKbH6qec9H2y9UrnLaHWaDcay375fP/vTPH/uT0QG1lTTbrAycDbxbJwAuODABR5WcLgBct0s7cNmBgwMuDjgY4GKAgwEuDrhcD2QUReAzxG63cxwHALDZbJ2dnWfPnv32t7990lz1tt/rwZl+uS0ppeqc3J6U1Nbo9M442WBSzoDIo8cBK7s/4Q7j0jrDYJCCWSqzN1zaFyHti8jqj3Q3uzdW1peY35PsrsewJesW5/TE5/TGnlBZT2xBl6iwU1zQISroEBV2JBZ1JhV3pZZ0Z1yMfSMo85JyuHjOeLN1qt4/9aNrkos5ram5/ZKswfh7N7U7MqkjTNQSFNvgF9vgl9AcmNgemtYZkdUTk+1JWX+8B/tE2V2Sj+1OyO1KyO2Oy++My+9MKO1JLeuVKvuLcmvTkwolHTe69QyGcV5fD/iw5SqKcVhYZ8/gyLsXLr//4UfDNycRwjJ8czIjJ7+2sbWqtmHoxgRJcyPjU3GSlOz84n2tkaS5ckXt2+9f7BkcGbox8ca594MjYvqGxuZXNow4ZWGdJM2hZhruNfrgs9Q95yqa1dOsHu66DrdaYOxGAEi7C7UyOozcM5g2dcZ1nXFdj6w9qFyVmByhaiy32owOFwlzVVNzTUpazKFujrCsww2iEHwJ7muAkive5gO4aB1ePqY1zm7tjc0udt2YaN7TTB9q52GowsgtE75hMK3qjMtwB9TbdzC8nbEs20Ku+nznKuByApczKiz0W3/6jYG+fitlQRGCY5w22mGjXTTtomnwsVZA08DC2C2MDUqxv9HM0GaGJliaYGmc+1iCpWnG5hWswCMFAIBhGIqiYMYiSTI2NvYb3/jGSXPVu4FvhmUH5renV4zk5fenZ3TESXtEBcOp+cNJHs0dFEN/O2/FS3ujpL1RWX3R2f0xOQOxOQOxuYNxfMoGEgrVqcUD6e4W9KZ4sC+psDexsE98ckt6Ekt6Ekt7k0p7k0p6koq7kos6Uwo7kj+Mf8M35XxeS2rPUqN8oNAv9ZJf6qX89tRCdWrBUNK9m90bL+2OzeiMTmuPTGuPzOyKye6Nl/WJCgckRf0eLBlMcrd4MLWwLzO/H5pa2Jda2J9c0ptc0ptaOZAjH8ivG6zMr89NLkrpvNlvYKhPsS/ow5arbA5g5VxT88vyGlVrV9/OoQ410zoTUVFdJ5UV+gWHw/XpAyM3K6rrWrv6NAYUNdNDNyYycvLnVzZ2DnWJadKsvKLmjp7x6fkDHQKrRc00xTg48MjnKhuHwysBcfM+3HKdoo8cAIO3BUSJ3SP9qka3YkS3zFYNY9c/qFwlTgyrbyg7zlUMSza31Kamxx5oZ+GlXjBXwevOPkU+gNfeE5Z1A7qwuTu6tNa/tjW0ezgBv2jhthFw4yV4w2Y4UnVnrjJb98z0rpCrPse5yuFwuIDTBexBIYH/7g9/v7W11eFwMDYHx7qsFs5qcVgsLosFmO+QpDmcsblLsIy7Zoax0Fav8HbeUODBAgBgWZYgiOMhq8jIyDNnzpw0V50PORcpCynqklbdKCxSS7O6RTn9icVjGYWjKXwWjCQXjCTnDyflDSXmDSXK1BKZWpIzEJ87GCdTx8vU8XlDCfnDooIRccGIOH9Y5G7BkKR4OL1Unemux7BVMpBe1p9a7oUp5f0pFQOplYNplYNp5f2pJT1JhR2J+W2JPsnv+qWdT1FEKdSF2Q3J15MvBkuvFXVllKkzS4fS793C/uSCvqT83sT83sSCvqSigZQSdVrpUHqlOkPuycrBdHcrBjNLBnKKBmVFgzlF6uySQWnJoLR8QFren61QF1aryxqGqwsbClKLpV03h40Mg3OORz1XWTkX3Jtqc09D24HZZofbrOtRcmp+uVJZX1XbMLu0tnOo29zTaBGcpDmbAyCEZXx6HqNsdgBGb02P3pqemF1c3dqDN8CB971BCAvOv8/Co5KrOKeZdSBw5yo4KIUSu2arBu4UihK7GLkHRYldlNh+ULlKJAmtU5VaaIPDRbqAjeXMLa116Znx+0cz2O2r0uD2RRZmG17k75WHuimUXIHbL8Fb+x3qpkjrFswBcAYQLlGHuQr+DdxO4jcZy7oj5KrPca6yOzmCNiNWNDQ6/GvffKy+qRHO+B1P/LlccDwLOFwArmJnALAdr2IHgAGA5REueRfmAb9QmM1miUTy+OOPnzRXXQh7Nzo/rKQnu3q8uGQ4O6dXIhtMLr0pLbmZ7tGKyayKyazyCWnZrcySm+nFN9KKxlKLxlLzhsT5w5L8YUnBSGLhaFLRWHLxjZTiGymFo0nuFo2klI1JK0ay3fUYtsrUmZUDmXIvTJer06uG0hTD6YrhzMrB9NLe5IJ2iaxFHC67Gpx1SVwemteSnFwV7ZtyISo/sLI/r2o4t3Ik+94tHcyAlqkzy4eklSPZ8tGc6tHcmhHPVg9lu6sYyisfKiodKikdKiodLigfyisflsnVMrk6r2akrGZY3jSiKmooSSvO7R4fQ1gO51yPeq4ykVbWBeA2nvDMdaBDuNtnMTsAJtJKMY7j/4QrqOwA7GuNuIWxA6BFcHjDZtRMY5QNNdNwcyzog89S95ar7C7KxhngHusmfAfBto3olh7ZQIldgjqg6CMro4M3ENQa1vY18w8qVyWIQ2rrSyirHuYqzk61ttVnSBP2NNMouULZtuCmBmZ608rufMI+C3weaCd1yBzcqQF+6ZqIZcq2c5wD4Mp0PbKiMy5rDUtwgwC4jyVKbMI17MI84Oc7V7EujgFOnQWJT0/82re+cS3AT1mv6ukdLC2ramnubmnqbWkaaG5SNzepm5uGG5tGG5rVde2dys622o7fWNfeVtfe1tDZ0dDZ0dTxG5vbO5rbO5pbW7yiXeCRoqOjo6Ojo7m5ubGxsa2trby8/Ny5cx7XVzlZxmWxshhOEhaK4igtoVvYmbsceiFBFlPZWVQ/ViUfLCrqkpb0Z1eNFspH8uUjMndVU2X1k6V1EyW1t4qVNwurbxQoxvIVY/mlg2mlg2ll6vTyoYyK4czKEWnliFQ+mlU+lOFRxYhMMZxfPZx/VykfzK0czL2rrBrIVfbn1vbl1vbKTlIq+3OVA7Jqda5ySKYcyq8ayC3rlha2pcoak0Ul4VGyAFFJZFZdsrg0KiDlmqg4una4QqkuUaqLTm71kGflA/nygfyqwQKFulA5XFwzUlI7Wlo/WqYaKfVorbrIg4Nl1epKhbqqerCqWl1Zra5QDlYoBytqBypUQ4oGdW3bcHOZqlJaLOu7MYYxHGl3omYaM1tPLmGxeSHFEBRDUNyJZQiK8eohtEbUAQBKWjR6xAGAA4DdQy1hsS2srFsYuwMA1glQ0mJh7Da7CzNbcYo2EZQDgJ2Do+19jQMABDfDv2GdwEyz8DmaaZa0MgTFYCSNkcxDI42Rnl8vwmIzoISFsesQzGZ3GVCiTF6dX1zEOS00gxDmI8J8RFJawnxkNO1qtOsmbB9B9xB0z4Tt46TGbNHRDMJwKEYcYOSeFyVPDrtzBu1OYYo6HiTDiAOMOMCIw3hRSE1dGWU1OpxWF2A5u7WtvTFDKt49mDfhGxS9D8eTKHrfyhySll0vwh+5hZFbB0dzB0dzWsMSRm7B7anM1j0TvoVgmwi2aUS3DKZ1PbKhM67qjOtawwpcbWYwbRrRDRO+gxLbGLmHm3e9y52fThg6T+h9rdy86UVIwjdM+JYJ3zHhOyZs74SlwbQON/G/R3XGZY8i+Bq8u44OWdIZl/XIhtG0g6B7WzuLPb2t0zPjdoftN7nK6WCBc+1oJzAm7MzvnfnD//Dl//iX/+mv/sff/t6X/uArX37sK1/+xlf++Jtf+ePHv/zH34L++y8//gdf/fq/+9pXj/2D2375sce+/NhjX/n6b/zq1x776tce+4qXfE3gkeJP/uRPvvnNb/7Zn/3Zt771re985zuPP/74mTNnPMwDOp3AYqExjCBJ0sYyNGPVG3XrO2vRCVH5JbKO/vYbMyOjMyMDt3r7x3vUk70Dt7oGJjpObEvfLVXfRI27A1N1Hu2fUvVNq05Y9k+p1JOqoQnV0ETjSUr1RHPfZFv3VIebXSp1/W+rUqlVDYP1gzO96umTOjjT2z/T2zfrhV23OjzaP9Pr7uB039CkemhyeGRieGRieGRSfezAWP/8yuzE7C2lqqZCUXVreoq00g5Pl7lA7Q6XR1nO4VGnC3jU2+MfNvn657Tq4esfb/v/rmo1R7r+AXVJWandztodNndtDOVRzk5zdqt76QKcC7Dupd1Be5SzWz3Kcpbf1goViWPb2pu0ugMAnAA4GYaenZ1WVFfs7W8akSPaRjpdjNPFHNcA/9NdvsflkbLQiIU2uJecg+QcuFtJ2hjCxpjdtdKER71tj43FbKzJXc6Be9ZOeVm/ycYi7nIOzJM43/P9tx7I87vIvfS23/iON1OoR3FCf4dGnDDiBIITyN7+1sLC3Obmus1mdTqdKIpiGOYCgOHYQ512dPxmVbUiOTUlIioyODg0ODg0PDwyPDwyPCz6TsPCo8PCI0Miwo8N4xcSwkM4D3zHBwo8lPC9jndtS3bG4XBYLBYMw0iStNlsNE0bjcadnZ3w8PDMzMza2trOzk448NXc3NzW1tLa1tDaVn9S22tVTcWqpkJ3m1pL3G1sK2nqKm/s9mB9R4m7qvaSxjYP9fCpai+raa9WdNS42z7W5W7nWFd9R13Dia3vqKvtqlN6Y2WrwqMeD67rVDW2NXkcT25oaBgaGurt7S0uLpbJZF1dXRsbG1qtluSB4IHveB0P3h7/sKHn4bTqOa3+12g0BwcHh4eHOp3u8PBwZmZGpVJlZWVpeEB4wHjY54Gvfr52HvAQExNTX1+/tbVls9kcDofRaBwaGiooKJifn4dvVJPJhCAI7Hm9Xs/Xfr5+5nlaJhOqM6FH7hqMB57UIIjB4+MaeODrT772aHX7Wt2uu3ztwTCTx4p4mqPztn6tVqP1BF8/ewvf+8fb44088NUzMjIyODi4uLgIr+HiOO540TFN0wRBwPcbiqJms9lqtXp3FR8/fOvTvT2eEngo4XsdPeQqq9UKT+g0TVutVpPJdHh4+M477/j4+ERHR0skEpFIFBcXl5CQIJGIxJI4sST2pCZGRsf6R8f5uBub4OtujMg3PiUozpORYl93o8S+MSIP9fAZJQoME4eEiiPc9Y8JcjcgJihSEhUtPqmRkqiIxKhwbwxOCPOox4MjJNExoth4T0RHR2dmZqanpwcHB1+/fl0ikZSXl9fU1BTyUMRDGQ+1PHh7/MOGkofTqoevf7ztf4VCIZfL5XJ5dXW1QqHIz8+Pi4vz8fGp5iGPhwIe5Dzw1f8J7fRIREREWVnZ+Pj43t7e4eHh/Px8fX19SkpKbGxsUlJSdnZ2fn6+TCbLycnJzs7Ozs6W8ZDDA8/TyisqzisqlrmbK8v0pFQmy/H4uLk88PUnX3uystOzstPc5WtPQYHnl4ynOdne1p+VlZnlCb5+9pZMHrw9XsoD3/ElJSVyuXxkZATH8eM4Badp7Hb7A1zpLPC55O5cZbfbaZomSRLGdjh2pdfrRSJRWlqaTCYrKCiAp7O8vLzCwvzCIllhUe6Jzc7NS87NS3JXlp/sbm5Bcl5puqzMg1lFye5mFybnFnioh8/cgpTMwoz0Iqm7ORV57uZW5GUVZ+cUndSs4mxpSXamN6YVZnrU48FZxTl5BbJ8T0il0rKysoqKiqysrJSUlPz8/Orq6rq6Or7vuRoe+HIDXz3eHv+wUcnDadXD1z/e9r9SqVQoFFVVVUqlsqamRi6X5+XlpaWl8eUhb9vPl5/46udrJ18/lJeXt7e3z8zMbG9v7+zszM/Pd3d3KxSKgoIC+AOgvr6+pqbmuDF8/ePl05JXKyurlRXuKmsqPSmXyys8Pt9Tep/IFdUViupyd/nao1B4fin5crxCIfeoUqnw6P3G237jO77CS5RKZVNT0+Tk5HGuslqtsLTZbHDvbIZhKIpCUdRoNHq3O4L3+yZ4e7zAwwnf63h3ruI4zmazURRlNpvhSBdJkhiG6XQ6o9GIoqjJZDIajQaDAUEQFEUw3OiNBgzXeRTFtO6acC1C6oxmDxpIrbtGQmvCPdTDpwnX6ki9ljS4S7lojxotJhN1Uo0Wk8FLdWajRz0ebLSYcBLzOH90dHREEITFYjGZTFqt1mg0fsKkEkmSFh7MPPBNbHh7/MOGt/Nl3tbD1z/e9j+O4xiGoSiK47jZbIYfUqPR6O3j8r0fTut5mXjQaDQ6nQ7DMDgojmGYVqs9PDxEEIQkSZvNxjCMxWKBjaEoytv+4XlaOEGaPGqlSY/iOIp7wyd8xDy2x0xhHuVrD0l6fgi+87vZbPGo1WrzKF9/nhZ8893eHk/zwDcvs729vb+/D0PVncDdHeF3JPwzzFiOU4JvPMPb4wUeTvheRw+5CqYwGK3MZjM8qfHX7LzjIvdT1gXsDmC3n1gHsLu8rN8O7Ayws24lAzgb4O4qGcCdvDFQ95pPsbQDJ9/+KHy38HTx4O375rSO/6LxoPqT73U/rfu/fop2Op1OjuNgM1iWhdMxNpsN/iuXywV/4x0PJ3jkhOsbjuFb1+9ZO8v3uHzPl+9x+WBZ2/Fa/jvlaw//8/KIk2WcLONy184Bj7Ks3eO+0v/WOqKT4m0e8vZ4vn2xGYbhOO7ON7bD4YBvOdh7x+9ACN/jegvfOIe3x5/aBuECpwrf63jXx/MMy7LwVYcjVfCXEMMwJEkSBHH8swz+ctXr9SaT0StRHjwuQjQgRgNq0mMe1JqM7uoQowHhW9HouX6tSa9B9e4lZiFMVuKuErMQBhzxVh1xv0oDjpgwz/2p1+uNRiOGYSRJ4jgOV3QajUa+7wNv7zfJ9zvS2+MfNvgGFk6rHm/7mQ+4xvbOkRKz2WyxWPg+X3z18J3H+T4y3tbPN67jcrnMZjOO4/DrEMdxiqJgruI4DkYuq9UKf9d9wjwL3zgH//eTzaM2m9WjfPB9r/+bEwd3YbVSHuVrD189fDED7hvuro12edJhtXp+zqc8bHXP8F03wDc+ajKZ4HcZfI2429Myx/keZrjj5+vt7woBgTvxkKtYloXvOeL26vU7T8Esy3K3p6JxHIeD8Scubw9Ek/RdJY5ROE7eVWI4SVoZgqYJtxIhKIQk7ypNBInhHurhKzGcNBE4QqIIeXeJWyncSrqXKEWiFH7/SsxixiyEe+nxeMxMEjwzHmazGZ5HOI5jWRam5OOJFXf45n34cgPfvIy3xz9s8H1fnlY9fP3jbf/DXztwUAJ+Zu12u9Pp5Pse8nZez9sc4+3rTtM0giAmkwmeVWA4Y1nWfPtqLIvFAptnMpngDzmv2s8H7Gz3Es7KuZUk3/e3t4/LB4Zhty/x+62Srz189fB8rCkMtWImm7skznmQYDDM81vxtJ4vX+jx9nhvc9Xe3p7RaLRYLCzLHn/5wXOj3W6/c8AeDuLy/f70Fr5xDm+P5xmPFHjA8L2Od+cqb8exbwNOVgKnwwsdTsA5Aes6qZwLOLx5CIcTcC7AuZwnL1kAWOBF6W393pYO3pkcAQEBPk54vnrU2wOcDuC0n1gH+GyftYDAF4JPkauAF3oTqj5NrnJ6l6uOo9XJS767QfHJubyr36vSIZwEBQS8w5vz1Wfx+bqv7fH6lCvkKgGBU+dT5SpvP7pehp77N151/CgnLz9Fe7yq36tSOAkKCHjJwxYy7mt7hFwlIPDg8TZXfarAdOIfZ94OEX2cq+7bENpnk/OE86CAwP3hYft8fQbtedjG5wQEvnDc/1zlzUfX4XJyLicLTuqnWG/kcgCX/aQ6HV7PSzq9qd9rhVwlIOAFX8BcZfdSAQGBU+YzyFVOp4s9oQ4XywGWPbEcYB0nrtzpYp1Ou5CrBAS+MHzRcpXd6WL5blntSVaIVgICp85nkKvsJ/+cOwDDAYY9sRxgHODkJxHG6WIf7VxlF3KVgMDJ+QLmKsbpok8sI+QqAYFT5z7nKuenyVVeeb9zFbxE8eQK41UCAg8NQq4ScpWAwGfNfd5n4WO8mO93uLzT+/UE3q7r/PgSvxP6KeoX1pkKCNw3HrbP1/1uj7C+SkDgAfOp9wUVEBAQEBAQEBD4LYRcJSAgICAgICBwOgi5SkBAQEBAQEDgdBBylYCAgICAgIDA6SDkKgEBAQEBAQGB00HIVQICAgICAgICp4OQqwQEBAQEBAQETgchVwkICAgICAgInA5CrhIQEBAQEBAQOB2EXCUgICAgICAgcDoIuUpAQEBAQEBA4HQQcpWAgICAgICAwOkg5CoBAQEBAQEBgdNByFUCAgICAgICAqfD/we8L5mV8Uwgg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7109" name="Picture 5" descr="C:\Users\User\Desktop\téléchargem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659573"/>
            <a:ext cx="7010399" cy="51984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68438" y="2057400"/>
            <a:ext cx="8446962" cy="4572000"/>
          </a:xfrm>
          <a:custGeom>
            <a:avLst/>
            <a:gdLst/>
            <a:ahLst/>
            <a:cxnLst/>
            <a:rect l="l" t="t" r="r" b="b"/>
            <a:pathLst>
              <a:path w="7777480" h="864235">
                <a:moveTo>
                  <a:pt x="0" y="144017"/>
                </a:moveTo>
                <a:lnTo>
                  <a:pt x="7342" y="98511"/>
                </a:lnTo>
                <a:lnTo>
                  <a:pt x="27786" y="58978"/>
                </a:lnTo>
                <a:lnTo>
                  <a:pt x="58962" y="27797"/>
                </a:lnTo>
                <a:lnTo>
                  <a:pt x="98496" y="7345"/>
                </a:lnTo>
                <a:lnTo>
                  <a:pt x="144018" y="0"/>
                </a:lnTo>
                <a:lnTo>
                  <a:pt x="7632890" y="0"/>
                </a:lnTo>
                <a:lnTo>
                  <a:pt x="7678397" y="7345"/>
                </a:lnTo>
                <a:lnTo>
                  <a:pt x="7717929" y="27797"/>
                </a:lnTo>
                <a:lnTo>
                  <a:pt x="7749110" y="58978"/>
                </a:lnTo>
                <a:lnTo>
                  <a:pt x="7769562" y="98511"/>
                </a:lnTo>
                <a:lnTo>
                  <a:pt x="7776908" y="144017"/>
                </a:lnTo>
                <a:lnTo>
                  <a:pt x="7776908" y="720089"/>
                </a:lnTo>
                <a:lnTo>
                  <a:pt x="7769562" y="765596"/>
                </a:lnTo>
                <a:lnTo>
                  <a:pt x="7749110" y="805129"/>
                </a:lnTo>
                <a:lnTo>
                  <a:pt x="7717929" y="836310"/>
                </a:lnTo>
                <a:lnTo>
                  <a:pt x="7678397" y="856762"/>
                </a:lnTo>
                <a:lnTo>
                  <a:pt x="7632890" y="864107"/>
                </a:lnTo>
                <a:lnTo>
                  <a:pt x="144018" y="864107"/>
                </a:lnTo>
                <a:lnTo>
                  <a:pt x="98496" y="856762"/>
                </a:lnTo>
                <a:lnTo>
                  <a:pt x="58962" y="836310"/>
                </a:lnTo>
                <a:lnTo>
                  <a:pt x="27786" y="805129"/>
                </a:lnTo>
                <a:lnTo>
                  <a:pt x="7342" y="765596"/>
                </a:lnTo>
                <a:lnTo>
                  <a:pt x="0" y="720089"/>
                </a:lnTo>
                <a:lnTo>
                  <a:pt x="0" y="144017"/>
                </a:lnTo>
                <a:close/>
              </a:path>
            </a:pathLst>
          </a:custGeom>
          <a:ln w="254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609600" y="2209800"/>
            <a:ext cx="7924800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fr-FR" sz="2700" b="1" dirty="0" smtClean="0">
                <a:latin typeface="Times New Roman" pitchFamily="18" charset="0"/>
                <a:cs typeface="Times New Roman" pitchFamily="18" charset="0"/>
              </a:rPr>
              <a:t>courant monophasé 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peut être produit à partir d'un </a:t>
            </a:r>
            <a:r>
              <a:rPr lang="fr-FR" sz="2700" b="1" dirty="0" smtClean="0">
                <a:latin typeface="Times New Roman" pitchFamily="18" charset="0"/>
                <a:cs typeface="Times New Roman" pitchFamily="18" charset="0"/>
              </a:rPr>
              <a:t>courant triphasé 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en </a:t>
            </a:r>
            <a:r>
              <a:rPr lang="fr-FR" sz="2700" b="1" dirty="0" smtClean="0">
                <a:latin typeface="Times New Roman" pitchFamily="18" charset="0"/>
                <a:cs typeface="Times New Roman" pitchFamily="18" charset="0"/>
              </a:rPr>
              <a:t>connectant une des trois phases et le neutre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, ou en connectant deux des trois phases. </a:t>
            </a:r>
          </a:p>
          <a:p>
            <a:pPr algn="just">
              <a:buFont typeface="Wingdings" pitchFamily="2" charset="2"/>
              <a:buChar char="§"/>
            </a:pP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700" b="1" dirty="0" smtClean="0"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 d'un </a:t>
            </a:r>
            <a:r>
              <a:rPr lang="fr-FR" sz="2700" b="1" dirty="0" smtClean="0">
                <a:latin typeface="Times New Roman" pitchFamily="18" charset="0"/>
                <a:cs typeface="Times New Roman" pitchFamily="18" charset="0"/>
              </a:rPr>
              <a:t>tension sinusoïdale monophasée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endParaRPr lang="fr-FR" sz="2700" spc="-120" dirty="0" smtClean="0">
              <a:latin typeface="+mj-lt"/>
              <a:cs typeface="Trebuchet MS"/>
            </a:endParaRPr>
          </a:p>
          <a:p>
            <a:pPr algn="just"/>
            <a:endParaRPr lang="fr-FR" sz="2700" spc="-120" dirty="0" smtClean="0">
              <a:latin typeface="+mj-lt"/>
              <a:cs typeface="Trebuchet MS"/>
            </a:endParaRPr>
          </a:p>
          <a:p>
            <a:pPr algn="just"/>
            <a:endParaRPr lang="fr-FR" sz="2700" spc="-120" dirty="0" smtClean="0">
              <a:latin typeface="+mj-lt"/>
              <a:cs typeface="Trebuchet MS"/>
            </a:endParaRPr>
          </a:p>
        </p:txBody>
      </p:sp>
      <p:grpSp>
        <p:nvGrpSpPr>
          <p:cNvPr id="6" name="object 5"/>
          <p:cNvGrpSpPr/>
          <p:nvPr/>
        </p:nvGrpSpPr>
        <p:grpSpPr>
          <a:xfrm>
            <a:off x="702563" y="1511808"/>
            <a:ext cx="4860037" cy="697992"/>
            <a:chOff x="702563" y="1511808"/>
            <a:chExt cx="2853055" cy="565785"/>
          </a:xfrm>
        </p:grpSpPr>
        <p:sp>
          <p:nvSpPr>
            <p:cNvPr id="7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/>
          <p:cNvSpPr txBox="1"/>
          <p:nvPr/>
        </p:nvSpPr>
        <p:spPr>
          <a:xfrm>
            <a:off x="838200" y="1524000"/>
            <a:ext cx="4629176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i="1" dirty="0" smtClean="0">
                <a:latin typeface="Times New Roman"/>
                <a:cs typeface="Times New Roman"/>
              </a:rPr>
              <a:t>2. </a:t>
            </a:r>
            <a:r>
              <a:rPr lang="fr-FR" sz="2800" dirty="0" smtClean="0"/>
              <a:t> </a:t>
            </a:r>
            <a:r>
              <a:rPr lang="fr-FR" sz="2800" b="1" dirty="0" smtClean="0"/>
              <a:t>Régime monophasé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2514600" y="4670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3962400"/>
            <a:ext cx="4724400" cy="72523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4800600"/>
            <a:ext cx="49339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200" b="1" u="sng" dirty="0" smtClean="0"/>
              <a:t>Remarques</a:t>
            </a:r>
          </a:p>
          <a:p>
            <a:pPr>
              <a:buNone/>
            </a:pPr>
            <a:endParaRPr lang="fr-FR" sz="3200" dirty="0" smtClean="0"/>
          </a:p>
          <a:p>
            <a:r>
              <a:rPr lang="fr-FR" sz="3200" dirty="0" smtClean="0"/>
              <a:t> Valeur moyenne d'un signal sinusoïdal est nulle:</a:t>
            </a:r>
          </a:p>
          <a:p>
            <a:r>
              <a:rPr lang="fr-FR" sz="3200" dirty="0" smtClean="0"/>
              <a:t>Valeur efficace d'un signal sinusoïdal est :</a:t>
            </a: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514600" y="5432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581400"/>
            <a:ext cx="1585912" cy="70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876800"/>
            <a:ext cx="1780117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2.1 Puissance en régime monophasé</a:t>
            </a:r>
          </a:p>
          <a:p>
            <a:pPr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Puissance instantanée :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p(t)=u(t)i(t)</a:t>
            </a:r>
          </a:p>
          <a:p>
            <a:pPr>
              <a:buFont typeface="Wingdings" pitchFamily="2" charset="2"/>
              <a:buChar char="§"/>
            </a:pP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Puissance active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(puissance moyenne):</a:t>
            </a:r>
          </a:p>
          <a:p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en régime sinusoïdal: </a:t>
            </a:r>
          </a:p>
          <a:p>
            <a:pPr>
              <a:buNone/>
            </a:pPr>
            <a:endParaRPr lang="fr-FR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c'est </a:t>
            </a: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l'énergie effectivement récupérable par la charge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sous forme de travail mécanique, de chaleur, etc. ).</a:t>
            </a:r>
          </a:p>
          <a:p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Puissance apparente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S=U*I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volt-ampère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(V.A)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Facteur de puissance :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k=P/S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sans unité</a:t>
            </a:r>
          </a:p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en régime sinusoïdal:</a:t>
            </a:r>
            <a:endParaRPr lang="fr-FR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2514600" y="5432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895600"/>
            <a:ext cx="34857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3864719"/>
            <a:ext cx="2819400" cy="5548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6400800"/>
            <a:ext cx="218448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b="1" u="sng" dirty="0" smtClean="0">
                <a:latin typeface="Times New Roman" pitchFamily="18" charset="0"/>
                <a:cs typeface="Times New Roman" pitchFamily="18" charset="0"/>
              </a:rPr>
              <a:t>2.1 Puissances en régime monophasé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Puissance réactive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en régime sinusoïdal:</a:t>
            </a:r>
          </a:p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</a:p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</a:p>
          <a:p>
            <a:pPr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volt-ampère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réactifs (VAR)) </a:t>
            </a:r>
          </a:p>
          <a:p>
            <a:pPr marL="0" indent="0" algn="just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puissance réactive traduit les </a:t>
            </a:r>
            <a:r>
              <a:rPr lang="fr-FR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échanges d'énergie, à valeur moyenne nulle entre une source  et une inductance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ou une capacité. </a:t>
            </a:r>
          </a:p>
          <a:p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Relation entre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S, P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 Q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(régime sinusoïdal):</a:t>
            </a:r>
            <a:endParaRPr lang="fr-FR" sz="2800" b="1" u="sng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514600" y="5432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590800"/>
            <a:ext cx="3216166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5791200"/>
            <a:ext cx="2362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5"/>
          <p:cNvGrpSpPr/>
          <p:nvPr/>
        </p:nvGrpSpPr>
        <p:grpSpPr>
          <a:xfrm>
            <a:off x="702563" y="1511808"/>
            <a:ext cx="4860037" cy="697992"/>
            <a:chOff x="702563" y="1511808"/>
            <a:chExt cx="2853055" cy="565785"/>
          </a:xfrm>
        </p:grpSpPr>
        <p:sp>
          <p:nvSpPr>
            <p:cNvPr id="7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9"/>
          <p:cNvSpPr txBox="1"/>
          <p:nvPr/>
        </p:nvSpPr>
        <p:spPr>
          <a:xfrm>
            <a:off x="838200" y="1524000"/>
            <a:ext cx="4629176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r>
              <a:rPr lang="fr-FR" sz="2800" b="1" i="1" dirty="0" smtClean="0">
                <a:latin typeface="Times New Roman"/>
                <a:cs typeface="Times New Roman"/>
              </a:rPr>
              <a:t>2. </a:t>
            </a:r>
            <a:r>
              <a:rPr lang="fr-FR" sz="2800" dirty="0" smtClean="0"/>
              <a:t> </a:t>
            </a:r>
            <a:r>
              <a:rPr lang="fr-FR" sz="2800" b="1" dirty="0" smtClean="0"/>
              <a:t>Régime triphasé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2514600" y="4670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14" name="object 4"/>
          <p:cNvSpPr txBox="1"/>
          <p:nvPr/>
        </p:nvSpPr>
        <p:spPr>
          <a:xfrm>
            <a:off x="304800" y="2209800"/>
            <a:ext cx="8229600" cy="4475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Pourquoi le régime triphasé ?</a:t>
            </a:r>
          </a:p>
          <a:p>
            <a:pPr algn="ctr"/>
            <a:endParaRPr lang="fr-FR" sz="16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La production et le transport de l'énergie électrique se font sous forme.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triphasée, et en régime  sinusoïdal</a:t>
            </a:r>
          </a:p>
          <a:p>
            <a:pPr algn="just"/>
            <a:endParaRPr 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700" b="1" u="sng" dirty="0" smtClean="0">
                <a:latin typeface="Times New Roman" pitchFamily="18" charset="0"/>
                <a:cs typeface="Times New Roman" pitchFamily="18" charset="0"/>
              </a:rPr>
              <a:t>Avantages </a:t>
            </a:r>
          </a:p>
          <a:p>
            <a:pPr algn="just"/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- Pour fournir une </a:t>
            </a:r>
            <a:r>
              <a:rPr lang="fr-FR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même puissance 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à un utilisateur une ligne triphasée subit moitié </a:t>
            </a:r>
            <a:r>
              <a:rPr lang="fr-FR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moins de pertes </a:t>
            </a:r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par effet Joule qu'une ligne monophasée. </a:t>
            </a:r>
          </a:p>
          <a:p>
            <a:pPr algn="just"/>
            <a:r>
              <a:rPr lang="fr-FR" sz="2700" dirty="0" smtClean="0">
                <a:latin typeface="Times New Roman" pitchFamily="18" charset="0"/>
                <a:cs typeface="Times New Roman" pitchFamily="18" charset="0"/>
              </a:rPr>
              <a:t>- Le choix d'une ligne triphasée permet aussi une </a:t>
            </a:r>
            <a:r>
              <a:rPr lang="fr-FR" sz="27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économie de cuivre</a:t>
            </a:r>
            <a:r>
              <a:rPr lang="fr-FR" sz="27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fr-FR" sz="2700" spc="-12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5"/>
          <p:cNvGrpSpPr/>
          <p:nvPr/>
        </p:nvGrpSpPr>
        <p:grpSpPr>
          <a:xfrm>
            <a:off x="702563" y="1511808"/>
            <a:ext cx="3259837" cy="697992"/>
            <a:chOff x="702563" y="1511808"/>
            <a:chExt cx="2853055" cy="565785"/>
          </a:xfrm>
        </p:grpSpPr>
        <p:sp>
          <p:nvSpPr>
            <p:cNvPr id="5" name="object 6"/>
            <p:cNvSpPr/>
            <p:nvPr/>
          </p:nvSpPr>
          <p:spPr>
            <a:xfrm>
              <a:off x="742192" y="1539270"/>
              <a:ext cx="2813294" cy="4449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7"/>
            <p:cNvSpPr/>
            <p:nvPr/>
          </p:nvSpPr>
          <p:spPr>
            <a:xfrm>
              <a:off x="702563" y="1511808"/>
              <a:ext cx="1659636" cy="5654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/>
            <p:nvPr/>
          </p:nvSpPr>
          <p:spPr>
            <a:xfrm>
              <a:off x="781024" y="1556753"/>
              <a:ext cx="2736342" cy="3693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9"/>
          <p:cNvSpPr txBox="1"/>
          <p:nvPr/>
        </p:nvSpPr>
        <p:spPr>
          <a:xfrm>
            <a:off x="781024" y="1556752"/>
            <a:ext cx="3105176" cy="470000"/>
          </a:xfrm>
          <a:prstGeom prst="rect">
            <a:avLst/>
          </a:prstGeom>
          <a:ln w="9525">
            <a:solidFill>
              <a:srgbClr val="497DBA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305"/>
              </a:spcBef>
              <a:tabLst>
                <a:tab pos="378460" algn="l"/>
              </a:tabLst>
            </a:pPr>
            <a:r>
              <a:rPr lang="fr-FR" sz="2800" b="1" i="1" dirty="0" smtClean="0">
                <a:latin typeface="Times New Roman"/>
                <a:cs typeface="Times New Roman"/>
              </a:rPr>
              <a:t>2.1. </a:t>
            </a:r>
            <a:r>
              <a:rPr sz="2800" b="1" i="1" smtClean="0">
                <a:latin typeface="Times New Roman"/>
                <a:cs typeface="Times New Roman"/>
              </a:rPr>
              <a:t>Définition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2514600" y="467071"/>
            <a:ext cx="5181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4800" spc="-10" dirty="0" smtClean="0"/>
              <a:t>Electrotechnique</a:t>
            </a:r>
            <a:endParaRPr sz="4800" spc="-10" dirty="0"/>
          </a:p>
        </p:txBody>
      </p:sp>
      <p:sp>
        <p:nvSpPr>
          <p:cNvPr id="10" name="Rectangle 9"/>
          <p:cNvSpPr/>
          <p:nvPr/>
        </p:nvSpPr>
        <p:spPr>
          <a:xfrm>
            <a:off x="457200" y="2199144"/>
            <a:ext cx="838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Trois grandeurs sinusoïdales 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forment un système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équilibré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si,</a:t>
            </a:r>
          </a:p>
          <a:p>
            <a:pPr marL="263525" indent="263525" algn="just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elles ont </a:t>
            </a:r>
            <a:r>
              <a:rPr lang="fr-F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même valeur efficace </a:t>
            </a:r>
          </a:p>
          <a:p>
            <a:pPr marL="263525" indent="263525" algn="just">
              <a:buFont typeface="Wingdings" pitchFamily="2" charset="2"/>
              <a:buChar char="§"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elles sont </a:t>
            </a:r>
            <a:r>
              <a:rPr lang="fr-F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régulièrement déphasées entre elles</a:t>
            </a:r>
          </a:p>
          <a:p>
            <a:pPr marL="263525" indent="263525"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Le système formé par ces trois grandeurs est dit </a:t>
            </a:r>
            <a:r>
              <a:rPr lang="fr-FR" sz="2800" b="1" dirty="0" smtClean="0"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si, en les ayant repérées par les indices 1, 2 et 3, </a:t>
            </a:r>
          </a:p>
          <a:p>
            <a:pPr algn="just"/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 deuxième est déphasée en retard de 2</a:t>
            </a:r>
            <a:r>
              <a:rPr lang="el-G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fr-F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/3 et la troisième de 4</a:t>
            </a:r>
            <a:r>
              <a:rPr lang="el-G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fr-FR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/3. </a:t>
            </a:r>
            <a:endParaRPr lang="fr-FR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ébit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688</TotalTime>
  <Words>1222</Words>
  <Application>Microsoft Office PowerPoint</Application>
  <PresentationFormat>Affichage à l'écran (4:3)</PresentationFormat>
  <Paragraphs>202</Paragraphs>
  <Slides>32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Débit</vt:lpstr>
      <vt:lpstr>Diapositive 1</vt:lpstr>
      <vt:lpstr>Electrotechnique 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          Electrotechnique Les trois tensions ont comme expressions: </vt:lpstr>
      <vt:lpstr>                 Electrotechnique Les tensions simples/composés   vi : tension simple ; uij=vi-vj : tension composée  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  <vt:lpstr>Electrotechnique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Etat de l’art du génie électrique</dc:title>
  <dc:creator>DH</dc:creator>
  <cp:lastModifiedBy>User</cp:lastModifiedBy>
  <cp:revision>149</cp:revision>
  <dcterms:created xsi:type="dcterms:W3CDTF">2021-10-26T08:18:33Z</dcterms:created>
  <dcterms:modified xsi:type="dcterms:W3CDTF">2024-11-03T08:49:17Z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2021-10-26T00:00:00Z</vt:filetime>
  </property>
</Properties>
</file>