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jpe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jpe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7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78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jpe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79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100.png"/><Relationship Id="rId5" Type="http://schemas.openxmlformats.org/officeDocument/2006/relationships/image" Target="../media/image83.png"/><Relationship Id="rId10" Type="http://schemas.openxmlformats.org/officeDocument/2006/relationships/image" Target="../media/image99.png"/><Relationship Id="rId4" Type="http://schemas.openxmlformats.org/officeDocument/2006/relationships/image" Target="../media/image95.png"/><Relationship Id="rId9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8.png"/><Relationship Id="rId3" Type="http://schemas.openxmlformats.org/officeDocument/2006/relationships/image" Target="../media/image79.png"/><Relationship Id="rId7" Type="http://schemas.openxmlformats.org/officeDocument/2006/relationships/image" Target="../media/image104.png"/><Relationship Id="rId12" Type="http://schemas.openxmlformats.org/officeDocument/2006/relationships/image" Target="../media/image10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106.png"/><Relationship Id="rId5" Type="http://schemas.openxmlformats.org/officeDocument/2006/relationships/image" Target="../media/image83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103.png"/><Relationship Id="rId9" Type="http://schemas.openxmlformats.org/officeDocument/2006/relationships/image" Target="../media/image98.png"/><Relationship Id="rId14" Type="http://schemas.openxmlformats.org/officeDocument/2006/relationships/image" Target="../media/image10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79.png"/><Relationship Id="rId7" Type="http://schemas.openxmlformats.org/officeDocument/2006/relationships/image" Target="../media/image8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115.png"/><Relationship Id="rId5" Type="http://schemas.openxmlformats.org/officeDocument/2006/relationships/image" Target="../media/image83.png"/><Relationship Id="rId10" Type="http://schemas.openxmlformats.org/officeDocument/2006/relationships/image" Target="../media/image114.png"/><Relationship Id="rId4" Type="http://schemas.openxmlformats.org/officeDocument/2006/relationships/image" Target="../media/image111.png"/><Relationship Id="rId9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79.png"/><Relationship Id="rId7" Type="http://schemas.openxmlformats.org/officeDocument/2006/relationships/image" Target="../media/image114.png"/><Relationship Id="rId12" Type="http://schemas.openxmlformats.org/officeDocument/2006/relationships/image" Target="../media/image121.png"/><Relationship Id="rId17" Type="http://schemas.openxmlformats.org/officeDocument/2006/relationships/image" Target="../media/image85.png"/><Relationship Id="rId2" Type="http://schemas.openxmlformats.org/officeDocument/2006/relationships/image" Target="../media/image78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20.png"/><Relationship Id="rId5" Type="http://schemas.openxmlformats.org/officeDocument/2006/relationships/image" Target="../media/image112.png"/><Relationship Id="rId15" Type="http://schemas.openxmlformats.org/officeDocument/2006/relationships/image" Target="../media/image83.png"/><Relationship Id="rId10" Type="http://schemas.openxmlformats.org/officeDocument/2006/relationships/image" Target="../media/image119.png"/><Relationship Id="rId4" Type="http://schemas.openxmlformats.org/officeDocument/2006/relationships/image" Target="../media/image116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Composant_%C3%A9lectronique" TargetMode="External"/><Relationship Id="rId13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125.png"/><Relationship Id="rId12" Type="http://schemas.openxmlformats.org/officeDocument/2006/relationships/image" Target="../media/image128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7.png"/><Relationship Id="rId5" Type="http://schemas.openxmlformats.org/officeDocument/2006/relationships/image" Target="../media/image97.png"/><Relationship Id="rId15" Type="http://schemas.openxmlformats.org/officeDocument/2006/relationships/image" Target="../media/image85.png"/><Relationship Id="rId10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hyperlink" Target="https://fr.wikipedia.org/wiki/Dip%C3%B4le_%C3%A9lectrique" TargetMode="External"/><Relationship Id="rId1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jpeg"/><Relationship Id="rId3" Type="http://schemas.openxmlformats.org/officeDocument/2006/relationships/image" Target="../media/image79.png"/><Relationship Id="rId7" Type="http://schemas.openxmlformats.org/officeDocument/2006/relationships/image" Target="../media/image85.png"/><Relationship Id="rId12" Type="http://schemas.openxmlformats.org/officeDocument/2006/relationships/image" Target="../media/image133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132.png"/><Relationship Id="rId5" Type="http://schemas.openxmlformats.org/officeDocument/2006/relationships/image" Target="../media/image83.png"/><Relationship Id="rId15" Type="http://schemas.openxmlformats.org/officeDocument/2006/relationships/image" Target="../media/image136.png"/><Relationship Id="rId10" Type="http://schemas.openxmlformats.org/officeDocument/2006/relationships/image" Target="../media/image131.png"/><Relationship Id="rId4" Type="http://schemas.openxmlformats.org/officeDocument/2006/relationships/image" Target="../media/image111.png"/><Relationship Id="rId9" Type="http://schemas.openxmlformats.org/officeDocument/2006/relationships/image" Target="../media/image130.png"/><Relationship Id="rId14" Type="http://schemas.openxmlformats.org/officeDocument/2006/relationships/image" Target="../media/image135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42.png"/><Relationship Id="rId3" Type="http://schemas.openxmlformats.org/officeDocument/2006/relationships/image" Target="../media/image79.png"/><Relationship Id="rId7" Type="http://schemas.openxmlformats.org/officeDocument/2006/relationships/image" Target="../media/image85.png"/><Relationship Id="rId12" Type="http://schemas.openxmlformats.org/officeDocument/2006/relationships/image" Target="../media/image14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0.png"/><Relationship Id="rId5" Type="http://schemas.openxmlformats.org/officeDocument/2006/relationships/image" Target="../media/image83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4" Type="http://schemas.openxmlformats.org/officeDocument/2006/relationships/image" Target="../media/image95.png"/><Relationship Id="rId9" Type="http://schemas.openxmlformats.org/officeDocument/2006/relationships/image" Target="../media/image138.png"/><Relationship Id="rId14" Type="http://schemas.openxmlformats.org/officeDocument/2006/relationships/image" Target="../media/image14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hyperlink" Target="https://fr.wikipedia.org/wiki/Champ_%C3%A9lectrique" TargetMode="External"/><Relationship Id="rId3" Type="http://schemas.openxmlformats.org/officeDocument/2006/relationships/image" Target="../media/image79.png"/><Relationship Id="rId7" Type="http://schemas.openxmlformats.org/officeDocument/2006/relationships/image" Target="../media/image85.png"/><Relationship Id="rId12" Type="http://schemas.openxmlformats.org/officeDocument/2006/relationships/hyperlink" Target="https://fr.wikipedia.org/wiki/Transistor" TargetMode="Externa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hyperlink" Target="https://fr.wikipedia.org/wiki/Semiconducteur" TargetMode="External"/><Relationship Id="rId5" Type="http://schemas.openxmlformats.org/officeDocument/2006/relationships/image" Target="../media/image83.png"/><Relationship Id="rId10" Type="http://schemas.openxmlformats.org/officeDocument/2006/relationships/image" Target="../media/image148.png"/><Relationship Id="rId4" Type="http://schemas.openxmlformats.org/officeDocument/2006/relationships/image" Target="../media/image145.png"/><Relationship Id="rId9" Type="http://schemas.openxmlformats.org/officeDocument/2006/relationships/image" Target="../media/image1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9.png"/><Relationship Id="rId7" Type="http://schemas.openxmlformats.org/officeDocument/2006/relationships/image" Target="../media/image15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10" Type="http://schemas.openxmlformats.org/officeDocument/2006/relationships/image" Target="../media/image155.png"/><Relationship Id="rId4" Type="http://schemas.openxmlformats.org/officeDocument/2006/relationships/image" Target="../media/image95.png"/><Relationship Id="rId9" Type="http://schemas.openxmlformats.org/officeDocument/2006/relationships/image" Target="../media/image1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3.jpeg"/><Relationship Id="rId5" Type="http://schemas.openxmlformats.org/officeDocument/2006/relationships/image" Target="../media/image157.png"/><Relationship Id="rId10" Type="http://schemas.openxmlformats.org/officeDocument/2006/relationships/image" Target="../media/image162.png"/><Relationship Id="rId4" Type="http://schemas.openxmlformats.org/officeDocument/2006/relationships/image" Target="../media/image95.png"/><Relationship Id="rId9" Type="http://schemas.openxmlformats.org/officeDocument/2006/relationships/image" Target="../media/image1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jpeg"/><Relationship Id="rId3" Type="http://schemas.openxmlformats.org/officeDocument/2006/relationships/image" Target="../media/image156.png"/><Relationship Id="rId7" Type="http://schemas.openxmlformats.org/officeDocument/2006/relationships/image" Target="../media/image16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0.png"/><Relationship Id="rId4" Type="http://schemas.openxmlformats.org/officeDocument/2006/relationships/image" Target="../media/image1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17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jpeg"/><Relationship Id="rId5" Type="http://schemas.openxmlformats.org/officeDocument/2006/relationships/hyperlink" Target="https://fr.wikipedia.org/wiki/Circuit_int%C3%A9gr%C3%A9" TargetMode="External"/><Relationship Id="rId4" Type="http://schemas.openxmlformats.org/officeDocument/2006/relationships/image" Target="../media/image1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jpeg"/><Relationship Id="rId5" Type="http://schemas.openxmlformats.org/officeDocument/2006/relationships/hyperlink" Target="http://www.cnrs.fr/cw/dossiers/dosnano/glossaire/mot/soc.htm" TargetMode="External"/><Relationship Id="rId4" Type="http://schemas.openxmlformats.org/officeDocument/2006/relationships/image" Target="../media/image1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42887"/>
            <a:ext cx="91440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fr-FR" sz="2000" b="1" dirty="0" smtClean="0"/>
          </a:p>
          <a:p>
            <a:pPr algn="ctr"/>
            <a:r>
              <a:rPr lang="fr-FR" sz="2000" b="1" dirty="0" smtClean="0">
                <a:latin typeface="+mj-lt"/>
              </a:rPr>
              <a:t>République </a:t>
            </a:r>
            <a:r>
              <a:rPr lang="fr-FR" sz="2000" b="1" dirty="0">
                <a:latin typeface="+mj-lt"/>
              </a:rPr>
              <a:t>Algérienne Démocratique et Populaire</a:t>
            </a:r>
          </a:p>
          <a:p>
            <a:pPr algn="ctr"/>
            <a:r>
              <a:rPr lang="fr-FR" sz="2000" b="1" dirty="0">
                <a:latin typeface="+mj-lt"/>
              </a:rPr>
              <a:t> Ministère de l’Enseignement Supérieur</a:t>
            </a:r>
            <a:endParaRPr lang="fr-FR" sz="1000" dirty="0">
              <a:latin typeface="+mj-lt"/>
            </a:endParaRPr>
          </a:p>
          <a:p>
            <a:pPr algn="ctr" eaLnBrk="0" hangingPunct="0"/>
            <a:r>
              <a:rPr lang="fr-FR" sz="2000" b="1" dirty="0">
                <a:latin typeface="+mj-lt"/>
              </a:rPr>
              <a:t>et de la Recherche Scientifique </a:t>
            </a:r>
          </a:p>
          <a:p>
            <a:pPr algn="ctr" eaLnBrk="0" hangingPunct="0"/>
            <a:r>
              <a:rPr lang="fr-FR" sz="2000" b="1" dirty="0" smtClean="0">
                <a:latin typeface="+mj-lt"/>
              </a:rPr>
              <a:t>Centre </a:t>
            </a:r>
            <a:r>
              <a:rPr lang="fr-FR" sz="2000" b="1" dirty="0">
                <a:latin typeface="+mj-lt"/>
              </a:rPr>
              <a:t>Universitaire </a:t>
            </a:r>
            <a:r>
              <a:rPr lang="fr-FR" sz="2000" b="1" dirty="0" err="1">
                <a:latin typeface="+mj-lt"/>
              </a:rPr>
              <a:t>Abdelhafid</a:t>
            </a:r>
            <a:r>
              <a:rPr lang="fr-FR" sz="2000" b="1" dirty="0">
                <a:latin typeface="+mj-lt"/>
              </a:rPr>
              <a:t> BOUSSOUF </a:t>
            </a:r>
            <a:r>
              <a:rPr lang="fr-FR" sz="2000" b="1" dirty="0" smtClean="0">
                <a:latin typeface="+mj-lt"/>
              </a:rPr>
              <a:t>– </a:t>
            </a:r>
            <a:r>
              <a:rPr lang="fr-FR" sz="2000" b="1" dirty="0">
                <a:latin typeface="+mj-lt"/>
              </a:rPr>
              <a:t>Mila</a:t>
            </a:r>
          </a:p>
          <a:p>
            <a:pPr algn="ctr" eaLnBrk="0" hangingPunct="0"/>
            <a:r>
              <a:rPr lang="fr-FR" sz="2000" b="1" dirty="0" smtClean="0">
                <a:latin typeface="+mj-lt"/>
              </a:rPr>
              <a:t>Institut </a:t>
            </a:r>
            <a:r>
              <a:rPr lang="fr-FR" sz="2000" b="1" dirty="0">
                <a:latin typeface="+mj-lt"/>
              </a:rPr>
              <a:t>des sciences et technologies</a:t>
            </a:r>
          </a:p>
          <a:p>
            <a:pPr algn="ctr" eaLnBrk="0" hangingPunct="0"/>
            <a:endParaRPr lang="fr-FR" sz="2000" b="1" dirty="0">
              <a:latin typeface="+mj-lt"/>
            </a:endParaRPr>
          </a:p>
          <a:p>
            <a:pPr algn="ctr" eaLnBrk="0" hangingPunct="0"/>
            <a:r>
              <a:rPr lang="fr-FR" sz="2000" b="1" dirty="0">
                <a:latin typeface="+mj-lt"/>
              </a:rPr>
              <a:t>Département de génie mécanique et électromécanique</a:t>
            </a:r>
          </a:p>
          <a:p>
            <a:pPr algn="ctr" eaLnBrk="0" hangingPunct="0"/>
            <a:endParaRPr lang="fr-FR" b="1" dirty="0" smtClean="0">
              <a:latin typeface="+mj-lt"/>
            </a:endParaRPr>
          </a:p>
          <a:p>
            <a:pPr algn="ctr" eaLnBrk="0" hangingPunct="0"/>
            <a:endParaRPr lang="fr-FR" b="1" dirty="0">
              <a:latin typeface="+mj-lt"/>
            </a:endParaRPr>
          </a:p>
          <a:p>
            <a:pPr algn="ctr" eaLnBrk="0" hangingPunct="0"/>
            <a:r>
              <a:rPr lang="fr-FR" sz="4800" b="1" dirty="0" smtClean="0">
                <a:latin typeface="+mj-lt"/>
              </a:rPr>
              <a:t>Etat de l'art du Génie électrique</a:t>
            </a:r>
            <a:endParaRPr lang="fr-FR" sz="2000" b="1" dirty="0">
              <a:latin typeface="+mj-lt"/>
            </a:endParaRPr>
          </a:p>
          <a:p>
            <a:pPr algn="ctr" eaLnBrk="0" hangingPunct="0"/>
            <a:endParaRPr lang="fr-FR" sz="2000" b="1" dirty="0" smtClean="0">
              <a:latin typeface="+mj-lt"/>
            </a:endParaRPr>
          </a:p>
          <a:p>
            <a:pPr algn="ctr" eaLnBrk="0" hangingPunct="0"/>
            <a:endParaRPr lang="fr-FR" sz="2000" b="1" dirty="0" smtClean="0">
              <a:latin typeface="+mj-lt"/>
            </a:endParaRPr>
          </a:p>
          <a:p>
            <a:pPr algn="ctr" eaLnBrk="0" hangingPunct="0"/>
            <a:r>
              <a:rPr lang="fr-FR" sz="2400" b="1" dirty="0" smtClean="0">
                <a:latin typeface="+mj-lt"/>
              </a:rPr>
              <a:t>Dr</a:t>
            </a:r>
            <a:r>
              <a:rPr lang="fr-FR" sz="2400" b="1" dirty="0">
                <a:latin typeface="+mj-lt"/>
              </a:rPr>
              <a:t>. B. SMAANI</a:t>
            </a:r>
          </a:p>
          <a:p>
            <a:pPr algn="ctr" eaLnBrk="0" hangingPunct="0"/>
            <a:r>
              <a:rPr lang="fr-FR" sz="2400" b="1" dirty="0">
                <a:latin typeface="+mj-lt"/>
              </a:rPr>
              <a:t>Maitre conférences /</a:t>
            </a:r>
            <a:r>
              <a:rPr lang="fr-FR" sz="2400" b="1" dirty="0" smtClean="0">
                <a:latin typeface="+mj-lt"/>
              </a:rPr>
              <a:t>B</a:t>
            </a:r>
          </a:p>
          <a:p>
            <a:pPr algn="ctr" eaLnBrk="0" hangingPunct="0"/>
            <a:endParaRPr lang="fr-FR" sz="2400" b="1" dirty="0">
              <a:latin typeface="+mj-lt"/>
            </a:endParaRPr>
          </a:p>
          <a:p>
            <a:pPr algn="ctr" eaLnBrk="0" hangingPunct="0"/>
            <a:endParaRPr lang="fr-FR" sz="2400" b="1" dirty="0">
              <a:latin typeface="+mj-lt"/>
            </a:endParaRPr>
          </a:p>
          <a:p>
            <a:pPr algn="ctr" eaLnBrk="0" hangingPunct="0"/>
            <a:r>
              <a:rPr lang="fr-FR" sz="2400" b="1" dirty="0" smtClean="0">
                <a:latin typeface="+mj-lt"/>
              </a:rPr>
              <a:t>  Année </a:t>
            </a:r>
            <a:r>
              <a:rPr lang="fr-FR" sz="2400" b="1" dirty="0">
                <a:latin typeface="+mj-lt"/>
              </a:rPr>
              <a:t>universitaire : </a:t>
            </a:r>
            <a:r>
              <a:rPr lang="fr-FR" sz="2400" b="1" dirty="0" smtClean="0">
                <a:solidFill>
                  <a:srgbClr val="C00000"/>
                </a:solidFill>
                <a:latin typeface="+mj-lt"/>
              </a:rPr>
              <a:t>2024/2025</a:t>
            </a:r>
            <a:endParaRPr lang="fr-FR" sz="20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7" name="image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066800"/>
            <a:ext cx="1143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1143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8438" y="2057401"/>
            <a:ext cx="8218361" cy="1011682"/>
          </a:xfrm>
          <a:custGeom>
            <a:avLst/>
            <a:gdLst/>
            <a:ahLst/>
            <a:cxnLst/>
            <a:rect l="l" t="t" r="r" b="b"/>
            <a:pathLst>
              <a:path w="7777480" h="864235">
                <a:moveTo>
                  <a:pt x="0" y="144017"/>
                </a:moveTo>
                <a:lnTo>
                  <a:pt x="7342" y="98511"/>
                </a:lnTo>
                <a:lnTo>
                  <a:pt x="27786" y="58978"/>
                </a:lnTo>
                <a:lnTo>
                  <a:pt x="58962" y="27797"/>
                </a:lnTo>
                <a:lnTo>
                  <a:pt x="98496" y="7345"/>
                </a:lnTo>
                <a:lnTo>
                  <a:pt x="144018" y="0"/>
                </a:lnTo>
                <a:lnTo>
                  <a:pt x="7632890" y="0"/>
                </a:lnTo>
                <a:lnTo>
                  <a:pt x="7678397" y="7345"/>
                </a:lnTo>
                <a:lnTo>
                  <a:pt x="7717929" y="27797"/>
                </a:lnTo>
                <a:lnTo>
                  <a:pt x="7749110" y="58978"/>
                </a:lnTo>
                <a:lnTo>
                  <a:pt x="7769562" y="98511"/>
                </a:lnTo>
                <a:lnTo>
                  <a:pt x="7776908" y="144017"/>
                </a:lnTo>
                <a:lnTo>
                  <a:pt x="7776908" y="720089"/>
                </a:lnTo>
                <a:lnTo>
                  <a:pt x="7769562" y="765596"/>
                </a:lnTo>
                <a:lnTo>
                  <a:pt x="7749110" y="805129"/>
                </a:lnTo>
                <a:lnTo>
                  <a:pt x="7717929" y="836310"/>
                </a:lnTo>
                <a:lnTo>
                  <a:pt x="7678397" y="856762"/>
                </a:lnTo>
                <a:lnTo>
                  <a:pt x="7632890" y="864107"/>
                </a:lnTo>
                <a:lnTo>
                  <a:pt x="144018" y="864107"/>
                </a:lnTo>
                <a:lnTo>
                  <a:pt x="98496" y="856762"/>
                </a:lnTo>
                <a:lnTo>
                  <a:pt x="58962" y="836310"/>
                </a:lnTo>
                <a:lnTo>
                  <a:pt x="27786" y="805129"/>
                </a:lnTo>
                <a:lnTo>
                  <a:pt x="7342" y="765596"/>
                </a:lnTo>
                <a:lnTo>
                  <a:pt x="0" y="720089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0" y="2335148"/>
            <a:ext cx="7848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113" algn="ctr">
              <a:lnSpc>
                <a:spcPct val="100000"/>
              </a:lnSpc>
              <a:spcBef>
                <a:spcPts val="100"/>
              </a:spcBef>
            </a:pPr>
            <a:r>
              <a:rPr lang="fr-FR" sz="2000" spc="-120" dirty="0" smtClean="0">
                <a:latin typeface="Trebuchet MS"/>
                <a:cs typeface="Trebuchet MS"/>
              </a:rPr>
              <a:t>L’électronique est </a:t>
            </a:r>
            <a:r>
              <a:rPr lang="fr-FR" sz="2000" b="1" spc="-120" dirty="0" smtClean="0">
                <a:latin typeface="Trebuchet MS"/>
                <a:cs typeface="Trebuchet MS"/>
              </a:rPr>
              <a:t>l’</a:t>
            </a:r>
            <a:r>
              <a:rPr sz="2000" spc="-120" smtClean="0">
                <a:solidFill>
                  <a:srgbClr val="7030A0"/>
                </a:solidFill>
                <a:latin typeface="Trebuchet MS"/>
                <a:cs typeface="Trebuchet MS"/>
              </a:rPr>
              <a:t>ensemble </a:t>
            </a:r>
            <a:r>
              <a:rPr sz="2000" spc="-60" dirty="0">
                <a:solidFill>
                  <a:srgbClr val="7030A0"/>
                </a:solidFill>
                <a:latin typeface="Trebuchet MS"/>
                <a:cs typeface="Trebuchet MS"/>
              </a:rPr>
              <a:t>des </a:t>
            </a:r>
            <a:r>
              <a:rPr sz="2000" spc="-75" dirty="0">
                <a:solidFill>
                  <a:srgbClr val="7030A0"/>
                </a:solidFill>
                <a:latin typeface="Trebuchet MS"/>
                <a:cs typeface="Trebuchet MS"/>
              </a:rPr>
              <a:t>techniques </a:t>
            </a:r>
            <a:r>
              <a:rPr sz="2000" spc="-70" dirty="0">
                <a:solidFill>
                  <a:srgbClr val="7030A0"/>
                </a:solidFill>
                <a:latin typeface="Trebuchet MS"/>
                <a:cs typeface="Trebuchet MS"/>
              </a:rPr>
              <a:t>qui </a:t>
            </a:r>
            <a:r>
              <a:rPr sz="2000" spc="-90" dirty="0">
                <a:solidFill>
                  <a:srgbClr val="7030A0"/>
                </a:solidFill>
                <a:latin typeface="Trebuchet MS"/>
                <a:cs typeface="Trebuchet MS"/>
              </a:rPr>
              <a:t>utilisent </a:t>
            </a:r>
            <a:r>
              <a:rPr sz="2000" spc="-60">
                <a:solidFill>
                  <a:srgbClr val="7030A0"/>
                </a:solidFill>
                <a:latin typeface="Trebuchet MS"/>
                <a:cs typeface="Trebuchet MS"/>
              </a:rPr>
              <a:t>des </a:t>
            </a:r>
            <a:r>
              <a:rPr lang="fr-FR" sz="2000" spc="-70" dirty="0" smtClean="0">
                <a:solidFill>
                  <a:srgbClr val="7030A0"/>
                </a:solidFill>
                <a:latin typeface="Trebuchet MS"/>
                <a:cs typeface="Trebuchet MS"/>
              </a:rPr>
              <a:t>composants</a:t>
            </a:r>
            <a:r>
              <a:rPr sz="2000" spc="-70" smtClean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7030A0"/>
                </a:solidFill>
                <a:latin typeface="Trebuchet MS"/>
                <a:cs typeface="Trebuchet MS"/>
              </a:rPr>
              <a:t>électriques</a:t>
            </a:r>
            <a:r>
              <a:rPr sz="2000" spc="-37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7030A0"/>
                </a:solidFill>
                <a:latin typeface="Carlito"/>
                <a:cs typeface="Carlito"/>
              </a:rPr>
              <a:t>pour </a:t>
            </a:r>
            <a:r>
              <a:rPr sz="2000" spc="-10" dirty="0">
                <a:solidFill>
                  <a:srgbClr val="7030A0"/>
                </a:solidFill>
                <a:latin typeface="Carlito"/>
                <a:cs typeface="Carlito"/>
              </a:rPr>
              <a:t>capter,  transmettre </a:t>
            </a:r>
            <a:r>
              <a:rPr sz="2000" spc="-5" dirty="0">
                <a:solidFill>
                  <a:srgbClr val="7030A0"/>
                </a:solidFill>
                <a:latin typeface="Carlito"/>
                <a:cs typeface="Carlito"/>
              </a:rPr>
              <a:t>et </a:t>
            </a:r>
            <a:r>
              <a:rPr sz="2000" spc="-10" dirty="0">
                <a:solidFill>
                  <a:srgbClr val="7030A0"/>
                </a:solidFill>
                <a:latin typeface="Carlito"/>
                <a:cs typeface="Carlito"/>
              </a:rPr>
              <a:t>exploiter </a:t>
            </a:r>
            <a:r>
              <a:rPr sz="2000" spc="-5">
                <a:solidFill>
                  <a:srgbClr val="7030A0"/>
                </a:solidFill>
                <a:latin typeface="Carlito"/>
                <a:cs typeface="Carlito"/>
              </a:rPr>
              <a:t>une</a:t>
            </a:r>
            <a:r>
              <a:rPr sz="2000" spc="-30">
                <a:solidFill>
                  <a:srgbClr val="7030A0"/>
                </a:solidFill>
                <a:latin typeface="Carlito"/>
                <a:cs typeface="Carlito"/>
              </a:rPr>
              <a:t> </a:t>
            </a:r>
            <a:r>
              <a:rPr sz="2000" spc="-10" smtClean="0">
                <a:solidFill>
                  <a:srgbClr val="7030A0"/>
                </a:solidFill>
                <a:latin typeface="Carlito"/>
                <a:cs typeface="Carlito"/>
              </a:rPr>
              <a:t>information</a:t>
            </a:r>
            <a:r>
              <a:rPr lang="fr-FR" sz="2000" spc="-10" dirty="0" smtClean="0">
                <a:latin typeface="Carlito"/>
                <a:cs typeface="Carlito"/>
              </a:rPr>
              <a:t>.</a:t>
            </a:r>
            <a:r>
              <a:rPr sz="2000" spc="-10" smtClean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2563" y="1511808"/>
            <a:ext cx="2853055" cy="565785"/>
            <a:chOff x="702563" y="1511808"/>
            <a:chExt cx="2853055" cy="565785"/>
          </a:xfrm>
        </p:grpSpPr>
        <p:sp>
          <p:nvSpPr>
            <p:cNvPr id="6" name="object 6"/>
            <p:cNvSpPr/>
            <p:nvPr/>
          </p:nvSpPr>
          <p:spPr>
            <a:xfrm>
              <a:off x="742192" y="1539270"/>
              <a:ext cx="2813294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2563" y="1511808"/>
              <a:ext cx="16596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024" y="1556753"/>
              <a:ext cx="273634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1024" y="1556753"/>
            <a:ext cx="2736850" cy="34689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305"/>
              </a:spcBef>
              <a:buFont typeface="Wingdings"/>
              <a:buChar char=""/>
              <a:tabLst>
                <a:tab pos="378460" algn="l"/>
              </a:tabLst>
            </a:pPr>
            <a:r>
              <a:rPr sz="2000" b="1" i="1" dirty="0">
                <a:latin typeface="Times New Roman"/>
                <a:cs typeface="Times New Roman"/>
              </a:rPr>
              <a:t>Définition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5236" y="4552188"/>
            <a:ext cx="1536700" cy="1114425"/>
            <a:chOff x="745236" y="4552188"/>
            <a:chExt cx="1536700" cy="1114425"/>
          </a:xfrm>
        </p:grpSpPr>
        <p:sp>
          <p:nvSpPr>
            <p:cNvPr id="11" name="object 11"/>
            <p:cNvSpPr/>
            <p:nvPr/>
          </p:nvSpPr>
          <p:spPr>
            <a:xfrm>
              <a:off x="781821" y="4578096"/>
              <a:ext cx="1405108" cy="10012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5236" y="4552188"/>
              <a:ext cx="1536191" cy="11140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0191" y="4596980"/>
              <a:ext cx="1328927" cy="923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0191" y="4596981"/>
            <a:ext cx="1329055" cy="923925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55244" algn="ct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Times New Roman"/>
                <a:cs typeface="Times New Roman"/>
              </a:rPr>
              <a:t>Capteur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Microphone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60895" y="4552188"/>
            <a:ext cx="1590040" cy="1114425"/>
            <a:chOff x="2660895" y="4552188"/>
            <a:chExt cx="1590040" cy="1114425"/>
          </a:xfrm>
        </p:grpSpPr>
        <p:sp>
          <p:nvSpPr>
            <p:cNvPr id="16" name="object 16"/>
            <p:cNvSpPr/>
            <p:nvPr/>
          </p:nvSpPr>
          <p:spPr>
            <a:xfrm>
              <a:off x="2660895" y="4578096"/>
              <a:ext cx="1589549" cy="1001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55391" y="4552188"/>
              <a:ext cx="1459992" cy="11140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99765" y="4596980"/>
              <a:ext cx="1513078" cy="9233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99766" y="4596981"/>
            <a:ext cx="1513205" cy="923925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35585" marR="227965" indent="635" algn="ctr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Times New Roman"/>
                <a:cs typeface="Times New Roman"/>
              </a:rPr>
              <a:t>Filtres 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é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iorent  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signal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71644" y="4564379"/>
            <a:ext cx="1724025" cy="1114425"/>
            <a:chOff x="4771644" y="4564379"/>
            <a:chExt cx="1724025" cy="1114425"/>
          </a:xfrm>
        </p:grpSpPr>
        <p:sp>
          <p:nvSpPr>
            <p:cNvPr id="21" name="object 21"/>
            <p:cNvSpPr/>
            <p:nvPr/>
          </p:nvSpPr>
          <p:spPr>
            <a:xfrm>
              <a:off x="4821927" y="4590287"/>
              <a:ext cx="1589549" cy="10012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71644" y="4564379"/>
              <a:ext cx="1723644" cy="11140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60036" y="4609299"/>
              <a:ext cx="1513077" cy="92332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60035" y="4609300"/>
            <a:ext cx="1513205" cy="923925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Amplificateur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2087" y="4620767"/>
            <a:ext cx="9022080" cy="1114425"/>
            <a:chOff x="122087" y="4620767"/>
            <a:chExt cx="9022080" cy="1114425"/>
          </a:xfrm>
        </p:grpSpPr>
        <p:sp>
          <p:nvSpPr>
            <p:cNvPr id="26" name="object 26"/>
            <p:cNvSpPr/>
            <p:nvPr/>
          </p:nvSpPr>
          <p:spPr>
            <a:xfrm>
              <a:off x="122087" y="4740998"/>
              <a:ext cx="692696" cy="69269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48840" y="4701539"/>
              <a:ext cx="553212" cy="7650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95702" y="4738623"/>
              <a:ext cx="457581" cy="64998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95702" y="4738623"/>
              <a:ext cx="457834" cy="650240"/>
            </a:xfrm>
            <a:custGeom>
              <a:avLst/>
              <a:gdLst/>
              <a:ahLst/>
              <a:cxnLst/>
              <a:rect l="l" t="t" r="r" b="b"/>
              <a:pathLst>
                <a:path w="457835" h="650239">
                  <a:moveTo>
                    <a:pt x="0" y="162432"/>
                  </a:moveTo>
                  <a:lnTo>
                    <a:pt x="14351" y="162432"/>
                  </a:lnTo>
                  <a:lnTo>
                    <a:pt x="14351" y="487425"/>
                  </a:lnTo>
                  <a:lnTo>
                    <a:pt x="0" y="487425"/>
                  </a:lnTo>
                  <a:lnTo>
                    <a:pt x="0" y="162432"/>
                  </a:lnTo>
                  <a:close/>
                </a:path>
                <a:path w="457835" h="650239">
                  <a:moveTo>
                    <a:pt x="28575" y="162432"/>
                  </a:moveTo>
                  <a:lnTo>
                    <a:pt x="57277" y="162432"/>
                  </a:lnTo>
                  <a:lnTo>
                    <a:pt x="57277" y="487425"/>
                  </a:lnTo>
                  <a:lnTo>
                    <a:pt x="28575" y="487425"/>
                  </a:lnTo>
                  <a:lnTo>
                    <a:pt x="28575" y="162432"/>
                  </a:lnTo>
                  <a:close/>
                </a:path>
                <a:path w="457835" h="650239">
                  <a:moveTo>
                    <a:pt x="71501" y="162432"/>
                  </a:moveTo>
                  <a:lnTo>
                    <a:pt x="228727" y="162432"/>
                  </a:lnTo>
                  <a:lnTo>
                    <a:pt x="228727" y="0"/>
                  </a:lnTo>
                  <a:lnTo>
                    <a:pt x="457581" y="324993"/>
                  </a:lnTo>
                  <a:lnTo>
                    <a:pt x="228727" y="649985"/>
                  </a:lnTo>
                  <a:lnTo>
                    <a:pt x="228727" y="487425"/>
                  </a:lnTo>
                  <a:lnTo>
                    <a:pt x="71501" y="487425"/>
                  </a:lnTo>
                  <a:lnTo>
                    <a:pt x="71501" y="1624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36719" y="4698491"/>
              <a:ext cx="553212" cy="7665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83963" y="4736591"/>
              <a:ext cx="457453" cy="65011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83963" y="4736591"/>
              <a:ext cx="457834" cy="650240"/>
            </a:xfrm>
            <a:custGeom>
              <a:avLst/>
              <a:gdLst/>
              <a:ahLst/>
              <a:cxnLst/>
              <a:rect l="l" t="t" r="r" b="b"/>
              <a:pathLst>
                <a:path w="457835" h="650239">
                  <a:moveTo>
                    <a:pt x="0" y="162559"/>
                  </a:moveTo>
                  <a:lnTo>
                    <a:pt x="14350" y="162559"/>
                  </a:lnTo>
                  <a:lnTo>
                    <a:pt x="14350" y="487552"/>
                  </a:lnTo>
                  <a:lnTo>
                    <a:pt x="0" y="487552"/>
                  </a:lnTo>
                  <a:lnTo>
                    <a:pt x="0" y="162559"/>
                  </a:lnTo>
                  <a:close/>
                </a:path>
                <a:path w="457835" h="650239">
                  <a:moveTo>
                    <a:pt x="28575" y="162559"/>
                  </a:moveTo>
                  <a:lnTo>
                    <a:pt x="57150" y="162559"/>
                  </a:lnTo>
                  <a:lnTo>
                    <a:pt x="57150" y="487552"/>
                  </a:lnTo>
                  <a:lnTo>
                    <a:pt x="28575" y="487552"/>
                  </a:lnTo>
                  <a:lnTo>
                    <a:pt x="28575" y="162559"/>
                  </a:lnTo>
                  <a:close/>
                </a:path>
                <a:path w="457835" h="650239">
                  <a:moveTo>
                    <a:pt x="71500" y="162559"/>
                  </a:moveTo>
                  <a:lnTo>
                    <a:pt x="228726" y="162559"/>
                  </a:lnTo>
                  <a:lnTo>
                    <a:pt x="228726" y="0"/>
                  </a:lnTo>
                  <a:lnTo>
                    <a:pt x="457453" y="325119"/>
                  </a:lnTo>
                  <a:lnTo>
                    <a:pt x="228726" y="650112"/>
                  </a:lnTo>
                  <a:lnTo>
                    <a:pt x="228726" y="487552"/>
                  </a:lnTo>
                  <a:lnTo>
                    <a:pt x="71500" y="487552"/>
                  </a:lnTo>
                  <a:lnTo>
                    <a:pt x="71500" y="162559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96227" y="4701539"/>
              <a:ext cx="553212" cy="7650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44233" y="4738623"/>
              <a:ext cx="457454" cy="64998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44233" y="4738623"/>
              <a:ext cx="457834" cy="650240"/>
            </a:xfrm>
            <a:custGeom>
              <a:avLst/>
              <a:gdLst/>
              <a:ahLst/>
              <a:cxnLst/>
              <a:rect l="l" t="t" r="r" b="b"/>
              <a:pathLst>
                <a:path w="457834" h="650239">
                  <a:moveTo>
                    <a:pt x="0" y="162432"/>
                  </a:moveTo>
                  <a:lnTo>
                    <a:pt x="14224" y="162432"/>
                  </a:lnTo>
                  <a:lnTo>
                    <a:pt x="14224" y="487425"/>
                  </a:lnTo>
                  <a:lnTo>
                    <a:pt x="0" y="487425"/>
                  </a:lnTo>
                  <a:lnTo>
                    <a:pt x="0" y="162432"/>
                  </a:lnTo>
                  <a:close/>
                </a:path>
                <a:path w="457834" h="650239">
                  <a:moveTo>
                    <a:pt x="28575" y="162432"/>
                  </a:moveTo>
                  <a:lnTo>
                    <a:pt x="57150" y="162432"/>
                  </a:lnTo>
                  <a:lnTo>
                    <a:pt x="57150" y="487425"/>
                  </a:lnTo>
                  <a:lnTo>
                    <a:pt x="28575" y="487425"/>
                  </a:lnTo>
                  <a:lnTo>
                    <a:pt x="28575" y="162432"/>
                  </a:lnTo>
                  <a:close/>
                </a:path>
                <a:path w="457834" h="650239">
                  <a:moveTo>
                    <a:pt x="71500" y="162432"/>
                  </a:moveTo>
                  <a:lnTo>
                    <a:pt x="228726" y="162432"/>
                  </a:lnTo>
                  <a:lnTo>
                    <a:pt x="228726" y="0"/>
                  </a:lnTo>
                  <a:lnTo>
                    <a:pt x="457454" y="324993"/>
                  </a:lnTo>
                  <a:lnTo>
                    <a:pt x="228726" y="649985"/>
                  </a:lnTo>
                  <a:lnTo>
                    <a:pt x="228726" y="487425"/>
                  </a:lnTo>
                  <a:lnTo>
                    <a:pt x="71500" y="487425"/>
                  </a:lnTo>
                  <a:lnTo>
                    <a:pt x="71500" y="16243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81444" y="4648186"/>
              <a:ext cx="2093975" cy="99977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41820" y="4620767"/>
              <a:ext cx="2202179" cy="111404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20306" y="4665916"/>
              <a:ext cx="2016252" cy="92332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020306" y="4665916"/>
            <a:ext cx="2016760" cy="923925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378460" indent="-287020">
              <a:lnSpc>
                <a:spcPct val="100000"/>
              </a:lnSpc>
              <a:spcBef>
                <a:spcPts val="309"/>
              </a:spcBef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1800" dirty="0">
                <a:latin typeface="Times New Roman"/>
                <a:cs typeface="Times New Roman"/>
              </a:rPr>
              <a:t>Haut-parleur</a:t>
            </a:r>
            <a:endParaRPr sz="1800">
              <a:latin typeface="Times New Roman"/>
              <a:cs typeface="Times New Roman"/>
            </a:endParaRPr>
          </a:p>
          <a:p>
            <a:pPr marL="378460" indent="-287020">
              <a:lnSpc>
                <a:spcPct val="100000"/>
              </a:lnSpc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1800" spc="-25" dirty="0">
                <a:latin typeface="Times New Roman"/>
                <a:cs typeface="Times New Roman"/>
              </a:rPr>
              <a:t>Table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mixage</a:t>
            </a:r>
            <a:endParaRPr sz="1800">
              <a:latin typeface="Times New Roman"/>
              <a:cs typeface="Times New Roman"/>
            </a:endParaRPr>
          </a:p>
          <a:p>
            <a:pPr marL="378460" indent="-287020">
              <a:lnSpc>
                <a:spcPct val="100000"/>
              </a:lnSpc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1800" dirty="0">
                <a:latin typeface="Times New Roman"/>
                <a:cs typeface="Times New Roman"/>
              </a:rPr>
              <a:t>…etc.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00452" y="6136538"/>
            <a:ext cx="5138548" cy="340462"/>
          </a:xfrm>
          <a:custGeom>
            <a:avLst/>
            <a:gdLst/>
            <a:ahLst/>
            <a:cxnLst/>
            <a:rect l="l" t="t" r="r" b="b"/>
            <a:pathLst>
              <a:path w="4824730" h="369570">
                <a:moveTo>
                  <a:pt x="0" y="369328"/>
                </a:moveTo>
                <a:lnTo>
                  <a:pt x="4824476" y="369328"/>
                </a:lnTo>
                <a:lnTo>
                  <a:pt x="4824476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09800" y="6163157"/>
            <a:ext cx="4953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Traitement </a:t>
            </a:r>
            <a:r>
              <a:rPr sz="1800" dirty="0">
                <a:latin typeface="Times New Roman"/>
                <a:cs typeface="Times New Roman"/>
              </a:rPr>
              <a:t>et </a:t>
            </a:r>
            <a:r>
              <a:rPr sz="1800" spc="-5" dirty="0">
                <a:latin typeface="Times New Roman"/>
                <a:cs typeface="Times New Roman"/>
              </a:rPr>
              <a:t>transmission </a:t>
            </a:r>
            <a:r>
              <a:rPr sz="1800">
                <a:latin typeface="Times New Roman"/>
                <a:cs typeface="Times New Roman"/>
              </a:rPr>
              <a:t>de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 smtClean="0">
                <a:latin typeface="Times New Roman"/>
                <a:cs typeface="Times New Roman"/>
              </a:rPr>
              <a:t>l’information</a:t>
            </a:r>
            <a:r>
              <a:rPr lang="fr-FR" sz="1800" dirty="0" smtClean="0">
                <a:latin typeface="Times New Roman"/>
                <a:cs typeface="Times New Roman"/>
              </a:rPr>
              <a:t> (exemple)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82524" y="5713476"/>
            <a:ext cx="8260080" cy="464820"/>
            <a:chOff x="382524" y="5713476"/>
            <a:chExt cx="8260080" cy="464820"/>
          </a:xfrm>
        </p:grpSpPr>
        <p:sp>
          <p:nvSpPr>
            <p:cNvPr id="43" name="object 43"/>
            <p:cNvSpPr/>
            <p:nvPr/>
          </p:nvSpPr>
          <p:spPr>
            <a:xfrm>
              <a:off x="382524" y="5713476"/>
              <a:ext cx="8260080" cy="46482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4258" y="5733262"/>
              <a:ext cx="8136890" cy="360045"/>
            </a:xfrm>
            <a:custGeom>
              <a:avLst/>
              <a:gdLst/>
              <a:ahLst/>
              <a:cxnLst/>
              <a:rect l="l" t="t" r="r" b="b"/>
              <a:pathLst>
                <a:path w="8136890" h="360045">
                  <a:moveTo>
                    <a:pt x="8136877" y="0"/>
                  </a:moveTo>
                  <a:lnTo>
                    <a:pt x="8134515" y="70067"/>
                  </a:lnTo>
                  <a:lnTo>
                    <a:pt x="8128082" y="127285"/>
                  </a:lnTo>
                  <a:lnTo>
                    <a:pt x="8118553" y="165863"/>
                  </a:lnTo>
                  <a:lnTo>
                    <a:pt x="8106905" y="180009"/>
                  </a:lnTo>
                  <a:lnTo>
                    <a:pt x="4098404" y="180009"/>
                  </a:lnTo>
                  <a:lnTo>
                    <a:pt x="4086756" y="194157"/>
                  </a:lnTo>
                  <a:lnTo>
                    <a:pt x="4077227" y="232740"/>
                  </a:lnTo>
                  <a:lnTo>
                    <a:pt x="4070793" y="289962"/>
                  </a:lnTo>
                  <a:lnTo>
                    <a:pt x="4068432" y="360032"/>
                  </a:lnTo>
                  <a:lnTo>
                    <a:pt x="4066070" y="289962"/>
                  </a:lnTo>
                  <a:lnTo>
                    <a:pt x="4059637" y="232740"/>
                  </a:lnTo>
                  <a:lnTo>
                    <a:pt x="4050108" y="194157"/>
                  </a:lnTo>
                  <a:lnTo>
                    <a:pt x="4038460" y="180009"/>
                  </a:lnTo>
                  <a:lnTo>
                    <a:pt x="30010" y="180009"/>
                  </a:lnTo>
                  <a:lnTo>
                    <a:pt x="18329" y="165863"/>
                  </a:lnTo>
                  <a:lnTo>
                    <a:pt x="8789" y="127285"/>
                  </a:lnTo>
                  <a:lnTo>
                    <a:pt x="2358" y="70067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011936" y="3192779"/>
            <a:ext cx="7048500" cy="1624965"/>
            <a:chOff x="1011936" y="3192779"/>
            <a:chExt cx="7048500" cy="1624965"/>
          </a:xfrm>
        </p:grpSpPr>
        <p:sp>
          <p:nvSpPr>
            <p:cNvPr id="46" name="object 46"/>
            <p:cNvSpPr/>
            <p:nvPr/>
          </p:nvSpPr>
          <p:spPr>
            <a:xfrm>
              <a:off x="1011936" y="3192779"/>
              <a:ext cx="2093976" cy="151333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47239" y="3215817"/>
              <a:ext cx="1016241" cy="103626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53795" y="3805554"/>
              <a:ext cx="923290" cy="761365"/>
            </a:xfrm>
            <a:custGeom>
              <a:avLst/>
              <a:gdLst/>
              <a:ahLst/>
              <a:cxnLst/>
              <a:rect l="l" t="t" r="r" b="b"/>
              <a:pathLst>
                <a:path w="923289" h="761364">
                  <a:moveTo>
                    <a:pt x="289378" y="694409"/>
                  </a:moveTo>
                  <a:lnTo>
                    <a:pt x="260527" y="707644"/>
                  </a:lnTo>
                  <a:lnTo>
                    <a:pt x="326948" y="760984"/>
                  </a:lnTo>
                  <a:lnTo>
                    <a:pt x="328754" y="705993"/>
                  </a:lnTo>
                  <a:lnTo>
                    <a:pt x="294690" y="705993"/>
                  </a:lnTo>
                  <a:lnTo>
                    <a:pt x="289378" y="694409"/>
                  </a:lnTo>
                  <a:close/>
                </a:path>
                <a:path w="923289" h="761364">
                  <a:moveTo>
                    <a:pt x="300947" y="689102"/>
                  </a:moveTo>
                  <a:lnTo>
                    <a:pt x="289378" y="694409"/>
                  </a:lnTo>
                  <a:lnTo>
                    <a:pt x="294690" y="705993"/>
                  </a:lnTo>
                  <a:lnTo>
                    <a:pt x="306247" y="700659"/>
                  </a:lnTo>
                  <a:lnTo>
                    <a:pt x="300947" y="689102"/>
                  </a:lnTo>
                  <a:close/>
                </a:path>
                <a:path w="923289" h="761364">
                  <a:moveTo>
                    <a:pt x="329742" y="675894"/>
                  </a:moveTo>
                  <a:lnTo>
                    <a:pt x="300947" y="689102"/>
                  </a:lnTo>
                  <a:lnTo>
                    <a:pt x="306247" y="700659"/>
                  </a:lnTo>
                  <a:lnTo>
                    <a:pt x="294690" y="705993"/>
                  </a:lnTo>
                  <a:lnTo>
                    <a:pt x="328754" y="705993"/>
                  </a:lnTo>
                  <a:lnTo>
                    <a:pt x="329742" y="675894"/>
                  </a:lnTo>
                  <a:close/>
                </a:path>
                <a:path w="923289" h="761364">
                  <a:moveTo>
                    <a:pt x="922705" y="0"/>
                  </a:moveTo>
                  <a:lnTo>
                    <a:pt x="4571" y="0"/>
                  </a:lnTo>
                  <a:lnTo>
                    <a:pt x="2590" y="1143"/>
                  </a:lnTo>
                  <a:lnTo>
                    <a:pt x="1409" y="2794"/>
                  </a:lnTo>
                  <a:lnTo>
                    <a:pt x="228" y="4572"/>
                  </a:lnTo>
                  <a:lnTo>
                    <a:pt x="0" y="6858"/>
                  </a:lnTo>
                  <a:lnTo>
                    <a:pt x="800" y="8763"/>
                  </a:lnTo>
                  <a:lnTo>
                    <a:pt x="208610" y="518287"/>
                  </a:lnTo>
                  <a:lnTo>
                    <a:pt x="289378" y="694409"/>
                  </a:lnTo>
                  <a:lnTo>
                    <a:pt x="300947" y="689102"/>
                  </a:lnTo>
                  <a:lnTo>
                    <a:pt x="220395" y="513461"/>
                  </a:lnTo>
                  <a:lnTo>
                    <a:pt x="16083" y="12700"/>
                  </a:lnTo>
                  <a:lnTo>
                    <a:pt x="6680" y="12700"/>
                  </a:lnTo>
                  <a:lnTo>
                    <a:pt x="12560" y="4064"/>
                  </a:lnTo>
                  <a:lnTo>
                    <a:pt x="922705" y="4064"/>
                  </a:lnTo>
                  <a:lnTo>
                    <a:pt x="922705" y="0"/>
                  </a:lnTo>
                  <a:close/>
                </a:path>
                <a:path w="923289" h="761364">
                  <a:moveTo>
                    <a:pt x="12560" y="4064"/>
                  </a:moveTo>
                  <a:lnTo>
                    <a:pt x="6680" y="12700"/>
                  </a:lnTo>
                  <a:lnTo>
                    <a:pt x="16083" y="12700"/>
                  </a:lnTo>
                  <a:lnTo>
                    <a:pt x="12560" y="4064"/>
                  </a:lnTo>
                  <a:close/>
                </a:path>
                <a:path w="923289" h="761364">
                  <a:moveTo>
                    <a:pt x="922705" y="4064"/>
                  </a:moveTo>
                  <a:lnTo>
                    <a:pt x="12560" y="4064"/>
                  </a:lnTo>
                  <a:lnTo>
                    <a:pt x="16083" y="12700"/>
                  </a:lnTo>
                  <a:lnTo>
                    <a:pt x="922705" y="12700"/>
                  </a:lnTo>
                  <a:lnTo>
                    <a:pt x="922705" y="4064"/>
                  </a:lnTo>
                  <a:close/>
                </a:path>
              </a:pathLst>
            </a:custGeom>
            <a:solidFill>
              <a:srgbClr val="97B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36464" y="3227831"/>
              <a:ext cx="2823972" cy="15300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79389" y="3250387"/>
              <a:ext cx="1164856" cy="96715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51853" y="3724401"/>
              <a:ext cx="1489075" cy="894080"/>
            </a:xfrm>
            <a:custGeom>
              <a:avLst/>
              <a:gdLst/>
              <a:ahLst/>
              <a:cxnLst/>
              <a:rect l="l" t="t" r="r" b="b"/>
              <a:pathLst>
                <a:path w="1489075" h="894079">
                  <a:moveTo>
                    <a:pt x="1435545" y="838774"/>
                  </a:moveTo>
                  <a:lnTo>
                    <a:pt x="1410970" y="858901"/>
                  </a:lnTo>
                  <a:lnTo>
                    <a:pt x="1488694" y="893699"/>
                  </a:lnTo>
                  <a:lnTo>
                    <a:pt x="1478491" y="848614"/>
                  </a:lnTo>
                  <a:lnTo>
                    <a:pt x="1443609" y="848614"/>
                  </a:lnTo>
                  <a:lnTo>
                    <a:pt x="1435545" y="838774"/>
                  </a:lnTo>
                  <a:close/>
                </a:path>
                <a:path w="1489075" h="894079">
                  <a:moveTo>
                    <a:pt x="1445320" y="830769"/>
                  </a:moveTo>
                  <a:lnTo>
                    <a:pt x="1435545" y="838774"/>
                  </a:lnTo>
                  <a:lnTo>
                    <a:pt x="1443609" y="848614"/>
                  </a:lnTo>
                  <a:lnTo>
                    <a:pt x="1453388" y="840613"/>
                  </a:lnTo>
                  <a:lnTo>
                    <a:pt x="1445320" y="830769"/>
                  </a:lnTo>
                  <a:close/>
                </a:path>
                <a:path w="1489075" h="894079">
                  <a:moveTo>
                    <a:pt x="1469898" y="810641"/>
                  </a:moveTo>
                  <a:lnTo>
                    <a:pt x="1445320" y="830769"/>
                  </a:lnTo>
                  <a:lnTo>
                    <a:pt x="1453388" y="840613"/>
                  </a:lnTo>
                  <a:lnTo>
                    <a:pt x="1443609" y="848614"/>
                  </a:lnTo>
                  <a:lnTo>
                    <a:pt x="1478491" y="848614"/>
                  </a:lnTo>
                  <a:lnTo>
                    <a:pt x="1469898" y="810641"/>
                  </a:lnTo>
                  <a:close/>
                </a:path>
                <a:path w="1489075" h="894079">
                  <a:moveTo>
                    <a:pt x="807548" y="52578"/>
                  </a:moveTo>
                  <a:lnTo>
                    <a:pt x="791210" y="52578"/>
                  </a:lnTo>
                  <a:lnTo>
                    <a:pt x="796036" y="54991"/>
                  </a:lnTo>
                  <a:lnTo>
                    <a:pt x="793187" y="54991"/>
                  </a:lnTo>
                  <a:lnTo>
                    <a:pt x="1435545" y="838774"/>
                  </a:lnTo>
                  <a:lnTo>
                    <a:pt x="1445320" y="830769"/>
                  </a:lnTo>
                  <a:lnTo>
                    <a:pt x="809525" y="54991"/>
                  </a:lnTo>
                  <a:lnTo>
                    <a:pt x="796036" y="54991"/>
                  </a:lnTo>
                  <a:lnTo>
                    <a:pt x="793157" y="54954"/>
                  </a:lnTo>
                  <a:lnTo>
                    <a:pt x="809495" y="54954"/>
                  </a:lnTo>
                  <a:lnTo>
                    <a:pt x="807548" y="52578"/>
                  </a:lnTo>
                  <a:close/>
                </a:path>
                <a:path w="1489075" h="894079">
                  <a:moveTo>
                    <a:pt x="331932" y="49094"/>
                  </a:moveTo>
                  <a:lnTo>
                    <a:pt x="331977" y="76200"/>
                  </a:lnTo>
                  <a:lnTo>
                    <a:pt x="384587" y="49763"/>
                  </a:lnTo>
                  <a:lnTo>
                    <a:pt x="331932" y="49094"/>
                  </a:lnTo>
                  <a:close/>
                </a:path>
                <a:path w="1489075" h="894079">
                  <a:moveTo>
                    <a:pt x="791210" y="52578"/>
                  </a:moveTo>
                  <a:lnTo>
                    <a:pt x="793157" y="54954"/>
                  </a:lnTo>
                  <a:lnTo>
                    <a:pt x="796036" y="54991"/>
                  </a:lnTo>
                  <a:lnTo>
                    <a:pt x="791210" y="52578"/>
                  </a:lnTo>
                  <a:close/>
                </a:path>
                <a:path w="1489075" h="894079">
                  <a:moveTo>
                    <a:pt x="406788" y="37343"/>
                  </a:moveTo>
                  <a:lnTo>
                    <a:pt x="408050" y="37973"/>
                  </a:lnTo>
                  <a:lnTo>
                    <a:pt x="384587" y="49763"/>
                  </a:lnTo>
                  <a:lnTo>
                    <a:pt x="793157" y="54954"/>
                  </a:lnTo>
                  <a:lnTo>
                    <a:pt x="791210" y="52578"/>
                  </a:lnTo>
                  <a:lnTo>
                    <a:pt x="807548" y="52578"/>
                  </a:lnTo>
                  <a:lnTo>
                    <a:pt x="799846" y="43180"/>
                  </a:lnTo>
                  <a:lnTo>
                    <a:pt x="798068" y="42291"/>
                  </a:lnTo>
                  <a:lnTo>
                    <a:pt x="796163" y="42291"/>
                  </a:lnTo>
                  <a:lnTo>
                    <a:pt x="406788" y="37343"/>
                  </a:lnTo>
                  <a:close/>
                </a:path>
                <a:path w="1489075" h="894079">
                  <a:moveTo>
                    <a:pt x="344550" y="36553"/>
                  </a:moveTo>
                  <a:lnTo>
                    <a:pt x="344550" y="44450"/>
                  </a:lnTo>
                  <a:lnTo>
                    <a:pt x="331925" y="44468"/>
                  </a:lnTo>
                  <a:lnTo>
                    <a:pt x="331932" y="49094"/>
                  </a:lnTo>
                  <a:lnTo>
                    <a:pt x="384587" y="49763"/>
                  </a:lnTo>
                  <a:lnTo>
                    <a:pt x="408050" y="37973"/>
                  </a:lnTo>
                  <a:lnTo>
                    <a:pt x="406788" y="37343"/>
                  </a:lnTo>
                  <a:lnTo>
                    <a:pt x="344550" y="36553"/>
                  </a:lnTo>
                  <a:close/>
                </a:path>
                <a:path w="1489075" h="894079">
                  <a:moveTo>
                    <a:pt x="331925" y="44468"/>
                  </a:moveTo>
                  <a:lnTo>
                    <a:pt x="6350" y="44958"/>
                  </a:lnTo>
                  <a:lnTo>
                    <a:pt x="331932" y="49094"/>
                  </a:lnTo>
                  <a:lnTo>
                    <a:pt x="331925" y="44468"/>
                  </a:lnTo>
                  <a:close/>
                </a:path>
                <a:path w="1489075" h="894079">
                  <a:moveTo>
                    <a:pt x="331903" y="31768"/>
                  </a:moveTo>
                  <a:lnTo>
                    <a:pt x="2921" y="32258"/>
                  </a:lnTo>
                  <a:lnTo>
                    <a:pt x="0" y="35179"/>
                  </a:lnTo>
                  <a:lnTo>
                    <a:pt x="126" y="42291"/>
                  </a:lnTo>
                  <a:lnTo>
                    <a:pt x="2794" y="44958"/>
                  </a:lnTo>
                  <a:lnTo>
                    <a:pt x="6350" y="44958"/>
                  </a:lnTo>
                  <a:lnTo>
                    <a:pt x="6476" y="32258"/>
                  </a:lnTo>
                  <a:lnTo>
                    <a:pt x="331904" y="32258"/>
                  </a:lnTo>
                  <a:lnTo>
                    <a:pt x="331903" y="31768"/>
                  </a:lnTo>
                  <a:close/>
                </a:path>
                <a:path w="1489075" h="894079">
                  <a:moveTo>
                    <a:pt x="6476" y="32258"/>
                  </a:moveTo>
                  <a:lnTo>
                    <a:pt x="6350" y="44958"/>
                  </a:lnTo>
                  <a:lnTo>
                    <a:pt x="331925" y="44468"/>
                  </a:lnTo>
                  <a:lnTo>
                    <a:pt x="331911" y="36392"/>
                  </a:lnTo>
                  <a:lnTo>
                    <a:pt x="6476" y="32258"/>
                  </a:lnTo>
                  <a:close/>
                </a:path>
                <a:path w="1489075" h="894079">
                  <a:moveTo>
                    <a:pt x="331911" y="36392"/>
                  </a:moveTo>
                  <a:lnTo>
                    <a:pt x="331925" y="44468"/>
                  </a:lnTo>
                  <a:lnTo>
                    <a:pt x="344550" y="44450"/>
                  </a:lnTo>
                  <a:lnTo>
                    <a:pt x="344550" y="36553"/>
                  </a:lnTo>
                  <a:lnTo>
                    <a:pt x="331911" y="36392"/>
                  </a:lnTo>
                  <a:close/>
                </a:path>
                <a:path w="1489075" h="894079">
                  <a:moveTo>
                    <a:pt x="395563" y="31750"/>
                  </a:moveTo>
                  <a:lnTo>
                    <a:pt x="344550" y="31750"/>
                  </a:lnTo>
                  <a:lnTo>
                    <a:pt x="344550" y="36553"/>
                  </a:lnTo>
                  <a:lnTo>
                    <a:pt x="406788" y="37343"/>
                  </a:lnTo>
                  <a:lnTo>
                    <a:pt x="395563" y="31750"/>
                  </a:lnTo>
                  <a:close/>
                </a:path>
                <a:path w="1489075" h="894079">
                  <a:moveTo>
                    <a:pt x="344550" y="31750"/>
                  </a:moveTo>
                  <a:lnTo>
                    <a:pt x="331903" y="31768"/>
                  </a:lnTo>
                  <a:lnTo>
                    <a:pt x="331911" y="36392"/>
                  </a:lnTo>
                  <a:lnTo>
                    <a:pt x="344550" y="36553"/>
                  </a:lnTo>
                  <a:lnTo>
                    <a:pt x="344550" y="31750"/>
                  </a:lnTo>
                  <a:close/>
                </a:path>
                <a:path w="1489075" h="894079">
                  <a:moveTo>
                    <a:pt x="331904" y="32258"/>
                  </a:moveTo>
                  <a:lnTo>
                    <a:pt x="6476" y="32258"/>
                  </a:lnTo>
                  <a:lnTo>
                    <a:pt x="331911" y="36392"/>
                  </a:lnTo>
                  <a:lnTo>
                    <a:pt x="331904" y="32258"/>
                  </a:lnTo>
                  <a:close/>
                </a:path>
                <a:path w="1489075" h="894079">
                  <a:moveTo>
                    <a:pt x="331850" y="0"/>
                  </a:moveTo>
                  <a:lnTo>
                    <a:pt x="331903" y="31768"/>
                  </a:lnTo>
                  <a:lnTo>
                    <a:pt x="395563" y="31750"/>
                  </a:lnTo>
                  <a:lnTo>
                    <a:pt x="331850" y="0"/>
                  </a:lnTo>
                  <a:close/>
                </a:path>
              </a:pathLst>
            </a:custGeom>
            <a:solidFill>
              <a:srgbClr val="97B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75837" y="3215817"/>
              <a:ext cx="1872614" cy="1036319"/>
            </a:xfrm>
            <a:custGeom>
              <a:avLst/>
              <a:gdLst/>
              <a:ahLst/>
              <a:cxnLst/>
              <a:rect l="l" t="t" r="r" b="b"/>
              <a:pathLst>
                <a:path w="1872614" h="1036320">
                  <a:moveTo>
                    <a:pt x="0" y="1036269"/>
                  </a:moveTo>
                  <a:lnTo>
                    <a:pt x="1872234" y="1036269"/>
                  </a:lnTo>
                  <a:lnTo>
                    <a:pt x="1872234" y="0"/>
                  </a:lnTo>
                  <a:lnTo>
                    <a:pt x="0" y="0"/>
                  </a:lnTo>
                  <a:lnTo>
                    <a:pt x="0" y="1036269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40863" y="3284956"/>
              <a:ext cx="4031996" cy="89804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18103" y="4213859"/>
              <a:ext cx="2474975" cy="60350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25165" y="4233036"/>
              <a:ext cx="2261870" cy="403860"/>
            </a:xfrm>
            <a:custGeom>
              <a:avLst/>
              <a:gdLst/>
              <a:ahLst/>
              <a:cxnLst/>
              <a:rect l="l" t="t" r="r" b="b"/>
              <a:pathLst>
                <a:path w="2261870" h="403860">
                  <a:moveTo>
                    <a:pt x="0" y="286385"/>
                  </a:moveTo>
                  <a:lnTo>
                    <a:pt x="50800" y="403606"/>
                  </a:lnTo>
                  <a:lnTo>
                    <a:pt x="104239" y="310006"/>
                  </a:lnTo>
                  <a:lnTo>
                    <a:pt x="75057" y="310006"/>
                  </a:lnTo>
                  <a:lnTo>
                    <a:pt x="36957" y="307086"/>
                  </a:lnTo>
                  <a:lnTo>
                    <a:pt x="38435" y="288479"/>
                  </a:lnTo>
                  <a:lnTo>
                    <a:pt x="0" y="286385"/>
                  </a:lnTo>
                  <a:close/>
                </a:path>
                <a:path w="2261870" h="403860">
                  <a:moveTo>
                    <a:pt x="2185248" y="290554"/>
                  </a:moveTo>
                  <a:lnTo>
                    <a:pt x="2147570" y="292607"/>
                  </a:lnTo>
                  <a:lnTo>
                    <a:pt x="2210943" y="403606"/>
                  </a:lnTo>
                  <a:lnTo>
                    <a:pt x="2251505" y="310006"/>
                  </a:lnTo>
                  <a:lnTo>
                    <a:pt x="2186686" y="310006"/>
                  </a:lnTo>
                  <a:lnTo>
                    <a:pt x="2185248" y="290554"/>
                  </a:lnTo>
                  <a:close/>
                </a:path>
                <a:path w="2261870" h="403860">
                  <a:moveTo>
                    <a:pt x="38435" y="288479"/>
                  </a:moveTo>
                  <a:lnTo>
                    <a:pt x="36957" y="307086"/>
                  </a:lnTo>
                  <a:lnTo>
                    <a:pt x="75057" y="310006"/>
                  </a:lnTo>
                  <a:lnTo>
                    <a:pt x="76518" y="290555"/>
                  </a:lnTo>
                  <a:lnTo>
                    <a:pt x="38435" y="288479"/>
                  </a:lnTo>
                  <a:close/>
                </a:path>
                <a:path w="2261870" h="403860">
                  <a:moveTo>
                    <a:pt x="76518" y="290555"/>
                  </a:moveTo>
                  <a:lnTo>
                    <a:pt x="75057" y="310006"/>
                  </a:lnTo>
                  <a:lnTo>
                    <a:pt x="104239" y="310006"/>
                  </a:lnTo>
                  <a:lnTo>
                    <a:pt x="114173" y="292607"/>
                  </a:lnTo>
                  <a:lnTo>
                    <a:pt x="76518" y="290555"/>
                  </a:lnTo>
                  <a:close/>
                </a:path>
                <a:path w="2261870" h="403860">
                  <a:moveTo>
                    <a:pt x="2223247" y="288483"/>
                  </a:moveTo>
                  <a:lnTo>
                    <a:pt x="2185248" y="290554"/>
                  </a:lnTo>
                  <a:lnTo>
                    <a:pt x="2186686" y="310006"/>
                  </a:lnTo>
                  <a:lnTo>
                    <a:pt x="2224659" y="307086"/>
                  </a:lnTo>
                  <a:lnTo>
                    <a:pt x="2223247" y="288483"/>
                  </a:lnTo>
                  <a:close/>
                </a:path>
                <a:path w="2261870" h="403860">
                  <a:moveTo>
                    <a:pt x="2261743" y="286385"/>
                  </a:moveTo>
                  <a:lnTo>
                    <a:pt x="2223247" y="288483"/>
                  </a:lnTo>
                  <a:lnTo>
                    <a:pt x="2224659" y="307086"/>
                  </a:lnTo>
                  <a:lnTo>
                    <a:pt x="2186686" y="310006"/>
                  </a:lnTo>
                  <a:lnTo>
                    <a:pt x="2251505" y="310006"/>
                  </a:lnTo>
                  <a:lnTo>
                    <a:pt x="2261743" y="286385"/>
                  </a:lnTo>
                  <a:close/>
                </a:path>
                <a:path w="2261870" h="403860">
                  <a:moveTo>
                    <a:pt x="1092145" y="192405"/>
                  </a:moveTo>
                  <a:lnTo>
                    <a:pt x="80899" y="192405"/>
                  </a:lnTo>
                  <a:lnTo>
                    <a:pt x="79121" y="192658"/>
                  </a:lnTo>
                  <a:lnTo>
                    <a:pt x="63500" y="201294"/>
                  </a:lnTo>
                  <a:lnTo>
                    <a:pt x="62230" y="202311"/>
                  </a:lnTo>
                  <a:lnTo>
                    <a:pt x="61087" y="203707"/>
                  </a:lnTo>
                  <a:lnTo>
                    <a:pt x="57150" y="209804"/>
                  </a:lnTo>
                  <a:lnTo>
                    <a:pt x="56769" y="210565"/>
                  </a:lnTo>
                  <a:lnTo>
                    <a:pt x="56261" y="211327"/>
                  </a:lnTo>
                  <a:lnTo>
                    <a:pt x="43687" y="251840"/>
                  </a:lnTo>
                  <a:lnTo>
                    <a:pt x="38495" y="288483"/>
                  </a:lnTo>
                  <a:lnTo>
                    <a:pt x="76518" y="290554"/>
                  </a:lnTo>
                  <a:lnTo>
                    <a:pt x="77088" y="282956"/>
                  </a:lnTo>
                  <a:lnTo>
                    <a:pt x="78994" y="270510"/>
                  </a:lnTo>
                  <a:lnTo>
                    <a:pt x="88264" y="232663"/>
                  </a:lnTo>
                  <a:lnTo>
                    <a:pt x="89253" y="230631"/>
                  </a:lnTo>
                  <a:lnTo>
                    <a:pt x="84962" y="230631"/>
                  </a:lnTo>
                  <a:lnTo>
                    <a:pt x="85186" y="230505"/>
                  </a:lnTo>
                  <a:lnTo>
                    <a:pt x="82804" y="230505"/>
                  </a:lnTo>
                  <a:lnTo>
                    <a:pt x="85990" y="230047"/>
                  </a:lnTo>
                  <a:lnTo>
                    <a:pt x="90920" y="227242"/>
                  </a:lnTo>
                  <a:lnTo>
                    <a:pt x="92329" y="225551"/>
                  </a:lnTo>
                  <a:lnTo>
                    <a:pt x="1113781" y="225551"/>
                  </a:lnTo>
                  <a:lnTo>
                    <a:pt x="1114933" y="224536"/>
                  </a:lnTo>
                  <a:lnTo>
                    <a:pt x="1118108" y="221614"/>
                  </a:lnTo>
                  <a:lnTo>
                    <a:pt x="1119377" y="220471"/>
                  </a:lnTo>
                  <a:lnTo>
                    <a:pt x="1120394" y="219201"/>
                  </a:lnTo>
                  <a:lnTo>
                    <a:pt x="1124331" y="212979"/>
                  </a:lnTo>
                  <a:lnTo>
                    <a:pt x="1125347" y="211455"/>
                  </a:lnTo>
                  <a:lnTo>
                    <a:pt x="1125601" y="210693"/>
                  </a:lnTo>
                  <a:lnTo>
                    <a:pt x="1128649" y="204215"/>
                  </a:lnTo>
                  <a:lnTo>
                    <a:pt x="1130838" y="197890"/>
                  </a:lnTo>
                  <a:lnTo>
                    <a:pt x="1130609" y="197231"/>
                  </a:lnTo>
                  <a:lnTo>
                    <a:pt x="1089279" y="197231"/>
                  </a:lnTo>
                  <a:lnTo>
                    <a:pt x="1089855" y="196342"/>
                  </a:lnTo>
                  <a:lnTo>
                    <a:pt x="1089152" y="196342"/>
                  </a:lnTo>
                  <a:lnTo>
                    <a:pt x="1090731" y="194944"/>
                  </a:lnTo>
                  <a:lnTo>
                    <a:pt x="1091542" y="193741"/>
                  </a:lnTo>
                  <a:lnTo>
                    <a:pt x="1092145" y="192405"/>
                  </a:lnTo>
                  <a:close/>
                </a:path>
                <a:path w="2261870" h="403860">
                  <a:moveTo>
                    <a:pt x="2171826" y="229371"/>
                  </a:moveTo>
                  <a:lnTo>
                    <a:pt x="2182876" y="271144"/>
                  </a:lnTo>
                  <a:lnTo>
                    <a:pt x="2185248" y="290554"/>
                  </a:lnTo>
                  <a:lnTo>
                    <a:pt x="2223247" y="288483"/>
                  </a:lnTo>
                  <a:lnTo>
                    <a:pt x="2215261" y="239140"/>
                  </a:lnTo>
                  <a:lnTo>
                    <a:pt x="2212829" y="230631"/>
                  </a:lnTo>
                  <a:lnTo>
                    <a:pt x="2176780" y="230631"/>
                  </a:lnTo>
                  <a:lnTo>
                    <a:pt x="2175872" y="230377"/>
                  </a:lnTo>
                  <a:lnTo>
                    <a:pt x="2172462" y="230377"/>
                  </a:lnTo>
                  <a:lnTo>
                    <a:pt x="2171826" y="229371"/>
                  </a:lnTo>
                  <a:close/>
                </a:path>
                <a:path w="2261870" h="403860">
                  <a:moveTo>
                    <a:pt x="88137" y="229743"/>
                  </a:moveTo>
                  <a:lnTo>
                    <a:pt x="85984" y="230050"/>
                  </a:lnTo>
                  <a:lnTo>
                    <a:pt x="84962" y="230631"/>
                  </a:lnTo>
                  <a:lnTo>
                    <a:pt x="88137" y="229743"/>
                  </a:lnTo>
                  <a:close/>
                </a:path>
                <a:path w="2261870" h="403860">
                  <a:moveTo>
                    <a:pt x="89615" y="229743"/>
                  </a:moveTo>
                  <a:lnTo>
                    <a:pt x="88137" y="229743"/>
                  </a:lnTo>
                  <a:lnTo>
                    <a:pt x="84962" y="230631"/>
                  </a:lnTo>
                  <a:lnTo>
                    <a:pt x="89253" y="230631"/>
                  </a:lnTo>
                  <a:lnTo>
                    <a:pt x="89281" y="230377"/>
                  </a:lnTo>
                  <a:lnTo>
                    <a:pt x="89615" y="229743"/>
                  </a:lnTo>
                  <a:close/>
                </a:path>
                <a:path w="2261870" h="403860">
                  <a:moveTo>
                    <a:pt x="2173605" y="229743"/>
                  </a:moveTo>
                  <a:lnTo>
                    <a:pt x="2176780" y="230631"/>
                  </a:lnTo>
                  <a:lnTo>
                    <a:pt x="2175734" y="230047"/>
                  </a:lnTo>
                  <a:lnTo>
                    <a:pt x="2173605" y="229743"/>
                  </a:lnTo>
                  <a:close/>
                </a:path>
                <a:path w="2261870" h="403860">
                  <a:moveTo>
                    <a:pt x="2175734" y="230047"/>
                  </a:moveTo>
                  <a:lnTo>
                    <a:pt x="2176780" y="230631"/>
                  </a:lnTo>
                  <a:lnTo>
                    <a:pt x="2212829" y="230631"/>
                  </a:lnTo>
                  <a:lnTo>
                    <a:pt x="2178939" y="230505"/>
                  </a:lnTo>
                  <a:lnTo>
                    <a:pt x="2175734" y="230047"/>
                  </a:lnTo>
                  <a:close/>
                </a:path>
                <a:path w="2261870" h="403860">
                  <a:moveTo>
                    <a:pt x="85984" y="230050"/>
                  </a:moveTo>
                  <a:lnTo>
                    <a:pt x="82804" y="230505"/>
                  </a:lnTo>
                  <a:lnTo>
                    <a:pt x="85186" y="230505"/>
                  </a:lnTo>
                  <a:lnTo>
                    <a:pt x="85984" y="230050"/>
                  </a:lnTo>
                  <a:close/>
                </a:path>
                <a:path w="2261870" h="403860">
                  <a:moveTo>
                    <a:pt x="1112774" y="226440"/>
                  </a:moveTo>
                  <a:lnTo>
                    <a:pt x="92329" y="226440"/>
                  </a:lnTo>
                  <a:lnTo>
                    <a:pt x="90988" y="227673"/>
                  </a:lnTo>
                  <a:lnTo>
                    <a:pt x="89686" y="229743"/>
                  </a:lnTo>
                  <a:lnTo>
                    <a:pt x="89315" y="230505"/>
                  </a:lnTo>
                  <a:lnTo>
                    <a:pt x="1100582" y="230505"/>
                  </a:lnTo>
                  <a:lnTo>
                    <a:pt x="1102487" y="230250"/>
                  </a:lnTo>
                  <a:lnTo>
                    <a:pt x="1107439" y="228726"/>
                  </a:lnTo>
                  <a:lnTo>
                    <a:pt x="1110234" y="227964"/>
                  </a:lnTo>
                  <a:lnTo>
                    <a:pt x="1112774" y="226440"/>
                  </a:lnTo>
                  <a:close/>
                </a:path>
                <a:path w="2261870" h="403860">
                  <a:moveTo>
                    <a:pt x="1149860" y="19304"/>
                  </a:moveTo>
                  <a:lnTo>
                    <a:pt x="1149223" y="58674"/>
                  </a:lnTo>
                  <a:lnTo>
                    <a:pt x="1145921" y="112649"/>
                  </a:lnTo>
                  <a:lnTo>
                    <a:pt x="1140206" y="158623"/>
                  </a:lnTo>
                  <a:lnTo>
                    <a:pt x="1131066" y="197231"/>
                  </a:lnTo>
                  <a:lnTo>
                    <a:pt x="1130962" y="198246"/>
                  </a:lnTo>
                  <a:lnTo>
                    <a:pt x="1132459" y="202564"/>
                  </a:lnTo>
                  <a:lnTo>
                    <a:pt x="1136014" y="210693"/>
                  </a:lnTo>
                  <a:lnTo>
                    <a:pt x="1136396" y="211455"/>
                  </a:lnTo>
                  <a:lnTo>
                    <a:pt x="1136904" y="212217"/>
                  </a:lnTo>
                  <a:lnTo>
                    <a:pt x="1137285" y="212979"/>
                  </a:lnTo>
                  <a:lnTo>
                    <a:pt x="1141222" y="219201"/>
                  </a:lnTo>
                  <a:lnTo>
                    <a:pt x="1142364" y="220471"/>
                  </a:lnTo>
                  <a:lnTo>
                    <a:pt x="1143635" y="221614"/>
                  </a:lnTo>
                  <a:lnTo>
                    <a:pt x="1146810" y="224536"/>
                  </a:lnTo>
                  <a:lnTo>
                    <a:pt x="1148969" y="226440"/>
                  </a:lnTo>
                  <a:lnTo>
                    <a:pt x="1151509" y="227964"/>
                  </a:lnTo>
                  <a:lnTo>
                    <a:pt x="1154302" y="228726"/>
                  </a:lnTo>
                  <a:lnTo>
                    <a:pt x="1157477" y="229743"/>
                  </a:lnTo>
                  <a:lnTo>
                    <a:pt x="1159256" y="230250"/>
                  </a:lnTo>
                  <a:lnTo>
                    <a:pt x="1161034" y="230505"/>
                  </a:lnTo>
                  <a:lnTo>
                    <a:pt x="2172337" y="230505"/>
                  </a:lnTo>
                  <a:lnTo>
                    <a:pt x="2171820" y="229362"/>
                  </a:lnTo>
                  <a:lnTo>
                    <a:pt x="2170847" y="227821"/>
                  </a:lnTo>
                  <a:lnTo>
                    <a:pt x="2169287" y="226440"/>
                  </a:lnTo>
                  <a:lnTo>
                    <a:pt x="2169975" y="226440"/>
                  </a:lnTo>
                  <a:lnTo>
                    <a:pt x="2169414" y="225551"/>
                  </a:lnTo>
                  <a:lnTo>
                    <a:pt x="2211188" y="225551"/>
                  </a:lnTo>
                  <a:lnTo>
                    <a:pt x="2208784" y="218694"/>
                  </a:lnTo>
                  <a:lnTo>
                    <a:pt x="2205736" y="212217"/>
                  </a:lnTo>
                  <a:lnTo>
                    <a:pt x="2205482" y="211327"/>
                  </a:lnTo>
                  <a:lnTo>
                    <a:pt x="2200529" y="203707"/>
                  </a:lnTo>
                  <a:lnTo>
                    <a:pt x="2199513" y="202311"/>
                  </a:lnTo>
                  <a:lnTo>
                    <a:pt x="2198243" y="201294"/>
                  </a:lnTo>
                  <a:lnTo>
                    <a:pt x="2195068" y="198246"/>
                  </a:lnTo>
                  <a:lnTo>
                    <a:pt x="2193916" y="197231"/>
                  </a:lnTo>
                  <a:lnTo>
                    <a:pt x="1172464" y="197231"/>
                  </a:lnTo>
                  <a:lnTo>
                    <a:pt x="1171055" y="195540"/>
                  </a:lnTo>
                  <a:lnTo>
                    <a:pt x="1166417" y="192901"/>
                  </a:lnTo>
                  <a:lnTo>
                    <a:pt x="1162939" y="192405"/>
                  </a:lnTo>
                  <a:lnTo>
                    <a:pt x="1165544" y="192405"/>
                  </a:lnTo>
                  <a:lnTo>
                    <a:pt x="1165098" y="192150"/>
                  </a:lnTo>
                  <a:lnTo>
                    <a:pt x="1169422" y="192150"/>
                  </a:lnTo>
                  <a:lnTo>
                    <a:pt x="1168400" y="189992"/>
                  </a:lnTo>
                  <a:lnTo>
                    <a:pt x="1159129" y="152273"/>
                  </a:lnTo>
                  <a:lnTo>
                    <a:pt x="1153638" y="108838"/>
                  </a:lnTo>
                  <a:lnTo>
                    <a:pt x="1150486" y="57150"/>
                  </a:lnTo>
                  <a:lnTo>
                    <a:pt x="1149982" y="38226"/>
                  </a:lnTo>
                  <a:lnTo>
                    <a:pt x="1149860" y="19304"/>
                  </a:lnTo>
                  <a:close/>
                </a:path>
                <a:path w="2261870" h="403860">
                  <a:moveTo>
                    <a:pt x="2211188" y="225551"/>
                  </a:moveTo>
                  <a:lnTo>
                    <a:pt x="2169414" y="225551"/>
                  </a:lnTo>
                  <a:lnTo>
                    <a:pt x="2170912" y="227350"/>
                  </a:lnTo>
                  <a:lnTo>
                    <a:pt x="2175758" y="230050"/>
                  </a:lnTo>
                  <a:lnTo>
                    <a:pt x="2178939" y="230505"/>
                  </a:lnTo>
                  <a:lnTo>
                    <a:pt x="2212793" y="230505"/>
                  </a:lnTo>
                  <a:lnTo>
                    <a:pt x="2212213" y="228473"/>
                  </a:lnTo>
                  <a:lnTo>
                    <a:pt x="2211188" y="225551"/>
                  </a:lnTo>
                  <a:close/>
                </a:path>
                <a:path w="2261870" h="403860">
                  <a:moveTo>
                    <a:pt x="90452" y="228167"/>
                  </a:moveTo>
                  <a:lnTo>
                    <a:pt x="89281" y="230377"/>
                  </a:lnTo>
                  <a:lnTo>
                    <a:pt x="89747" y="229615"/>
                  </a:lnTo>
                  <a:lnTo>
                    <a:pt x="90452" y="228167"/>
                  </a:lnTo>
                  <a:close/>
                </a:path>
                <a:path w="2261870" h="403860">
                  <a:moveTo>
                    <a:pt x="89699" y="229715"/>
                  </a:moveTo>
                  <a:lnTo>
                    <a:pt x="89281" y="230377"/>
                  </a:lnTo>
                  <a:lnTo>
                    <a:pt x="89699" y="229715"/>
                  </a:lnTo>
                  <a:close/>
                </a:path>
                <a:path w="2261870" h="403860">
                  <a:moveTo>
                    <a:pt x="2171312" y="228233"/>
                  </a:moveTo>
                  <a:lnTo>
                    <a:pt x="2171826" y="229371"/>
                  </a:lnTo>
                  <a:lnTo>
                    <a:pt x="2172462" y="230377"/>
                  </a:lnTo>
                  <a:lnTo>
                    <a:pt x="2171350" y="228266"/>
                  </a:lnTo>
                  <a:close/>
                </a:path>
                <a:path w="2261870" h="403860">
                  <a:moveTo>
                    <a:pt x="2171350" y="228266"/>
                  </a:moveTo>
                  <a:lnTo>
                    <a:pt x="2172462" y="230377"/>
                  </a:lnTo>
                  <a:lnTo>
                    <a:pt x="2175872" y="230377"/>
                  </a:lnTo>
                  <a:lnTo>
                    <a:pt x="2173605" y="229743"/>
                  </a:lnTo>
                  <a:lnTo>
                    <a:pt x="2175190" y="229743"/>
                  </a:lnTo>
                  <a:lnTo>
                    <a:pt x="2174509" y="229362"/>
                  </a:lnTo>
                  <a:lnTo>
                    <a:pt x="2172589" y="229362"/>
                  </a:lnTo>
                  <a:lnTo>
                    <a:pt x="2171350" y="228266"/>
                  </a:lnTo>
                  <a:close/>
                </a:path>
                <a:path w="2261870" h="403860">
                  <a:moveTo>
                    <a:pt x="90920" y="227242"/>
                  </a:moveTo>
                  <a:lnTo>
                    <a:pt x="85984" y="230050"/>
                  </a:lnTo>
                  <a:lnTo>
                    <a:pt x="88137" y="229743"/>
                  </a:lnTo>
                  <a:lnTo>
                    <a:pt x="89615" y="229743"/>
                  </a:lnTo>
                  <a:lnTo>
                    <a:pt x="89815" y="229362"/>
                  </a:lnTo>
                  <a:lnTo>
                    <a:pt x="89154" y="229362"/>
                  </a:lnTo>
                  <a:lnTo>
                    <a:pt x="90920" y="227242"/>
                  </a:lnTo>
                  <a:close/>
                </a:path>
                <a:path w="2261870" h="403860">
                  <a:moveTo>
                    <a:pt x="2175190" y="229743"/>
                  </a:moveTo>
                  <a:lnTo>
                    <a:pt x="2173605" y="229743"/>
                  </a:lnTo>
                  <a:lnTo>
                    <a:pt x="2175734" y="230047"/>
                  </a:lnTo>
                  <a:lnTo>
                    <a:pt x="2175190" y="229743"/>
                  </a:lnTo>
                  <a:close/>
                </a:path>
                <a:path w="2261870" h="403860">
                  <a:moveTo>
                    <a:pt x="90988" y="227673"/>
                  </a:moveTo>
                  <a:lnTo>
                    <a:pt x="90452" y="228167"/>
                  </a:lnTo>
                  <a:lnTo>
                    <a:pt x="89699" y="229715"/>
                  </a:lnTo>
                  <a:lnTo>
                    <a:pt x="90988" y="227673"/>
                  </a:lnTo>
                  <a:close/>
                </a:path>
                <a:path w="2261870" h="403860">
                  <a:moveTo>
                    <a:pt x="2170847" y="227821"/>
                  </a:moveTo>
                  <a:lnTo>
                    <a:pt x="2171826" y="229371"/>
                  </a:lnTo>
                  <a:lnTo>
                    <a:pt x="2171312" y="228233"/>
                  </a:lnTo>
                  <a:lnTo>
                    <a:pt x="2170847" y="227821"/>
                  </a:lnTo>
                  <a:close/>
                </a:path>
                <a:path w="2261870" h="403860">
                  <a:moveTo>
                    <a:pt x="91452" y="226939"/>
                  </a:moveTo>
                  <a:lnTo>
                    <a:pt x="90920" y="227242"/>
                  </a:lnTo>
                  <a:lnTo>
                    <a:pt x="89154" y="229362"/>
                  </a:lnTo>
                  <a:lnTo>
                    <a:pt x="90444" y="228167"/>
                  </a:lnTo>
                  <a:lnTo>
                    <a:pt x="90550" y="227964"/>
                  </a:lnTo>
                  <a:lnTo>
                    <a:pt x="90988" y="227673"/>
                  </a:lnTo>
                  <a:lnTo>
                    <a:pt x="91452" y="226939"/>
                  </a:lnTo>
                  <a:close/>
                </a:path>
                <a:path w="2261870" h="403860">
                  <a:moveTo>
                    <a:pt x="90436" y="228181"/>
                  </a:moveTo>
                  <a:lnTo>
                    <a:pt x="89154" y="229362"/>
                  </a:lnTo>
                  <a:lnTo>
                    <a:pt x="89815" y="229362"/>
                  </a:lnTo>
                  <a:lnTo>
                    <a:pt x="90436" y="228181"/>
                  </a:lnTo>
                  <a:close/>
                </a:path>
                <a:path w="2261870" h="403860">
                  <a:moveTo>
                    <a:pt x="2171424" y="227964"/>
                  </a:moveTo>
                  <a:lnTo>
                    <a:pt x="2171192" y="227964"/>
                  </a:lnTo>
                  <a:lnTo>
                    <a:pt x="2171350" y="228266"/>
                  </a:lnTo>
                  <a:lnTo>
                    <a:pt x="2172589" y="229362"/>
                  </a:lnTo>
                  <a:lnTo>
                    <a:pt x="2171424" y="227964"/>
                  </a:lnTo>
                  <a:close/>
                </a:path>
                <a:path w="2261870" h="403860">
                  <a:moveTo>
                    <a:pt x="2170912" y="227350"/>
                  </a:moveTo>
                  <a:lnTo>
                    <a:pt x="2172589" y="229362"/>
                  </a:lnTo>
                  <a:lnTo>
                    <a:pt x="2174509" y="229362"/>
                  </a:lnTo>
                  <a:lnTo>
                    <a:pt x="2170912" y="227350"/>
                  </a:lnTo>
                  <a:close/>
                </a:path>
                <a:path w="2261870" h="403860">
                  <a:moveTo>
                    <a:pt x="2171192" y="227964"/>
                  </a:moveTo>
                  <a:lnTo>
                    <a:pt x="2171283" y="228167"/>
                  </a:lnTo>
                  <a:lnTo>
                    <a:pt x="2171192" y="227964"/>
                  </a:lnTo>
                  <a:close/>
                </a:path>
                <a:path w="2261870" h="403860">
                  <a:moveTo>
                    <a:pt x="2170351" y="227036"/>
                  </a:moveTo>
                  <a:lnTo>
                    <a:pt x="2170847" y="227821"/>
                  </a:lnTo>
                  <a:lnTo>
                    <a:pt x="2171312" y="228233"/>
                  </a:lnTo>
                  <a:lnTo>
                    <a:pt x="2171192" y="227964"/>
                  </a:lnTo>
                  <a:lnTo>
                    <a:pt x="2171424" y="227964"/>
                  </a:lnTo>
                  <a:lnTo>
                    <a:pt x="2170912" y="227350"/>
                  </a:lnTo>
                  <a:lnTo>
                    <a:pt x="2170351" y="227036"/>
                  </a:lnTo>
                  <a:close/>
                </a:path>
                <a:path w="2261870" h="403860">
                  <a:moveTo>
                    <a:pt x="90672" y="227964"/>
                  </a:moveTo>
                  <a:lnTo>
                    <a:pt x="90452" y="228167"/>
                  </a:lnTo>
                  <a:lnTo>
                    <a:pt x="90672" y="227964"/>
                  </a:lnTo>
                  <a:close/>
                </a:path>
                <a:path w="2261870" h="403860">
                  <a:moveTo>
                    <a:pt x="2169287" y="226440"/>
                  </a:moveTo>
                  <a:lnTo>
                    <a:pt x="2170847" y="227821"/>
                  </a:lnTo>
                  <a:lnTo>
                    <a:pt x="2170351" y="227036"/>
                  </a:lnTo>
                  <a:lnTo>
                    <a:pt x="2169287" y="226440"/>
                  </a:lnTo>
                  <a:close/>
                </a:path>
                <a:path w="2261870" h="403860">
                  <a:moveTo>
                    <a:pt x="92329" y="226440"/>
                  </a:moveTo>
                  <a:lnTo>
                    <a:pt x="91452" y="226939"/>
                  </a:lnTo>
                  <a:lnTo>
                    <a:pt x="90988" y="227673"/>
                  </a:lnTo>
                  <a:lnTo>
                    <a:pt x="92329" y="226440"/>
                  </a:lnTo>
                  <a:close/>
                </a:path>
                <a:path w="2261870" h="403860">
                  <a:moveTo>
                    <a:pt x="2169414" y="225551"/>
                  </a:moveTo>
                  <a:lnTo>
                    <a:pt x="2170351" y="227036"/>
                  </a:lnTo>
                  <a:lnTo>
                    <a:pt x="2170912" y="227350"/>
                  </a:lnTo>
                  <a:lnTo>
                    <a:pt x="2169414" y="225551"/>
                  </a:lnTo>
                  <a:close/>
                </a:path>
                <a:path w="2261870" h="403860">
                  <a:moveTo>
                    <a:pt x="92329" y="225551"/>
                  </a:moveTo>
                  <a:lnTo>
                    <a:pt x="90920" y="227242"/>
                  </a:lnTo>
                  <a:lnTo>
                    <a:pt x="91452" y="226939"/>
                  </a:lnTo>
                  <a:lnTo>
                    <a:pt x="92329" y="225551"/>
                  </a:lnTo>
                  <a:close/>
                </a:path>
                <a:path w="2261870" h="403860">
                  <a:moveTo>
                    <a:pt x="2169975" y="226440"/>
                  </a:moveTo>
                  <a:lnTo>
                    <a:pt x="2169287" y="226440"/>
                  </a:lnTo>
                  <a:lnTo>
                    <a:pt x="2170351" y="227036"/>
                  </a:lnTo>
                  <a:lnTo>
                    <a:pt x="2169975" y="226440"/>
                  </a:lnTo>
                  <a:close/>
                </a:path>
                <a:path w="2261870" h="403860">
                  <a:moveTo>
                    <a:pt x="1113781" y="225551"/>
                  </a:moveTo>
                  <a:lnTo>
                    <a:pt x="92329" y="225551"/>
                  </a:lnTo>
                  <a:lnTo>
                    <a:pt x="91452" y="226939"/>
                  </a:lnTo>
                  <a:lnTo>
                    <a:pt x="92329" y="226440"/>
                  </a:lnTo>
                  <a:lnTo>
                    <a:pt x="1112774" y="226440"/>
                  </a:lnTo>
                  <a:lnTo>
                    <a:pt x="1113781" y="225551"/>
                  </a:lnTo>
                  <a:close/>
                </a:path>
                <a:path w="2261870" h="403860">
                  <a:moveTo>
                    <a:pt x="1149858" y="19304"/>
                  </a:moveTo>
                  <a:lnTo>
                    <a:pt x="1111758" y="19304"/>
                  </a:lnTo>
                  <a:lnTo>
                    <a:pt x="1112019" y="39243"/>
                  </a:lnTo>
                  <a:lnTo>
                    <a:pt x="1113172" y="77343"/>
                  </a:lnTo>
                  <a:lnTo>
                    <a:pt x="1117409" y="129031"/>
                  </a:lnTo>
                  <a:lnTo>
                    <a:pt x="1123823" y="170942"/>
                  </a:lnTo>
                  <a:lnTo>
                    <a:pt x="1130838" y="197890"/>
                  </a:lnTo>
                  <a:lnTo>
                    <a:pt x="1132077" y="194310"/>
                  </a:lnTo>
                  <a:lnTo>
                    <a:pt x="1142413" y="143763"/>
                  </a:lnTo>
                  <a:lnTo>
                    <a:pt x="1147332" y="95250"/>
                  </a:lnTo>
                  <a:lnTo>
                    <a:pt x="1149616" y="38226"/>
                  </a:lnTo>
                  <a:lnTo>
                    <a:pt x="1149858" y="19304"/>
                  </a:lnTo>
                  <a:close/>
                </a:path>
                <a:path w="2261870" h="403860">
                  <a:moveTo>
                    <a:pt x="1090777" y="195432"/>
                  </a:moveTo>
                  <a:lnTo>
                    <a:pt x="1090256" y="195724"/>
                  </a:lnTo>
                  <a:lnTo>
                    <a:pt x="1089279" y="197231"/>
                  </a:lnTo>
                  <a:lnTo>
                    <a:pt x="1090777" y="195432"/>
                  </a:lnTo>
                  <a:close/>
                </a:path>
                <a:path w="2261870" h="403860">
                  <a:moveTo>
                    <a:pt x="1128984" y="192405"/>
                  </a:moveTo>
                  <a:lnTo>
                    <a:pt x="1098804" y="192405"/>
                  </a:lnTo>
                  <a:lnTo>
                    <a:pt x="1095294" y="192906"/>
                  </a:lnTo>
                  <a:lnTo>
                    <a:pt x="1090777" y="195432"/>
                  </a:lnTo>
                  <a:lnTo>
                    <a:pt x="1089279" y="197231"/>
                  </a:lnTo>
                  <a:lnTo>
                    <a:pt x="1130609" y="197231"/>
                  </a:lnTo>
                  <a:lnTo>
                    <a:pt x="1129119" y="192901"/>
                  </a:lnTo>
                  <a:lnTo>
                    <a:pt x="1128984" y="192405"/>
                  </a:lnTo>
                  <a:close/>
                </a:path>
                <a:path w="2261870" h="403860">
                  <a:moveTo>
                    <a:pt x="1171055" y="195540"/>
                  </a:moveTo>
                  <a:lnTo>
                    <a:pt x="1172464" y="197231"/>
                  </a:lnTo>
                  <a:lnTo>
                    <a:pt x="1171550" y="195821"/>
                  </a:lnTo>
                  <a:lnTo>
                    <a:pt x="1171055" y="195540"/>
                  </a:lnTo>
                  <a:close/>
                </a:path>
                <a:path w="2261870" h="403860">
                  <a:moveTo>
                    <a:pt x="1171550" y="195821"/>
                  </a:moveTo>
                  <a:lnTo>
                    <a:pt x="1172464" y="197231"/>
                  </a:lnTo>
                  <a:lnTo>
                    <a:pt x="2193916" y="197231"/>
                  </a:lnTo>
                  <a:lnTo>
                    <a:pt x="2192909" y="196342"/>
                  </a:lnTo>
                  <a:lnTo>
                    <a:pt x="1172464" y="196342"/>
                  </a:lnTo>
                  <a:lnTo>
                    <a:pt x="1171550" y="195821"/>
                  </a:lnTo>
                  <a:close/>
                </a:path>
                <a:path w="2261870" h="403860">
                  <a:moveTo>
                    <a:pt x="1090803" y="194881"/>
                  </a:moveTo>
                  <a:lnTo>
                    <a:pt x="1089152" y="196342"/>
                  </a:lnTo>
                  <a:lnTo>
                    <a:pt x="1090256" y="195724"/>
                  </a:lnTo>
                  <a:lnTo>
                    <a:pt x="1090803" y="194881"/>
                  </a:lnTo>
                  <a:close/>
                </a:path>
                <a:path w="2261870" h="403860">
                  <a:moveTo>
                    <a:pt x="1090256" y="195724"/>
                  </a:moveTo>
                  <a:lnTo>
                    <a:pt x="1089152" y="196342"/>
                  </a:lnTo>
                  <a:lnTo>
                    <a:pt x="1089855" y="196342"/>
                  </a:lnTo>
                  <a:lnTo>
                    <a:pt x="1090256" y="195724"/>
                  </a:lnTo>
                  <a:close/>
                </a:path>
                <a:path w="2261870" h="403860">
                  <a:moveTo>
                    <a:pt x="1171033" y="195026"/>
                  </a:moveTo>
                  <a:lnTo>
                    <a:pt x="1171550" y="195821"/>
                  </a:lnTo>
                  <a:lnTo>
                    <a:pt x="1172464" y="196342"/>
                  </a:lnTo>
                  <a:lnTo>
                    <a:pt x="1171033" y="195026"/>
                  </a:lnTo>
                  <a:close/>
                </a:path>
                <a:path w="2261870" h="403860">
                  <a:moveTo>
                    <a:pt x="2180717" y="192405"/>
                  </a:moveTo>
                  <a:lnTo>
                    <a:pt x="1169542" y="192405"/>
                  </a:lnTo>
                  <a:lnTo>
                    <a:pt x="1170109" y="193601"/>
                  </a:lnTo>
                  <a:lnTo>
                    <a:pt x="1171033" y="195026"/>
                  </a:lnTo>
                  <a:lnTo>
                    <a:pt x="1172464" y="196342"/>
                  </a:lnTo>
                  <a:lnTo>
                    <a:pt x="2192909" y="196342"/>
                  </a:lnTo>
                  <a:lnTo>
                    <a:pt x="2190369" y="194944"/>
                  </a:lnTo>
                  <a:lnTo>
                    <a:pt x="2187575" y="194056"/>
                  </a:lnTo>
                  <a:lnTo>
                    <a:pt x="2184273" y="193167"/>
                  </a:lnTo>
                  <a:lnTo>
                    <a:pt x="2182622" y="192658"/>
                  </a:lnTo>
                  <a:lnTo>
                    <a:pt x="2180717" y="192405"/>
                  </a:lnTo>
                  <a:close/>
                </a:path>
                <a:path w="2261870" h="403860">
                  <a:moveTo>
                    <a:pt x="1169289" y="193420"/>
                  </a:moveTo>
                  <a:lnTo>
                    <a:pt x="1171055" y="195540"/>
                  </a:lnTo>
                  <a:lnTo>
                    <a:pt x="1171550" y="195821"/>
                  </a:lnTo>
                  <a:lnTo>
                    <a:pt x="1171033" y="195026"/>
                  </a:lnTo>
                  <a:lnTo>
                    <a:pt x="1170807" y="194818"/>
                  </a:lnTo>
                  <a:lnTo>
                    <a:pt x="1170559" y="194589"/>
                  </a:lnTo>
                  <a:lnTo>
                    <a:pt x="1169289" y="193420"/>
                  </a:lnTo>
                  <a:close/>
                </a:path>
                <a:path w="2261870" h="403860">
                  <a:moveTo>
                    <a:pt x="1091177" y="194549"/>
                  </a:moveTo>
                  <a:lnTo>
                    <a:pt x="1090803" y="194881"/>
                  </a:lnTo>
                  <a:lnTo>
                    <a:pt x="1090256" y="195724"/>
                  </a:lnTo>
                  <a:lnTo>
                    <a:pt x="1090777" y="195432"/>
                  </a:lnTo>
                  <a:lnTo>
                    <a:pt x="1091289" y="194818"/>
                  </a:lnTo>
                  <a:lnTo>
                    <a:pt x="1091057" y="194818"/>
                  </a:lnTo>
                  <a:lnTo>
                    <a:pt x="1091177" y="194549"/>
                  </a:lnTo>
                  <a:close/>
                </a:path>
                <a:path w="2261870" h="403860">
                  <a:moveTo>
                    <a:pt x="1166417" y="192901"/>
                  </a:moveTo>
                  <a:lnTo>
                    <a:pt x="1171055" y="195540"/>
                  </a:lnTo>
                  <a:lnTo>
                    <a:pt x="1169289" y="193420"/>
                  </a:lnTo>
                  <a:lnTo>
                    <a:pt x="1169909" y="193420"/>
                  </a:lnTo>
                  <a:lnTo>
                    <a:pt x="1169768" y="193167"/>
                  </a:lnTo>
                  <a:lnTo>
                    <a:pt x="1168273" y="193167"/>
                  </a:lnTo>
                  <a:lnTo>
                    <a:pt x="1166417" y="192901"/>
                  </a:lnTo>
                  <a:close/>
                </a:path>
                <a:path w="2261870" h="403860">
                  <a:moveTo>
                    <a:pt x="1094374" y="193420"/>
                  </a:moveTo>
                  <a:lnTo>
                    <a:pt x="1092454" y="193420"/>
                  </a:lnTo>
                  <a:lnTo>
                    <a:pt x="1090777" y="195432"/>
                  </a:lnTo>
                  <a:lnTo>
                    <a:pt x="1094374" y="193420"/>
                  </a:lnTo>
                  <a:close/>
                </a:path>
                <a:path w="2261870" h="403860">
                  <a:moveTo>
                    <a:pt x="1170109" y="193601"/>
                  </a:moveTo>
                  <a:lnTo>
                    <a:pt x="1170592" y="194619"/>
                  </a:lnTo>
                  <a:lnTo>
                    <a:pt x="1171033" y="195026"/>
                  </a:lnTo>
                  <a:lnTo>
                    <a:pt x="1170109" y="193601"/>
                  </a:lnTo>
                  <a:close/>
                </a:path>
                <a:path w="2261870" h="403860">
                  <a:moveTo>
                    <a:pt x="1091542" y="193741"/>
                  </a:moveTo>
                  <a:lnTo>
                    <a:pt x="1090803" y="194881"/>
                  </a:lnTo>
                  <a:lnTo>
                    <a:pt x="1091098" y="194619"/>
                  </a:lnTo>
                  <a:lnTo>
                    <a:pt x="1091542" y="193741"/>
                  </a:lnTo>
                  <a:close/>
                </a:path>
                <a:path w="2261870" h="403860">
                  <a:moveTo>
                    <a:pt x="1091233" y="194501"/>
                  </a:moveTo>
                  <a:lnTo>
                    <a:pt x="1091057" y="194818"/>
                  </a:lnTo>
                  <a:lnTo>
                    <a:pt x="1091233" y="194501"/>
                  </a:lnTo>
                  <a:close/>
                </a:path>
                <a:path w="2261870" h="403860">
                  <a:moveTo>
                    <a:pt x="1092454" y="193420"/>
                  </a:moveTo>
                  <a:lnTo>
                    <a:pt x="1091233" y="194501"/>
                  </a:lnTo>
                  <a:lnTo>
                    <a:pt x="1091057" y="194818"/>
                  </a:lnTo>
                  <a:lnTo>
                    <a:pt x="1091289" y="194818"/>
                  </a:lnTo>
                  <a:lnTo>
                    <a:pt x="1092454" y="193420"/>
                  </a:lnTo>
                  <a:close/>
                </a:path>
                <a:path w="2261870" h="403860">
                  <a:moveTo>
                    <a:pt x="1170592" y="194619"/>
                  </a:moveTo>
                  <a:lnTo>
                    <a:pt x="1170686" y="194818"/>
                  </a:lnTo>
                  <a:lnTo>
                    <a:pt x="1170592" y="194619"/>
                  </a:lnTo>
                  <a:close/>
                </a:path>
                <a:path w="2261870" h="403860">
                  <a:moveTo>
                    <a:pt x="1169415" y="192531"/>
                  </a:moveTo>
                  <a:lnTo>
                    <a:pt x="1170509" y="194501"/>
                  </a:lnTo>
                  <a:lnTo>
                    <a:pt x="1170109" y="193601"/>
                  </a:lnTo>
                  <a:lnTo>
                    <a:pt x="1169415" y="192531"/>
                  </a:lnTo>
                  <a:close/>
                </a:path>
                <a:path w="2261870" h="403860">
                  <a:moveTo>
                    <a:pt x="1169909" y="193420"/>
                  </a:moveTo>
                  <a:lnTo>
                    <a:pt x="1169289" y="193420"/>
                  </a:lnTo>
                  <a:lnTo>
                    <a:pt x="1170559" y="194589"/>
                  </a:lnTo>
                  <a:lnTo>
                    <a:pt x="1169909" y="193420"/>
                  </a:lnTo>
                  <a:close/>
                </a:path>
                <a:path w="2261870" h="403860">
                  <a:moveTo>
                    <a:pt x="1092327" y="192531"/>
                  </a:moveTo>
                  <a:lnTo>
                    <a:pt x="1091542" y="193741"/>
                  </a:lnTo>
                  <a:lnTo>
                    <a:pt x="1091177" y="194549"/>
                  </a:lnTo>
                  <a:lnTo>
                    <a:pt x="1092327" y="192531"/>
                  </a:lnTo>
                  <a:close/>
                </a:path>
                <a:path w="2261870" h="403860">
                  <a:moveTo>
                    <a:pt x="1095454" y="192531"/>
                  </a:moveTo>
                  <a:lnTo>
                    <a:pt x="1092327" y="192531"/>
                  </a:lnTo>
                  <a:lnTo>
                    <a:pt x="1091233" y="194501"/>
                  </a:lnTo>
                  <a:lnTo>
                    <a:pt x="1092454" y="193420"/>
                  </a:lnTo>
                  <a:lnTo>
                    <a:pt x="1094374" y="193420"/>
                  </a:lnTo>
                  <a:lnTo>
                    <a:pt x="1094828" y="193167"/>
                  </a:lnTo>
                  <a:lnTo>
                    <a:pt x="1093470" y="193167"/>
                  </a:lnTo>
                  <a:lnTo>
                    <a:pt x="1095454" y="192531"/>
                  </a:lnTo>
                  <a:close/>
                </a:path>
                <a:path w="2261870" h="403860">
                  <a:moveTo>
                    <a:pt x="1130808" y="0"/>
                  </a:moveTo>
                  <a:lnTo>
                    <a:pt x="1111631" y="38226"/>
                  </a:lnTo>
                  <a:lnTo>
                    <a:pt x="1111123" y="57150"/>
                  </a:lnTo>
                  <a:lnTo>
                    <a:pt x="1108034" y="109219"/>
                  </a:lnTo>
                  <a:lnTo>
                    <a:pt x="1102740" y="151637"/>
                  </a:lnTo>
                  <a:lnTo>
                    <a:pt x="1091542" y="193741"/>
                  </a:lnTo>
                  <a:lnTo>
                    <a:pt x="1092327" y="192531"/>
                  </a:lnTo>
                  <a:lnTo>
                    <a:pt x="1095454" y="192531"/>
                  </a:lnTo>
                  <a:lnTo>
                    <a:pt x="1096645" y="192150"/>
                  </a:lnTo>
                  <a:lnTo>
                    <a:pt x="1128915" y="192150"/>
                  </a:lnTo>
                  <a:lnTo>
                    <a:pt x="1119251" y="143763"/>
                  </a:lnTo>
                  <a:lnTo>
                    <a:pt x="1114229" y="92456"/>
                  </a:lnTo>
                  <a:lnTo>
                    <a:pt x="1112003" y="38226"/>
                  </a:lnTo>
                  <a:lnTo>
                    <a:pt x="1111758" y="19304"/>
                  </a:lnTo>
                  <a:lnTo>
                    <a:pt x="1149860" y="19304"/>
                  </a:lnTo>
                  <a:lnTo>
                    <a:pt x="1149858" y="18923"/>
                  </a:lnTo>
                  <a:lnTo>
                    <a:pt x="1148292" y="11572"/>
                  </a:lnTo>
                  <a:lnTo>
                    <a:pt x="1144190" y="5556"/>
                  </a:lnTo>
                  <a:lnTo>
                    <a:pt x="1138160" y="1492"/>
                  </a:lnTo>
                  <a:lnTo>
                    <a:pt x="1130808" y="0"/>
                  </a:lnTo>
                  <a:close/>
                </a:path>
                <a:path w="2261870" h="403860">
                  <a:moveTo>
                    <a:pt x="1169603" y="192531"/>
                  </a:moveTo>
                  <a:lnTo>
                    <a:pt x="1169415" y="192531"/>
                  </a:lnTo>
                  <a:lnTo>
                    <a:pt x="1170109" y="193601"/>
                  </a:lnTo>
                  <a:lnTo>
                    <a:pt x="1169603" y="192531"/>
                  </a:lnTo>
                  <a:close/>
                </a:path>
                <a:path w="2261870" h="403860">
                  <a:moveTo>
                    <a:pt x="1096645" y="192150"/>
                  </a:moveTo>
                  <a:lnTo>
                    <a:pt x="1093470" y="193167"/>
                  </a:lnTo>
                  <a:lnTo>
                    <a:pt x="1095302" y="192901"/>
                  </a:lnTo>
                  <a:lnTo>
                    <a:pt x="1096645" y="192150"/>
                  </a:lnTo>
                  <a:close/>
                </a:path>
                <a:path w="2261870" h="403860">
                  <a:moveTo>
                    <a:pt x="1095294" y="192906"/>
                  </a:moveTo>
                  <a:lnTo>
                    <a:pt x="1093470" y="193167"/>
                  </a:lnTo>
                  <a:lnTo>
                    <a:pt x="1094828" y="193167"/>
                  </a:lnTo>
                  <a:lnTo>
                    <a:pt x="1095294" y="192906"/>
                  </a:lnTo>
                  <a:close/>
                </a:path>
                <a:path w="2261870" h="403860">
                  <a:moveTo>
                    <a:pt x="1165098" y="192150"/>
                  </a:moveTo>
                  <a:lnTo>
                    <a:pt x="1166448" y="192906"/>
                  </a:lnTo>
                  <a:lnTo>
                    <a:pt x="1168273" y="193167"/>
                  </a:lnTo>
                  <a:lnTo>
                    <a:pt x="1165098" y="192150"/>
                  </a:lnTo>
                  <a:close/>
                </a:path>
                <a:path w="2261870" h="403860">
                  <a:moveTo>
                    <a:pt x="1169422" y="192150"/>
                  </a:moveTo>
                  <a:lnTo>
                    <a:pt x="1165098" y="192150"/>
                  </a:lnTo>
                  <a:lnTo>
                    <a:pt x="1168273" y="193167"/>
                  </a:lnTo>
                  <a:lnTo>
                    <a:pt x="1169768" y="193167"/>
                  </a:lnTo>
                  <a:lnTo>
                    <a:pt x="1169415" y="192531"/>
                  </a:lnTo>
                  <a:lnTo>
                    <a:pt x="1169603" y="192531"/>
                  </a:lnTo>
                  <a:lnTo>
                    <a:pt x="1169422" y="192150"/>
                  </a:lnTo>
                  <a:close/>
                </a:path>
                <a:path w="2261870" h="403860">
                  <a:moveTo>
                    <a:pt x="1128915" y="192150"/>
                  </a:moveTo>
                  <a:lnTo>
                    <a:pt x="1096645" y="192150"/>
                  </a:lnTo>
                  <a:lnTo>
                    <a:pt x="1095294" y="192906"/>
                  </a:lnTo>
                  <a:lnTo>
                    <a:pt x="1098804" y="192405"/>
                  </a:lnTo>
                  <a:lnTo>
                    <a:pt x="1128984" y="192405"/>
                  </a:lnTo>
                  <a:lnTo>
                    <a:pt x="1128915" y="192150"/>
                  </a:lnTo>
                  <a:close/>
                </a:path>
                <a:path w="2261870" h="403860">
                  <a:moveTo>
                    <a:pt x="1165544" y="192405"/>
                  </a:moveTo>
                  <a:lnTo>
                    <a:pt x="1162939" y="192405"/>
                  </a:lnTo>
                  <a:lnTo>
                    <a:pt x="1166417" y="192901"/>
                  </a:lnTo>
                  <a:lnTo>
                    <a:pt x="1165544" y="19240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2"/>
          <p:cNvSpPr txBox="1">
            <a:spLocks noGrp="1"/>
          </p:cNvSpPr>
          <p:nvPr>
            <p:ph type="title"/>
          </p:nvPr>
        </p:nvSpPr>
        <p:spPr>
          <a:xfrm>
            <a:off x="2667000" y="381000"/>
            <a:ext cx="343128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8438" y="1556766"/>
            <a:ext cx="8370761" cy="1338834"/>
          </a:xfrm>
          <a:custGeom>
            <a:avLst/>
            <a:gdLst/>
            <a:ahLst/>
            <a:cxnLst/>
            <a:rect l="l" t="t" r="r" b="b"/>
            <a:pathLst>
              <a:path w="7777480" h="1296670">
                <a:moveTo>
                  <a:pt x="0" y="216026"/>
                </a:moveTo>
                <a:lnTo>
                  <a:pt x="5705" y="166511"/>
                </a:lnTo>
                <a:lnTo>
                  <a:pt x="21955" y="121048"/>
                </a:lnTo>
                <a:lnTo>
                  <a:pt x="47456" y="80936"/>
                </a:lnTo>
                <a:lnTo>
                  <a:pt x="80909" y="47476"/>
                </a:lnTo>
                <a:lnTo>
                  <a:pt x="121020" y="21966"/>
                </a:lnTo>
                <a:lnTo>
                  <a:pt x="166491" y="5708"/>
                </a:lnTo>
                <a:lnTo>
                  <a:pt x="216027" y="0"/>
                </a:lnTo>
                <a:lnTo>
                  <a:pt x="7560881" y="0"/>
                </a:lnTo>
                <a:lnTo>
                  <a:pt x="7610397" y="5708"/>
                </a:lnTo>
                <a:lnTo>
                  <a:pt x="7655860" y="21966"/>
                </a:lnTo>
                <a:lnTo>
                  <a:pt x="7695972" y="47476"/>
                </a:lnTo>
                <a:lnTo>
                  <a:pt x="7729432" y="80936"/>
                </a:lnTo>
                <a:lnTo>
                  <a:pt x="7754941" y="121048"/>
                </a:lnTo>
                <a:lnTo>
                  <a:pt x="7771200" y="166511"/>
                </a:lnTo>
                <a:lnTo>
                  <a:pt x="7776908" y="216026"/>
                </a:lnTo>
                <a:lnTo>
                  <a:pt x="7776908" y="1080135"/>
                </a:lnTo>
                <a:lnTo>
                  <a:pt x="7771200" y="1129650"/>
                </a:lnTo>
                <a:lnTo>
                  <a:pt x="7754941" y="1175113"/>
                </a:lnTo>
                <a:lnTo>
                  <a:pt x="7729432" y="1215225"/>
                </a:lnTo>
                <a:lnTo>
                  <a:pt x="7695972" y="1248685"/>
                </a:lnTo>
                <a:lnTo>
                  <a:pt x="7655860" y="1274195"/>
                </a:lnTo>
                <a:lnTo>
                  <a:pt x="7610397" y="1290453"/>
                </a:lnTo>
                <a:lnTo>
                  <a:pt x="7560881" y="1296162"/>
                </a:lnTo>
                <a:lnTo>
                  <a:pt x="216027" y="1296162"/>
                </a:lnTo>
                <a:lnTo>
                  <a:pt x="166491" y="1290453"/>
                </a:lnTo>
                <a:lnTo>
                  <a:pt x="121020" y="1274195"/>
                </a:lnTo>
                <a:lnTo>
                  <a:pt x="80909" y="1248685"/>
                </a:lnTo>
                <a:lnTo>
                  <a:pt x="47456" y="1215225"/>
                </a:lnTo>
                <a:lnTo>
                  <a:pt x="21955" y="1175113"/>
                </a:lnTo>
                <a:lnTo>
                  <a:pt x="5705" y="1129650"/>
                </a:lnTo>
                <a:lnTo>
                  <a:pt x="0" y="1080135"/>
                </a:lnTo>
                <a:lnTo>
                  <a:pt x="0" y="216026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0616" y="1636267"/>
            <a:ext cx="7999984" cy="112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130"/>
              </a:lnSpc>
              <a:spcBef>
                <a:spcPts val="100"/>
              </a:spcBef>
            </a:pPr>
            <a:r>
              <a:rPr sz="2000" b="1" i="1" spc="-5" dirty="0">
                <a:latin typeface="Times New Roman"/>
                <a:cs typeface="Times New Roman"/>
              </a:rPr>
              <a:t>Deux </a:t>
            </a:r>
            <a:r>
              <a:rPr sz="2000" b="1" i="1" dirty="0">
                <a:latin typeface="Times New Roman"/>
                <a:cs typeface="Times New Roman"/>
              </a:rPr>
              <a:t>technologies </a:t>
            </a:r>
            <a:r>
              <a:rPr sz="2000" b="1" i="1" spc="-5" dirty="0">
                <a:latin typeface="Times New Roman"/>
                <a:cs typeface="Times New Roman"/>
              </a:rPr>
              <a:t>électroniques </a:t>
            </a:r>
            <a:r>
              <a:rPr sz="2000" b="1" i="1" dirty="0">
                <a:latin typeface="Times New Roman"/>
                <a:cs typeface="Times New Roman"/>
              </a:rPr>
              <a:t>cohabitent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160"/>
              </a:lnSpc>
              <a:spcBef>
                <a:spcPts val="40"/>
              </a:spcBef>
            </a:pPr>
            <a:r>
              <a:rPr sz="2000" spc="-5" dirty="0">
                <a:latin typeface="Carlito"/>
                <a:cs typeface="Carlito"/>
              </a:rPr>
              <a:t>L'analogique et le </a:t>
            </a:r>
            <a:r>
              <a:rPr sz="2000" spc="-5">
                <a:latin typeface="Carlito"/>
                <a:cs typeface="Carlito"/>
              </a:rPr>
              <a:t>numérique </a:t>
            </a:r>
            <a:r>
              <a:rPr lang="fr-FR" sz="2000" spc="-5" dirty="0" smtClean="0">
                <a:latin typeface="Carlito"/>
                <a:cs typeface="Carlito"/>
              </a:rPr>
              <a:t>(</a:t>
            </a:r>
            <a:r>
              <a:rPr sz="2000" spc="-5" smtClean="0">
                <a:latin typeface="Carlito"/>
                <a:cs typeface="Carlito"/>
              </a:rPr>
              <a:t>digitale</a:t>
            </a:r>
            <a:r>
              <a:rPr lang="fr-FR" sz="2000" spc="-5" dirty="0" smtClean="0">
                <a:latin typeface="Carlito"/>
                <a:cs typeface="Carlito"/>
              </a:rPr>
              <a:t>)</a:t>
            </a:r>
            <a:r>
              <a:rPr sz="2000" spc="-5" smtClean="0">
                <a:latin typeface="Carlito"/>
                <a:cs typeface="Carlito"/>
              </a:rPr>
              <a:t>. </a:t>
            </a:r>
            <a:r>
              <a:rPr sz="2000" spc="-5" dirty="0">
                <a:latin typeface="Carlito"/>
                <a:cs typeface="Carlito"/>
              </a:rPr>
              <a:t>Le numérique </a:t>
            </a:r>
            <a:r>
              <a:rPr sz="2000" spc="-10" dirty="0">
                <a:latin typeface="Carlito"/>
                <a:cs typeface="Carlito"/>
              </a:rPr>
              <a:t>est </a:t>
            </a:r>
            <a:r>
              <a:rPr sz="2000" spc="-5">
                <a:latin typeface="Carlito"/>
                <a:cs typeface="Carlito"/>
              </a:rPr>
              <a:t>plus </a:t>
            </a:r>
            <a:r>
              <a:rPr sz="2000" spc="-10" smtClean="0">
                <a:latin typeface="Carlito"/>
                <a:cs typeface="Carlito"/>
              </a:rPr>
              <a:t>récent</a:t>
            </a:r>
            <a:r>
              <a:rPr sz="2000" spc="-1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son développement </a:t>
            </a:r>
            <a:r>
              <a:rPr sz="2000" spc="-10" dirty="0">
                <a:latin typeface="Carlito"/>
                <a:cs typeface="Carlito"/>
              </a:rPr>
              <a:t>est </a:t>
            </a:r>
            <a:r>
              <a:rPr sz="2000" spc="-5" dirty="0">
                <a:latin typeface="Carlito"/>
                <a:cs typeface="Carlito"/>
              </a:rPr>
              <a:t>principalement </a:t>
            </a:r>
            <a:r>
              <a:rPr sz="2000" spc="5" dirty="0">
                <a:latin typeface="Carlito"/>
                <a:cs typeface="Carlito"/>
              </a:rPr>
              <a:t>dû </a:t>
            </a:r>
            <a:r>
              <a:rPr sz="2000" dirty="0">
                <a:latin typeface="Carlito"/>
                <a:cs typeface="Carlito"/>
              </a:rPr>
              <a:t>aux </a:t>
            </a:r>
            <a:r>
              <a:rPr sz="2000" spc="-15" dirty="0">
                <a:latin typeface="Carlito"/>
                <a:cs typeface="Carlito"/>
              </a:rPr>
              <a:t>ordinateurs </a:t>
            </a:r>
            <a:r>
              <a:rPr sz="2000" spc="-5" dirty="0">
                <a:latin typeface="Carlito"/>
                <a:cs typeface="Carlito"/>
              </a:rPr>
              <a:t>et il </a:t>
            </a:r>
            <a:r>
              <a:rPr sz="2000" spc="-10" dirty="0">
                <a:latin typeface="Carlito"/>
                <a:cs typeface="Carlito"/>
              </a:rPr>
              <a:t>prend </a:t>
            </a:r>
            <a:r>
              <a:rPr sz="2000" dirty="0">
                <a:latin typeface="Carlito"/>
                <a:cs typeface="Carlito"/>
              </a:rPr>
              <a:t>de  </a:t>
            </a:r>
            <a:r>
              <a:rPr sz="2000" spc="-5" dirty="0">
                <a:latin typeface="Carlito"/>
                <a:cs typeface="Carlito"/>
              </a:rPr>
              <a:t>plus </a:t>
            </a:r>
            <a:r>
              <a:rPr sz="2000" dirty="0">
                <a:latin typeface="Carlito"/>
                <a:cs typeface="Carlito"/>
              </a:rPr>
              <a:t>en </a:t>
            </a:r>
            <a:r>
              <a:rPr sz="2000" spc="-5" dirty="0">
                <a:latin typeface="Carlito"/>
                <a:cs typeface="Carlito"/>
              </a:rPr>
              <a:t>plus </a:t>
            </a:r>
            <a:r>
              <a:rPr sz="2000" dirty="0">
                <a:latin typeface="Carlito"/>
                <a:cs typeface="Carlito"/>
              </a:rPr>
              <a:t>de "parts de </a:t>
            </a:r>
            <a:r>
              <a:rPr sz="2000" spc="-5" dirty="0">
                <a:latin typeface="Carlito"/>
                <a:cs typeface="Carlito"/>
              </a:rPr>
              <a:t>marché"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l'analogique.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0143" y="2951988"/>
            <a:ext cx="5204460" cy="565785"/>
            <a:chOff x="390143" y="2951988"/>
            <a:chExt cx="5204460" cy="565785"/>
          </a:xfrm>
        </p:grpSpPr>
        <p:sp>
          <p:nvSpPr>
            <p:cNvPr id="6" name="object 6"/>
            <p:cNvSpPr/>
            <p:nvPr/>
          </p:nvSpPr>
          <p:spPr>
            <a:xfrm>
              <a:off x="429765" y="2979450"/>
              <a:ext cx="5164841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143" y="2951988"/>
              <a:ext cx="309981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439" y="2996933"/>
              <a:ext cx="50871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8439" y="2996933"/>
            <a:ext cx="5087620" cy="34689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305"/>
              </a:spcBef>
              <a:buFont typeface="Wingdings"/>
              <a:buChar char=""/>
              <a:tabLst>
                <a:tab pos="378460" algn="l"/>
              </a:tabLst>
            </a:pPr>
            <a:r>
              <a:rPr sz="2000" b="1" i="1" spc="-5">
                <a:latin typeface="Times New Roman"/>
                <a:cs typeface="Times New Roman"/>
              </a:rPr>
              <a:t>Electronique</a:t>
            </a:r>
            <a:r>
              <a:rPr sz="2000" b="1" i="1" spc="-15">
                <a:latin typeface="Times New Roman"/>
                <a:cs typeface="Times New Roman"/>
              </a:rPr>
              <a:t> </a:t>
            </a:r>
            <a:r>
              <a:rPr sz="2000" b="1" i="1" spc="-5" smtClean="0">
                <a:latin typeface="Times New Roman"/>
                <a:cs typeface="Times New Roman"/>
              </a:rPr>
              <a:t>analogique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1332" y="3488308"/>
            <a:ext cx="8464068" cy="1083691"/>
            <a:chOff x="451332" y="3488309"/>
            <a:chExt cx="7802880" cy="817880"/>
          </a:xfrm>
        </p:grpSpPr>
        <p:sp>
          <p:nvSpPr>
            <p:cNvPr id="11" name="object 11"/>
            <p:cNvSpPr/>
            <p:nvPr/>
          </p:nvSpPr>
          <p:spPr>
            <a:xfrm>
              <a:off x="464032" y="3501009"/>
              <a:ext cx="7777480" cy="792480"/>
            </a:xfrm>
            <a:custGeom>
              <a:avLst/>
              <a:gdLst/>
              <a:ahLst/>
              <a:cxnLst/>
              <a:rect l="l" t="t" r="r" b="b"/>
              <a:pathLst>
                <a:path w="7777480" h="792479">
                  <a:moveTo>
                    <a:pt x="7644790" y="0"/>
                  </a:moveTo>
                  <a:lnTo>
                    <a:pt x="132016" y="0"/>
                  </a:lnTo>
                  <a:lnTo>
                    <a:pt x="90289" y="6724"/>
                  </a:lnTo>
                  <a:lnTo>
                    <a:pt x="54049" y="25452"/>
                  </a:lnTo>
                  <a:lnTo>
                    <a:pt x="25471" y="54013"/>
                  </a:lnTo>
                  <a:lnTo>
                    <a:pt x="6730" y="90237"/>
                  </a:lnTo>
                  <a:lnTo>
                    <a:pt x="0" y="131952"/>
                  </a:lnTo>
                  <a:lnTo>
                    <a:pt x="0" y="660018"/>
                  </a:lnTo>
                  <a:lnTo>
                    <a:pt x="6730" y="701796"/>
                  </a:lnTo>
                  <a:lnTo>
                    <a:pt x="25471" y="738057"/>
                  </a:lnTo>
                  <a:lnTo>
                    <a:pt x="54049" y="766638"/>
                  </a:lnTo>
                  <a:lnTo>
                    <a:pt x="90289" y="785373"/>
                  </a:lnTo>
                  <a:lnTo>
                    <a:pt x="132016" y="792098"/>
                  </a:lnTo>
                  <a:lnTo>
                    <a:pt x="7644790" y="792098"/>
                  </a:lnTo>
                  <a:lnTo>
                    <a:pt x="7686568" y="785373"/>
                  </a:lnTo>
                  <a:lnTo>
                    <a:pt x="7722829" y="766638"/>
                  </a:lnTo>
                  <a:lnTo>
                    <a:pt x="7751409" y="738057"/>
                  </a:lnTo>
                  <a:lnTo>
                    <a:pt x="7770144" y="701796"/>
                  </a:lnTo>
                  <a:lnTo>
                    <a:pt x="7776870" y="660018"/>
                  </a:lnTo>
                  <a:lnTo>
                    <a:pt x="7776870" y="131952"/>
                  </a:lnTo>
                  <a:lnTo>
                    <a:pt x="7770144" y="90237"/>
                  </a:lnTo>
                  <a:lnTo>
                    <a:pt x="7751409" y="54013"/>
                  </a:lnTo>
                  <a:lnTo>
                    <a:pt x="7722829" y="25452"/>
                  </a:lnTo>
                  <a:lnTo>
                    <a:pt x="7686568" y="6724"/>
                  </a:lnTo>
                  <a:lnTo>
                    <a:pt x="7644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4032" y="3501009"/>
              <a:ext cx="7777480" cy="792480"/>
            </a:xfrm>
            <a:custGeom>
              <a:avLst/>
              <a:gdLst/>
              <a:ahLst/>
              <a:cxnLst/>
              <a:rect l="l" t="t" r="r" b="b"/>
              <a:pathLst>
                <a:path w="7777480" h="792479">
                  <a:moveTo>
                    <a:pt x="0" y="131952"/>
                  </a:moveTo>
                  <a:lnTo>
                    <a:pt x="6730" y="90237"/>
                  </a:lnTo>
                  <a:lnTo>
                    <a:pt x="25471" y="54013"/>
                  </a:lnTo>
                  <a:lnTo>
                    <a:pt x="54049" y="25452"/>
                  </a:lnTo>
                  <a:lnTo>
                    <a:pt x="90289" y="6724"/>
                  </a:lnTo>
                  <a:lnTo>
                    <a:pt x="132016" y="0"/>
                  </a:lnTo>
                  <a:lnTo>
                    <a:pt x="7644790" y="0"/>
                  </a:lnTo>
                  <a:lnTo>
                    <a:pt x="7686568" y="6724"/>
                  </a:lnTo>
                  <a:lnTo>
                    <a:pt x="7722829" y="25452"/>
                  </a:lnTo>
                  <a:lnTo>
                    <a:pt x="7751409" y="54013"/>
                  </a:lnTo>
                  <a:lnTo>
                    <a:pt x="7770144" y="90237"/>
                  </a:lnTo>
                  <a:lnTo>
                    <a:pt x="7776870" y="131952"/>
                  </a:lnTo>
                  <a:lnTo>
                    <a:pt x="7776870" y="660018"/>
                  </a:lnTo>
                  <a:lnTo>
                    <a:pt x="7770144" y="701796"/>
                  </a:lnTo>
                  <a:lnTo>
                    <a:pt x="7751409" y="738057"/>
                  </a:lnTo>
                  <a:lnTo>
                    <a:pt x="7722829" y="766638"/>
                  </a:lnTo>
                  <a:lnTo>
                    <a:pt x="7686568" y="785373"/>
                  </a:lnTo>
                  <a:lnTo>
                    <a:pt x="7644790" y="792098"/>
                  </a:lnTo>
                  <a:lnTo>
                    <a:pt x="132016" y="792098"/>
                  </a:lnTo>
                  <a:lnTo>
                    <a:pt x="90289" y="785373"/>
                  </a:lnTo>
                  <a:lnTo>
                    <a:pt x="54049" y="766638"/>
                  </a:lnTo>
                  <a:lnTo>
                    <a:pt x="25471" y="738057"/>
                  </a:lnTo>
                  <a:lnTo>
                    <a:pt x="6730" y="701796"/>
                  </a:lnTo>
                  <a:lnTo>
                    <a:pt x="0" y="660018"/>
                  </a:lnTo>
                  <a:lnTo>
                    <a:pt x="0" y="131952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1658" y="3595496"/>
            <a:ext cx="8105141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La </a:t>
            </a:r>
            <a:r>
              <a:rPr sz="2000" b="1" spc="-5" dirty="0">
                <a:latin typeface="Carlito"/>
                <a:cs typeface="Carlito"/>
              </a:rPr>
              <a:t>grandeur électrique ou signal </a:t>
            </a:r>
            <a:r>
              <a:rPr sz="2000" b="1" spc="-10" dirty="0">
                <a:latin typeface="Carlito"/>
                <a:cs typeface="Carlito"/>
              </a:rPr>
              <a:t>varie </a:t>
            </a:r>
            <a:r>
              <a:rPr sz="2000" b="1" dirty="0">
                <a:latin typeface="Carlito"/>
                <a:cs typeface="Carlito"/>
              </a:rPr>
              <a:t>de </a:t>
            </a:r>
            <a:r>
              <a:rPr sz="2000" b="1" spc="-15" dirty="0">
                <a:latin typeface="Carlito"/>
                <a:cs typeface="Carlito"/>
              </a:rPr>
              <a:t>façon </a:t>
            </a:r>
            <a:r>
              <a:rPr sz="2000" b="1" spc="-5" dirty="0">
                <a:latin typeface="Carlito"/>
                <a:cs typeface="Carlito"/>
              </a:rPr>
              <a:t>analogue </a:t>
            </a:r>
            <a:r>
              <a:rPr sz="2000" dirty="0">
                <a:latin typeface="Carlito"/>
                <a:cs typeface="Carlito"/>
              </a:rPr>
              <a:t>à </a:t>
            </a:r>
            <a:r>
              <a:rPr sz="2000" spc="-5" dirty="0">
                <a:latin typeface="Carlito"/>
                <a:cs typeface="Carlito"/>
              </a:rPr>
              <a:t>la grandeur </a:t>
            </a:r>
            <a:r>
              <a:rPr sz="2000" spc="-10" dirty="0">
                <a:latin typeface="Carlito"/>
                <a:cs typeface="Carlito"/>
              </a:rPr>
              <a:t>physique  </a:t>
            </a:r>
            <a:r>
              <a:rPr sz="2000" spc="-5" dirty="0">
                <a:latin typeface="Carlito"/>
                <a:cs typeface="Carlito"/>
              </a:rPr>
              <a:t>qu'elle décrit</a:t>
            </a:r>
            <a:r>
              <a:rPr sz="2000" spc="-5">
                <a:latin typeface="Carlito"/>
                <a:cs typeface="Carlito"/>
              </a:rPr>
              <a:t>. </a:t>
            </a:r>
            <a:endParaRPr lang="fr-FR" sz="2000" spc="-5" dirty="0" smtClean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mtClean="0">
                <a:latin typeface="Carlito"/>
                <a:cs typeface="Carlito"/>
              </a:rPr>
              <a:t>Une </a:t>
            </a:r>
            <a:r>
              <a:rPr sz="2000" spc="-10" dirty="0">
                <a:latin typeface="Carlito"/>
                <a:cs typeface="Carlito"/>
              </a:rPr>
              <a:t>caractéristique importante est </a:t>
            </a:r>
            <a:r>
              <a:rPr sz="2000" spc="-5" dirty="0">
                <a:latin typeface="Carlito"/>
                <a:cs typeface="Carlito"/>
              </a:rPr>
              <a:t>la </a:t>
            </a:r>
            <a:r>
              <a:rPr sz="2000" spc="-10" dirty="0">
                <a:latin typeface="Carlito"/>
                <a:cs typeface="Carlito"/>
              </a:rPr>
              <a:t>continuité </a:t>
            </a:r>
            <a:r>
              <a:rPr sz="2000" dirty="0">
                <a:latin typeface="Carlito"/>
                <a:cs typeface="Carlito"/>
              </a:rPr>
              <a:t>du</a:t>
            </a:r>
            <a:r>
              <a:rPr sz="2000" spc="19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signal.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4715" y="4535423"/>
            <a:ext cx="5203190" cy="565785"/>
            <a:chOff x="394715" y="4535423"/>
            <a:chExt cx="5203190" cy="565785"/>
          </a:xfrm>
        </p:grpSpPr>
        <p:sp>
          <p:nvSpPr>
            <p:cNvPr id="15" name="object 15"/>
            <p:cNvSpPr/>
            <p:nvPr/>
          </p:nvSpPr>
          <p:spPr>
            <a:xfrm>
              <a:off x="434342" y="4562826"/>
              <a:ext cx="5163306" cy="4465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4715" y="4535423"/>
              <a:ext cx="3099816" cy="5654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2833" y="4581131"/>
              <a:ext cx="5087112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2833" y="4581131"/>
            <a:ext cx="5087620" cy="34689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305"/>
              </a:spcBef>
              <a:buFont typeface="Wingdings"/>
              <a:buChar char=""/>
              <a:tabLst>
                <a:tab pos="378460" algn="l"/>
              </a:tabLst>
            </a:pPr>
            <a:r>
              <a:rPr sz="2000" b="1" i="1" spc="-5">
                <a:latin typeface="Times New Roman"/>
                <a:cs typeface="Times New Roman"/>
              </a:rPr>
              <a:t>Electronique</a:t>
            </a:r>
            <a:r>
              <a:rPr sz="2000" b="1" i="1" spc="-15">
                <a:latin typeface="Times New Roman"/>
                <a:cs typeface="Times New Roman"/>
              </a:rPr>
              <a:t> </a:t>
            </a:r>
            <a:r>
              <a:rPr lang="fr-FR" sz="2000" b="1" i="1" spc="-5" dirty="0" smtClean="0">
                <a:latin typeface="Times New Roman"/>
                <a:cs typeface="Times New Roman"/>
              </a:rPr>
              <a:t>numérique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5738" y="5029200"/>
            <a:ext cx="8535862" cy="1785493"/>
            <a:chOff x="455739" y="5072507"/>
            <a:chExt cx="7802880" cy="1537970"/>
          </a:xfrm>
        </p:grpSpPr>
        <p:sp>
          <p:nvSpPr>
            <p:cNvPr id="20" name="object 20"/>
            <p:cNvSpPr/>
            <p:nvPr/>
          </p:nvSpPr>
          <p:spPr>
            <a:xfrm>
              <a:off x="468439" y="5085207"/>
              <a:ext cx="7777480" cy="1512570"/>
            </a:xfrm>
            <a:custGeom>
              <a:avLst/>
              <a:gdLst/>
              <a:ahLst/>
              <a:cxnLst/>
              <a:rect l="l" t="t" r="r" b="b"/>
              <a:pathLst>
                <a:path w="7777480" h="1512570">
                  <a:moveTo>
                    <a:pt x="7524813" y="0"/>
                  </a:moveTo>
                  <a:lnTo>
                    <a:pt x="252031" y="0"/>
                  </a:lnTo>
                  <a:lnTo>
                    <a:pt x="206728" y="4058"/>
                  </a:lnTo>
                  <a:lnTo>
                    <a:pt x="164090" y="15759"/>
                  </a:lnTo>
                  <a:lnTo>
                    <a:pt x="124826" y="34393"/>
                  </a:lnTo>
                  <a:lnTo>
                    <a:pt x="89651" y="59248"/>
                  </a:lnTo>
                  <a:lnTo>
                    <a:pt x="59275" y="89614"/>
                  </a:lnTo>
                  <a:lnTo>
                    <a:pt x="34409" y="124779"/>
                  </a:lnTo>
                  <a:lnTo>
                    <a:pt x="15767" y="164034"/>
                  </a:lnTo>
                  <a:lnTo>
                    <a:pt x="4060" y="206667"/>
                  </a:lnTo>
                  <a:lnTo>
                    <a:pt x="0" y="251968"/>
                  </a:lnTo>
                  <a:lnTo>
                    <a:pt x="0" y="1260106"/>
                  </a:lnTo>
                  <a:lnTo>
                    <a:pt x="4060" y="1305413"/>
                  </a:lnTo>
                  <a:lnTo>
                    <a:pt x="15767" y="1348054"/>
                  </a:lnTo>
                  <a:lnTo>
                    <a:pt x="34409" y="1387320"/>
                  </a:lnTo>
                  <a:lnTo>
                    <a:pt x="59275" y="1422497"/>
                  </a:lnTo>
                  <a:lnTo>
                    <a:pt x="89651" y="1452874"/>
                  </a:lnTo>
                  <a:lnTo>
                    <a:pt x="124826" y="1477740"/>
                  </a:lnTo>
                  <a:lnTo>
                    <a:pt x="164090" y="1496382"/>
                  </a:lnTo>
                  <a:lnTo>
                    <a:pt x="206728" y="1508090"/>
                  </a:lnTo>
                  <a:lnTo>
                    <a:pt x="252031" y="1512150"/>
                  </a:lnTo>
                  <a:lnTo>
                    <a:pt x="7524813" y="1512150"/>
                  </a:lnTo>
                  <a:lnTo>
                    <a:pt x="7570118" y="1508090"/>
                  </a:lnTo>
                  <a:lnTo>
                    <a:pt x="7612763" y="1496382"/>
                  </a:lnTo>
                  <a:lnTo>
                    <a:pt x="7652034" y="1477740"/>
                  </a:lnTo>
                  <a:lnTo>
                    <a:pt x="7687220" y="1452874"/>
                  </a:lnTo>
                  <a:lnTo>
                    <a:pt x="7717606" y="1422497"/>
                  </a:lnTo>
                  <a:lnTo>
                    <a:pt x="7742482" y="1387320"/>
                  </a:lnTo>
                  <a:lnTo>
                    <a:pt x="7761132" y="1348054"/>
                  </a:lnTo>
                  <a:lnTo>
                    <a:pt x="7772845" y="1305413"/>
                  </a:lnTo>
                  <a:lnTo>
                    <a:pt x="7776908" y="1260106"/>
                  </a:lnTo>
                  <a:lnTo>
                    <a:pt x="7776908" y="251968"/>
                  </a:lnTo>
                  <a:lnTo>
                    <a:pt x="7772845" y="206667"/>
                  </a:lnTo>
                  <a:lnTo>
                    <a:pt x="7761132" y="164034"/>
                  </a:lnTo>
                  <a:lnTo>
                    <a:pt x="7742482" y="124779"/>
                  </a:lnTo>
                  <a:lnTo>
                    <a:pt x="7717606" y="89614"/>
                  </a:lnTo>
                  <a:lnTo>
                    <a:pt x="7687220" y="59248"/>
                  </a:lnTo>
                  <a:lnTo>
                    <a:pt x="7652034" y="34393"/>
                  </a:lnTo>
                  <a:lnTo>
                    <a:pt x="7612763" y="15759"/>
                  </a:lnTo>
                  <a:lnTo>
                    <a:pt x="7570118" y="4058"/>
                  </a:lnTo>
                  <a:lnTo>
                    <a:pt x="75248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8439" y="5085207"/>
              <a:ext cx="7777480" cy="1512570"/>
            </a:xfrm>
            <a:custGeom>
              <a:avLst/>
              <a:gdLst/>
              <a:ahLst/>
              <a:cxnLst/>
              <a:rect l="l" t="t" r="r" b="b"/>
              <a:pathLst>
                <a:path w="7777480" h="1512570">
                  <a:moveTo>
                    <a:pt x="0" y="251968"/>
                  </a:moveTo>
                  <a:lnTo>
                    <a:pt x="4060" y="206667"/>
                  </a:lnTo>
                  <a:lnTo>
                    <a:pt x="15767" y="164034"/>
                  </a:lnTo>
                  <a:lnTo>
                    <a:pt x="34409" y="124779"/>
                  </a:lnTo>
                  <a:lnTo>
                    <a:pt x="59275" y="89614"/>
                  </a:lnTo>
                  <a:lnTo>
                    <a:pt x="89651" y="59248"/>
                  </a:lnTo>
                  <a:lnTo>
                    <a:pt x="124826" y="34393"/>
                  </a:lnTo>
                  <a:lnTo>
                    <a:pt x="164090" y="15759"/>
                  </a:lnTo>
                  <a:lnTo>
                    <a:pt x="206728" y="4058"/>
                  </a:lnTo>
                  <a:lnTo>
                    <a:pt x="252031" y="0"/>
                  </a:lnTo>
                  <a:lnTo>
                    <a:pt x="7524813" y="0"/>
                  </a:lnTo>
                  <a:lnTo>
                    <a:pt x="7570118" y="4058"/>
                  </a:lnTo>
                  <a:lnTo>
                    <a:pt x="7612763" y="15759"/>
                  </a:lnTo>
                  <a:lnTo>
                    <a:pt x="7652034" y="34393"/>
                  </a:lnTo>
                  <a:lnTo>
                    <a:pt x="7687220" y="59248"/>
                  </a:lnTo>
                  <a:lnTo>
                    <a:pt x="7717606" y="89614"/>
                  </a:lnTo>
                  <a:lnTo>
                    <a:pt x="7742482" y="124779"/>
                  </a:lnTo>
                  <a:lnTo>
                    <a:pt x="7761132" y="164034"/>
                  </a:lnTo>
                  <a:lnTo>
                    <a:pt x="7772845" y="206667"/>
                  </a:lnTo>
                  <a:lnTo>
                    <a:pt x="7776908" y="251968"/>
                  </a:lnTo>
                  <a:lnTo>
                    <a:pt x="7776908" y="1260106"/>
                  </a:lnTo>
                  <a:lnTo>
                    <a:pt x="7772845" y="1305413"/>
                  </a:lnTo>
                  <a:lnTo>
                    <a:pt x="7761132" y="1348054"/>
                  </a:lnTo>
                  <a:lnTo>
                    <a:pt x="7742482" y="1387320"/>
                  </a:lnTo>
                  <a:lnTo>
                    <a:pt x="7717606" y="1422497"/>
                  </a:lnTo>
                  <a:lnTo>
                    <a:pt x="7687220" y="1452874"/>
                  </a:lnTo>
                  <a:lnTo>
                    <a:pt x="7652034" y="1477740"/>
                  </a:lnTo>
                  <a:lnTo>
                    <a:pt x="7612763" y="1496382"/>
                  </a:lnTo>
                  <a:lnTo>
                    <a:pt x="7570118" y="1508090"/>
                  </a:lnTo>
                  <a:lnTo>
                    <a:pt x="7524813" y="1512150"/>
                  </a:lnTo>
                  <a:lnTo>
                    <a:pt x="252031" y="1512150"/>
                  </a:lnTo>
                  <a:lnTo>
                    <a:pt x="206728" y="1508090"/>
                  </a:lnTo>
                  <a:lnTo>
                    <a:pt x="164090" y="1496382"/>
                  </a:lnTo>
                  <a:lnTo>
                    <a:pt x="124826" y="1477740"/>
                  </a:lnTo>
                  <a:lnTo>
                    <a:pt x="89651" y="1452874"/>
                  </a:lnTo>
                  <a:lnTo>
                    <a:pt x="59275" y="1422497"/>
                  </a:lnTo>
                  <a:lnTo>
                    <a:pt x="34409" y="1387320"/>
                  </a:lnTo>
                  <a:lnTo>
                    <a:pt x="15767" y="1348054"/>
                  </a:lnTo>
                  <a:lnTo>
                    <a:pt x="4060" y="1305413"/>
                  </a:lnTo>
                  <a:lnTo>
                    <a:pt x="0" y="1260106"/>
                  </a:lnTo>
                  <a:lnTo>
                    <a:pt x="0" y="251968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20979" y="5233070"/>
            <a:ext cx="852302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La </a:t>
            </a:r>
            <a:r>
              <a:rPr sz="2000" b="1" spc="-5" dirty="0">
                <a:latin typeface="Carlito"/>
                <a:cs typeface="Carlito"/>
              </a:rPr>
              <a:t>grandeur électrique </a:t>
            </a:r>
            <a:r>
              <a:rPr sz="2000" b="1" spc="-10" dirty="0">
                <a:latin typeface="Carlito"/>
                <a:cs typeface="Carlito"/>
              </a:rPr>
              <a:t>est traduite </a:t>
            </a:r>
            <a:r>
              <a:rPr sz="2000" b="1" dirty="0">
                <a:latin typeface="Carlito"/>
                <a:cs typeface="Carlito"/>
              </a:rPr>
              <a:t>en une </a:t>
            </a:r>
            <a:r>
              <a:rPr sz="2000" b="1" spc="-5" dirty="0">
                <a:latin typeface="Carlito"/>
                <a:cs typeface="Carlito"/>
              </a:rPr>
              <a:t>suite </a:t>
            </a:r>
            <a:r>
              <a:rPr sz="2000" b="1" dirty="0">
                <a:latin typeface="Carlito"/>
                <a:cs typeface="Carlito"/>
              </a:rPr>
              <a:t>de </a:t>
            </a:r>
            <a:r>
              <a:rPr sz="2000" b="1" spc="-10" dirty="0">
                <a:latin typeface="Carlito"/>
                <a:cs typeface="Carlito"/>
              </a:rPr>
              <a:t>nombres </a:t>
            </a:r>
            <a:r>
              <a:rPr sz="2000" b="1" spc="-5" dirty="0">
                <a:latin typeface="Carlito"/>
                <a:cs typeface="Carlito"/>
              </a:rPr>
              <a:t>séparés </a:t>
            </a:r>
            <a:r>
              <a:rPr sz="2000" spc="-5" dirty="0">
                <a:latin typeface="Carlito"/>
                <a:cs typeface="Carlito"/>
              </a:rPr>
              <a:t>par </a:t>
            </a:r>
            <a:r>
              <a:rPr sz="2000" dirty="0">
                <a:latin typeface="Carlito"/>
                <a:cs typeface="Carlito"/>
              </a:rPr>
              <a:t>un  </a:t>
            </a:r>
            <a:r>
              <a:rPr sz="2000" spc="-10" dirty="0">
                <a:latin typeface="Carlito"/>
                <a:cs typeface="Carlito"/>
              </a:rPr>
              <a:t>intervalle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temps.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smtClean="0">
                <a:latin typeface="Carlito"/>
                <a:cs typeface="Carlito"/>
              </a:rPr>
              <a:t>On </a:t>
            </a:r>
            <a:r>
              <a:rPr sz="2000" spc="-10" dirty="0">
                <a:latin typeface="Carlito"/>
                <a:cs typeface="Carlito"/>
              </a:rPr>
              <a:t>pourrait prétendre </a:t>
            </a:r>
            <a:r>
              <a:rPr sz="2000" dirty="0">
                <a:latin typeface="Carlito"/>
                <a:cs typeface="Carlito"/>
              </a:rPr>
              <a:t>que </a:t>
            </a:r>
            <a:r>
              <a:rPr sz="2000" spc="-5" dirty="0">
                <a:latin typeface="Carlito"/>
                <a:cs typeface="Carlito"/>
              </a:rPr>
              <a:t>l'électronique </a:t>
            </a:r>
            <a:r>
              <a:rPr sz="2000" spc="-10" dirty="0">
                <a:latin typeface="Carlito"/>
                <a:cs typeface="Carlito"/>
              </a:rPr>
              <a:t>digitale est </a:t>
            </a:r>
            <a:r>
              <a:rPr sz="2000" spc="-15" dirty="0">
                <a:latin typeface="Carlito"/>
                <a:cs typeface="Carlito"/>
              </a:rPr>
              <a:t>contre </a:t>
            </a:r>
            <a:r>
              <a:rPr sz="2000" spc="-10">
                <a:latin typeface="Carlito"/>
                <a:cs typeface="Carlito"/>
              </a:rPr>
              <a:t>nature</a:t>
            </a:r>
            <a:r>
              <a:rPr sz="2000" spc="245">
                <a:latin typeface="Carlito"/>
                <a:cs typeface="Carlito"/>
              </a:rPr>
              <a:t> </a:t>
            </a:r>
            <a:r>
              <a:rPr sz="2000" spc="-5" smtClean="0">
                <a:latin typeface="Carlito"/>
                <a:cs typeface="Carlito"/>
              </a:rPr>
              <a:t>puisque</a:t>
            </a:r>
            <a:r>
              <a:rPr sz="2000" spc="-10" smtClean="0">
                <a:latin typeface="Carlito"/>
                <a:cs typeface="Carlito"/>
              </a:rPr>
              <a:t>toutes </a:t>
            </a:r>
            <a:r>
              <a:rPr sz="2000" spc="-5" dirty="0">
                <a:latin typeface="Carlito"/>
                <a:cs typeface="Carlito"/>
              </a:rPr>
              <a:t>les </a:t>
            </a:r>
            <a:r>
              <a:rPr sz="2000" spc="-10" dirty="0">
                <a:latin typeface="Carlito"/>
                <a:cs typeface="Carlito"/>
              </a:rPr>
              <a:t>grandeurs physiques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notre </a:t>
            </a:r>
            <a:r>
              <a:rPr sz="2000" dirty="0">
                <a:latin typeface="Carlito"/>
                <a:cs typeface="Carlito"/>
              </a:rPr>
              <a:t>monde </a:t>
            </a:r>
            <a:r>
              <a:rPr sz="2000" spc="-5" dirty="0">
                <a:latin typeface="Carlito"/>
                <a:cs typeface="Carlito"/>
              </a:rPr>
              <a:t>sont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analogiques.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"/>
          <p:cNvSpPr txBox="1">
            <a:spLocks noGrp="1"/>
          </p:cNvSpPr>
          <p:nvPr>
            <p:ph type="title"/>
          </p:nvPr>
        </p:nvSpPr>
        <p:spPr>
          <a:xfrm>
            <a:off x="2667000" y="381000"/>
            <a:ext cx="343128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13355" y="2519172"/>
            <a:ext cx="3157855" cy="565785"/>
            <a:chOff x="213355" y="2519172"/>
            <a:chExt cx="3157855" cy="565785"/>
          </a:xfrm>
        </p:grpSpPr>
        <p:sp>
          <p:nvSpPr>
            <p:cNvPr id="4" name="object 4"/>
            <p:cNvSpPr/>
            <p:nvPr/>
          </p:nvSpPr>
          <p:spPr>
            <a:xfrm>
              <a:off x="213355" y="2546634"/>
              <a:ext cx="3157736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091" y="2519172"/>
              <a:ext cx="2941320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523" y="2564752"/>
              <a:ext cx="3081274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523" y="2564752"/>
            <a:ext cx="3081655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59435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56007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Analogue vs numérique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6487" y="5059679"/>
            <a:ext cx="3244850" cy="840105"/>
            <a:chOff x="126487" y="5059679"/>
            <a:chExt cx="3244850" cy="840105"/>
          </a:xfrm>
        </p:grpSpPr>
        <p:sp>
          <p:nvSpPr>
            <p:cNvPr id="9" name="object 9"/>
            <p:cNvSpPr/>
            <p:nvPr/>
          </p:nvSpPr>
          <p:spPr>
            <a:xfrm>
              <a:off x="126487" y="5087130"/>
              <a:ext cx="3244604" cy="7238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3484" y="5059679"/>
              <a:ext cx="2674619" cy="8397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503" y="5105895"/>
              <a:ext cx="3168396" cy="646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4503" y="5105895"/>
            <a:ext cx="3168650" cy="64643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734695" indent="-287020">
              <a:lnSpc>
                <a:spcPct val="100000"/>
              </a:lnSpc>
              <a:spcBef>
                <a:spcPts val="305"/>
              </a:spcBef>
              <a:buFont typeface="Wingdings"/>
              <a:buChar char=""/>
              <a:tabLst>
                <a:tab pos="73533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Chaine </a:t>
            </a:r>
            <a:r>
              <a:rPr sz="1800" b="1" i="1" dirty="0">
                <a:latin typeface="Times New Roman"/>
                <a:cs typeface="Times New Roman"/>
              </a:rPr>
              <a:t>de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traitement</a:t>
            </a:r>
            <a:endParaRPr sz="1800">
              <a:latin typeface="Times New Roman"/>
              <a:cs typeface="Times New Roman"/>
            </a:endParaRPr>
          </a:p>
          <a:p>
            <a:pPr marL="1212215">
              <a:lnSpc>
                <a:spcPct val="100000"/>
              </a:lnSpc>
              <a:spcBef>
                <a:spcPts val="5"/>
              </a:spcBef>
            </a:pPr>
            <a:r>
              <a:rPr sz="1800" b="1" i="1" spc="-5" dirty="0">
                <a:latin typeface="Times New Roman"/>
                <a:cs typeface="Times New Roman"/>
              </a:rPr>
              <a:t>numérique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5113" y="1841731"/>
            <a:ext cx="4969303" cy="1963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20363" y="3994949"/>
            <a:ext cx="5004054" cy="25911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3964686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1" y="1196339"/>
            <a:ext cx="541020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5411" y="1196339"/>
              <a:ext cx="302361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4801" y="1241412"/>
            <a:ext cx="5333999" cy="315471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35430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1535430" algn="l"/>
              </a:tabLst>
            </a:pPr>
            <a:r>
              <a:rPr sz="1800" b="1" i="1" spc="-5">
                <a:latin typeface="Times New Roman"/>
                <a:cs typeface="Times New Roman"/>
              </a:rPr>
              <a:t>Electronique</a:t>
            </a:r>
            <a:r>
              <a:rPr sz="1800" b="1" i="1" spc="-15">
                <a:latin typeface="Times New Roman"/>
                <a:cs typeface="Times New Roman"/>
              </a:rPr>
              <a:t> </a:t>
            </a:r>
            <a:r>
              <a:rPr sz="1800" b="1" i="1" spc="-5" smtClean="0">
                <a:latin typeface="Times New Roman"/>
                <a:cs typeface="Times New Roman"/>
              </a:rPr>
              <a:t>analogique</a:t>
            </a:r>
            <a:r>
              <a:rPr lang="fr-FR" sz="1800" b="1" i="1" spc="-5" dirty="0" smtClean="0">
                <a:latin typeface="Times New Roman"/>
                <a:cs typeface="Times New Roman"/>
              </a:rPr>
              <a:t> 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514" y="2008670"/>
            <a:ext cx="8683244" cy="4032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228600"/>
            <a:ext cx="380707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6795" y="1196339"/>
            <a:ext cx="518922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5411" y="1196339"/>
              <a:ext cx="302361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5657" y="1241412"/>
            <a:ext cx="511302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35430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153543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Electronique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analogique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96539" y="1655064"/>
            <a:ext cx="3550920" cy="565785"/>
            <a:chOff x="2796539" y="1655064"/>
            <a:chExt cx="3550920" cy="565785"/>
          </a:xfrm>
        </p:grpSpPr>
        <p:sp>
          <p:nvSpPr>
            <p:cNvPr id="9" name="object 9"/>
            <p:cNvSpPr/>
            <p:nvPr/>
          </p:nvSpPr>
          <p:spPr>
            <a:xfrm>
              <a:off x="2796539" y="1673352"/>
              <a:ext cx="3550920" cy="464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39667" y="1655064"/>
              <a:ext cx="2321052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3783" y="1700771"/>
              <a:ext cx="3456432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3783" y="1700771"/>
            <a:ext cx="345694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300"/>
              </a:spcBef>
            </a:pPr>
            <a:r>
              <a:rPr sz="1800" b="1" i="1" dirty="0">
                <a:latin typeface="Times New Roman"/>
                <a:cs typeface="Times New Roman"/>
              </a:rPr>
              <a:t>Les éléments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passifs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196" y="2636900"/>
            <a:ext cx="8681404" cy="1401699"/>
          </a:xfrm>
          <a:custGeom>
            <a:avLst/>
            <a:gdLst/>
            <a:ahLst/>
            <a:cxnLst/>
            <a:rect l="l" t="t" r="r" b="b"/>
            <a:pathLst>
              <a:path w="7777480" h="1224279">
                <a:moveTo>
                  <a:pt x="0" y="204088"/>
                </a:moveTo>
                <a:lnTo>
                  <a:pt x="5388" y="157274"/>
                </a:lnTo>
                <a:lnTo>
                  <a:pt x="20736" y="114309"/>
                </a:lnTo>
                <a:lnTo>
                  <a:pt x="44819" y="76416"/>
                </a:lnTo>
                <a:lnTo>
                  <a:pt x="76415" y="44816"/>
                </a:lnTo>
                <a:lnTo>
                  <a:pt x="114297" y="20733"/>
                </a:lnTo>
                <a:lnTo>
                  <a:pt x="157242" y="5386"/>
                </a:lnTo>
                <a:lnTo>
                  <a:pt x="204025" y="0"/>
                </a:lnTo>
                <a:lnTo>
                  <a:pt x="7572819" y="0"/>
                </a:lnTo>
                <a:lnTo>
                  <a:pt x="7619594" y="5386"/>
                </a:lnTo>
                <a:lnTo>
                  <a:pt x="7662543" y="20733"/>
                </a:lnTo>
                <a:lnTo>
                  <a:pt x="7700438" y="44816"/>
                </a:lnTo>
                <a:lnTo>
                  <a:pt x="7732051" y="76416"/>
                </a:lnTo>
                <a:lnTo>
                  <a:pt x="7756153" y="114309"/>
                </a:lnTo>
                <a:lnTo>
                  <a:pt x="7771514" y="157274"/>
                </a:lnTo>
                <a:lnTo>
                  <a:pt x="7776908" y="204088"/>
                </a:lnTo>
                <a:lnTo>
                  <a:pt x="7776908" y="1020063"/>
                </a:lnTo>
                <a:lnTo>
                  <a:pt x="7771514" y="1066878"/>
                </a:lnTo>
                <a:lnTo>
                  <a:pt x="7756153" y="1109843"/>
                </a:lnTo>
                <a:lnTo>
                  <a:pt x="7732051" y="1147736"/>
                </a:lnTo>
                <a:lnTo>
                  <a:pt x="7700438" y="1179336"/>
                </a:lnTo>
                <a:lnTo>
                  <a:pt x="7662543" y="1203419"/>
                </a:lnTo>
                <a:lnTo>
                  <a:pt x="7619594" y="1218766"/>
                </a:lnTo>
                <a:lnTo>
                  <a:pt x="7572819" y="1224153"/>
                </a:lnTo>
                <a:lnTo>
                  <a:pt x="204025" y="1224153"/>
                </a:lnTo>
                <a:lnTo>
                  <a:pt x="157242" y="1218766"/>
                </a:lnTo>
                <a:lnTo>
                  <a:pt x="114297" y="1203419"/>
                </a:lnTo>
                <a:lnTo>
                  <a:pt x="76415" y="1179336"/>
                </a:lnTo>
                <a:lnTo>
                  <a:pt x="44819" y="1147736"/>
                </a:lnTo>
                <a:lnTo>
                  <a:pt x="20736" y="1109843"/>
                </a:lnTo>
                <a:lnTo>
                  <a:pt x="5388" y="1066878"/>
                </a:lnTo>
                <a:lnTo>
                  <a:pt x="0" y="1020063"/>
                </a:lnTo>
                <a:lnTo>
                  <a:pt x="0" y="204088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8766" y="2810078"/>
            <a:ext cx="8466634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La </a:t>
            </a:r>
            <a:r>
              <a:rPr sz="2000" spc="-10" dirty="0">
                <a:latin typeface="Carlito"/>
                <a:cs typeface="Carlito"/>
              </a:rPr>
              <a:t>résistance </a:t>
            </a:r>
            <a:r>
              <a:rPr sz="2000" dirty="0">
                <a:latin typeface="Carlito"/>
                <a:cs typeface="Carlito"/>
              </a:rPr>
              <a:t>( </a:t>
            </a:r>
            <a:r>
              <a:rPr sz="2000" spc="-15" dirty="0">
                <a:latin typeface="Carlito"/>
                <a:cs typeface="Carlito"/>
              </a:rPr>
              <a:t>Résistor) </a:t>
            </a:r>
            <a:r>
              <a:rPr sz="2000" spc="-10" dirty="0">
                <a:latin typeface="Carlito"/>
                <a:cs typeface="Carlito"/>
              </a:rPr>
              <a:t>est </a:t>
            </a:r>
            <a:r>
              <a:rPr sz="2000" spc="-5" dirty="0">
                <a:latin typeface="Carlito"/>
                <a:cs typeface="Carlito"/>
              </a:rPr>
              <a:t>l'élément le plus simple, </a:t>
            </a:r>
            <a:r>
              <a:rPr sz="2000" spc="-10" dirty="0">
                <a:latin typeface="Carlito"/>
                <a:cs typeface="Carlito"/>
              </a:rPr>
              <a:t>très </a:t>
            </a:r>
            <a:r>
              <a:rPr sz="2000" spc="-5" dirty="0">
                <a:latin typeface="Carlito"/>
                <a:cs typeface="Carlito"/>
              </a:rPr>
              <a:t>utilisé </a:t>
            </a:r>
            <a:r>
              <a:rPr sz="2000" spc="5" dirty="0">
                <a:latin typeface="Carlito"/>
                <a:cs typeface="Carlito"/>
              </a:rPr>
              <a:t>en </a:t>
            </a:r>
            <a:r>
              <a:rPr sz="2000" spc="-5" dirty="0">
                <a:latin typeface="Carlito"/>
                <a:cs typeface="Carlito"/>
              </a:rPr>
              <a:t>électronique.  </a:t>
            </a:r>
            <a:r>
              <a:rPr sz="2000" spc="-10" dirty="0">
                <a:latin typeface="Carlito"/>
                <a:cs typeface="Carlito"/>
              </a:rPr>
              <a:t>C'est </a:t>
            </a:r>
            <a:r>
              <a:rPr sz="2000" dirty="0">
                <a:latin typeface="Carlito"/>
                <a:cs typeface="Carlito"/>
              </a:rPr>
              <a:t>un </a:t>
            </a:r>
            <a:r>
              <a:rPr sz="2000" spc="-10" dirty="0">
                <a:latin typeface="Carlito"/>
                <a:cs typeface="Carlito"/>
              </a:rPr>
              <a:t>composant </a:t>
            </a:r>
            <a:r>
              <a:rPr sz="2000" spc="-5" dirty="0">
                <a:latin typeface="Carlito"/>
                <a:cs typeface="Carlito"/>
              </a:rPr>
              <a:t>dit </a:t>
            </a:r>
            <a:r>
              <a:rPr sz="2000" spc="-20" dirty="0">
                <a:latin typeface="Carlito"/>
                <a:cs typeface="Carlito"/>
              </a:rPr>
              <a:t>passif, </a:t>
            </a:r>
            <a:r>
              <a:rPr sz="2000" dirty="0">
                <a:latin typeface="Carlito"/>
                <a:cs typeface="Carlito"/>
              </a:rPr>
              <a:t>il </a:t>
            </a:r>
            <a:r>
              <a:rPr sz="2000" spc="-5" dirty="0">
                <a:latin typeface="Carlito"/>
                <a:cs typeface="Carlito"/>
              </a:rPr>
              <a:t>conduit l'électricité </a:t>
            </a:r>
            <a:r>
              <a:rPr sz="2000" spc="-10" dirty="0">
                <a:latin typeface="Carlito"/>
                <a:cs typeface="Carlito"/>
              </a:rPr>
              <a:t>avec </a:t>
            </a:r>
            <a:r>
              <a:rPr sz="2000" dirty="0">
                <a:latin typeface="Carlito"/>
                <a:cs typeface="Carlito"/>
              </a:rPr>
              <a:t>un </a:t>
            </a:r>
            <a:r>
              <a:rPr sz="2000" b="1" spc="-15" dirty="0">
                <a:latin typeface="Carlito"/>
                <a:cs typeface="Carlito"/>
              </a:rPr>
              <a:t>effet </a:t>
            </a:r>
            <a:r>
              <a:rPr sz="2000" b="1" spc="-10" dirty="0">
                <a:latin typeface="Carlito"/>
                <a:cs typeface="Carlito"/>
              </a:rPr>
              <a:t>résistif </a:t>
            </a:r>
            <a:r>
              <a:rPr sz="2000" dirty="0">
                <a:latin typeface="Carlito"/>
                <a:cs typeface="Carlito"/>
              </a:rPr>
              <a:t>. Il </a:t>
            </a:r>
            <a:r>
              <a:rPr sz="2000" spc="-10" dirty="0">
                <a:latin typeface="Carlito"/>
                <a:cs typeface="Carlito"/>
              </a:rPr>
              <a:t>est  </a:t>
            </a:r>
            <a:r>
              <a:rPr sz="2000" spc="-5" dirty="0">
                <a:latin typeface="Carlito"/>
                <a:cs typeface="Carlito"/>
              </a:rPr>
              <a:t>bidirectionnel, il </a:t>
            </a:r>
            <a:r>
              <a:rPr sz="2000" dirty="0">
                <a:latin typeface="Carlito"/>
                <a:cs typeface="Carlito"/>
              </a:rPr>
              <a:t>n' y a </a:t>
            </a:r>
            <a:r>
              <a:rPr sz="2000" spc="-5" dirty="0">
                <a:latin typeface="Carlito"/>
                <a:cs typeface="Carlito"/>
              </a:rPr>
              <a:t>pas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sens </a:t>
            </a:r>
            <a:r>
              <a:rPr sz="2000" spc="-15" dirty="0">
                <a:latin typeface="Carlito"/>
                <a:cs typeface="Carlito"/>
              </a:rPr>
              <a:t>obligatoire </a:t>
            </a:r>
            <a:r>
              <a:rPr sz="2000" dirty="0">
                <a:latin typeface="Carlito"/>
                <a:cs typeface="Carlito"/>
              </a:rPr>
              <a:t>du </a:t>
            </a:r>
            <a:r>
              <a:rPr sz="2000" spc="-5" dirty="0">
                <a:latin typeface="Carlito"/>
                <a:cs typeface="Carlito"/>
              </a:rPr>
              <a:t>passage </a:t>
            </a:r>
            <a:r>
              <a:rPr sz="2000" dirty="0">
                <a:latin typeface="Carlito"/>
                <a:cs typeface="Carlito"/>
              </a:rPr>
              <a:t>du</a:t>
            </a:r>
            <a:r>
              <a:rPr sz="2000" spc="15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courant.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2504" y="2127504"/>
            <a:ext cx="1897380" cy="565785"/>
            <a:chOff x="222504" y="2127504"/>
            <a:chExt cx="1897380" cy="565785"/>
          </a:xfrm>
        </p:grpSpPr>
        <p:sp>
          <p:nvSpPr>
            <p:cNvPr id="16" name="object 16"/>
            <p:cNvSpPr/>
            <p:nvPr/>
          </p:nvSpPr>
          <p:spPr>
            <a:xfrm>
              <a:off x="271272" y="2154966"/>
              <a:ext cx="1805939" cy="4449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504" y="2127504"/>
              <a:ext cx="1897380" cy="5654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0197" y="2172957"/>
              <a:ext cx="1728216" cy="3693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0197" y="2172957"/>
            <a:ext cx="172847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800" b="1" i="1" dirty="0">
                <a:latin typeface="Times New Roman"/>
                <a:cs typeface="Times New Roman"/>
              </a:rPr>
              <a:t>1. La</a:t>
            </a:r>
            <a:r>
              <a:rPr sz="1800" b="1" i="1" spc="-3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résistance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95600" y="4105275"/>
            <a:ext cx="2019300" cy="3905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278765" y="4114800"/>
            <a:ext cx="1854835" cy="565785"/>
            <a:chOff x="222504" y="4011167"/>
            <a:chExt cx="1854835" cy="565785"/>
          </a:xfrm>
        </p:grpSpPr>
        <p:sp>
          <p:nvSpPr>
            <p:cNvPr id="22" name="object 22"/>
            <p:cNvSpPr/>
            <p:nvPr/>
          </p:nvSpPr>
          <p:spPr>
            <a:xfrm>
              <a:off x="271272" y="4038630"/>
              <a:ext cx="1805939" cy="44494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2504" y="4011167"/>
              <a:ext cx="1295400" cy="5654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0197" y="4056621"/>
              <a:ext cx="1728216" cy="3693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6458" y="4132821"/>
            <a:ext cx="172847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800" b="1" i="1" dirty="0">
                <a:latin typeface="Times New Roman"/>
                <a:cs typeface="Times New Roman"/>
              </a:rPr>
              <a:t>Symbole: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29200" y="4126328"/>
            <a:ext cx="3646003" cy="26554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1812" y="4690124"/>
            <a:ext cx="3214141" cy="20127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3659886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6795" y="1196339"/>
            <a:ext cx="518922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5411" y="1196339"/>
              <a:ext cx="302361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5657" y="1241412"/>
            <a:ext cx="511302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35430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153543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Electronique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analogique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96539" y="1655064"/>
            <a:ext cx="3550920" cy="565785"/>
            <a:chOff x="2796539" y="1655064"/>
            <a:chExt cx="3550920" cy="565785"/>
          </a:xfrm>
        </p:grpSpPr>
        <p:sp>
          <p:nvSpPr>
            <p:cNvPr id="9" name="object 9"/>
            <p:cNvSpPr/>
            <p:nvPr/>
          </p:nvSpPr>
          <p:spPr>
            <a:xfrm>
              <a:off x="2796539" y="1673352"/>
              <a:ext cx="3550920" cy="464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39667" y="1655064"/>
              <a:ext cx="2321052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3783" y="1700771"/>
              <a:ext cx="3456432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3783" y="1700771"/>
            <a:ext cx="345694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300"/>
              </a:spcBef>
            </a:pPr>
            <a:r>
              <a:rPr sz="1800" b="1" i="1" dirty="0">
                <a:latin typeface="Times New Roman"/>
                <a:cs typeface="Times New Roman"/>
              </a:rPr>
              <a:t>Les éléments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passifs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2504" y="2127504"/>
            <a:ext cx="8616696" cy="1911096"/>
            <a:chOff x="222504" y="2127504"/>
            <a:chExt cx="7877809" cy="1818639"/>
          </a:xfrm>
        </p:grpSpPr>
        <p:sp>
          <p:nvSpPr>
            <p:cNvPr id="14" name="object 14"/>
            <p:cNvSpPr/>
            <p:nvPr/>
          </p:nvSpPr>
          <p:spPr>
            <a:xfrm>
              <a:off x="310197" y="2636901"/>
              <a:ext cx="7777480" cy="1296670"/>
            </a:xfrm>
            <a:custGeom>
              <a:avLst/>
              <a:gdLst/>
              <a:ahLst/>
              <a:cxnLst/>
              <a:rect l="l" t="t" r="r" b="b"/>
              <a:pathLst>
                <a:path w="7777480" h="1296670">
                  <a:moveTo>
                    <a:pt x="0" y="216026"/>
                  </a:moveTo>
                  <a:lnTo>
                    <a:pt x="5705" y="166511"/>
                  </a:lnTo>
                  <a:lnTo>
                    <a:pt x="21955" y="121048"/>
                  </a:lnTo>
                  <a:lnTo>
                    <a:pt x="47456" y="80936"/>
                  </a:lnTo>
                  <a:lnTo>
                    <a:pt x="80909" y="47476"/>
                  </a:lnTo>
                  <a:lnTo>
                    <a:pt x="121020" y="21966"/>
                  </a:lnTo>
                  <a:lnTo>
                    <a:pt x="166491" y="5708"/>
                  </a:lnTo>
                  <a:lnTo>
                    <a:pt x="216027" y="0"/>
                  </a:lnTo>
                  <a:lnTo>
                    <a:pt x="7560881" y="0"/>
                  </a:lnTo>
                  <a:lnTo>
                    <a:pt x="7610397" y="5708"/>
                  </a:lnTo>
                  <a:lnTo>
                    <a:pt x="7655860" y="21966"/>
                  </a:lnTo>
                  <a:lnTo>
                    <a:pt x="7695972" y="47476"/>
                  </a:lnTo>
                  <a:lnTo>
                    <a:pt x="7729432" y="80936"/>
                  </a:lnTo>
                  <a:lnTo>
                    <a:pt x="7754941" y="121048"/>
                  </a:lnTo>
                  <a:lnTo>
                    <a:pt x="7771200" y="166511"/>
                  </a:lnTo>
                  <a:lnTo>
                    <a:pt x="7776908" y="216026"/>
                  </a:lnTo>
                  <a:lnTo>
                    <a:pt x="7776908" y="1080135"/>
                  </a:lnTo>
                  <a:lnTo>
                    <a:pt x="7771200" y="1129650"/>
                  </a:lnTo>
                  <a:lnTo>
                    <a:pt x="7754941" y="1175113"/>
                  </a:lnTo>
                  <a:lnTo>
                    <a:pt x="7729432" y="1215225"/>
                  </a:lnTo>
                  <a:lnTo>
                    <a:pt x="7695972" y="1248685"/>
                  </a:lnTo>
                  <a:lnTo>
                    <a:pt x="7655860" y="1274195"/>
                  </a:lnTo>
                  <a:lnTo>
                    <a:pt x="7610397" y="1290453"/>
                  </a:lnTo>
                  <a:lnTo>
                    <a:pt x="7560881" y="1296162"/>
                  </a:lnTo>
                  <a:lnTo>
                    <a:pt x="216027" y="1296162"/>
                  </a:lnTo>
                  <a:lnTo>
                    <a:pt x="166491" y="1290453"/>
                  </a:lnTo>
                  <a:lnTo>
                    <a:pt x="121020" y="1274195"/>
                  </a:lnTo>
                  <a:lnTo>
                    <a:pt x="80909" y="1248685"/>
                  </a:lnTo>
                  <a:lnTo>
                    <a:pt x="47456" y="1215225"/>
                  </a:lnTo>
                  <a:lnTo>
                    <a:pt x="21955" y="1175113"/>
                  </a:lnTo>
                  <a:lnTo>
                    <a:pt x="5705" y="1129650"/>
                  </a:lnTo>
                  <a:lnTo>
                    <a:pt x="0" y="1080135"/>
                  </a:lnTo>
                  <a:lnTo>
                    <a:pt x="0" y="216026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1265" y="2154966"/>
              <a:ext cx="2106181" cy="4449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2504" y="2127504"/>
              <a:ext cx="2272284" cy="5654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0197" y="2172957"/>
              <a:ext cx="2029587" cy="3693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0197" y="2172957"/>
            <a:ext cx="2030095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800" b="1" i="1" dirty="0">
                <a:latin typeface="Times New Roman"/>
                <a:cs typeface="Times New Roman"/>
              </a:rPr>
              <a:t>2. Le</a:t>
            </a:r>
            <a:r>
              <a:rPr sz="1800" b="1" i="1" spc="-2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condensateur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47800" y="5419801"/>
            <a:ext cx="2247040" cy="1438199"/>
            <a:chOff x="1951130" y="5419801"/>
            <a:chExt cx="1896110" cy="1123315"/>
          </a:xfrm>
        </p:grpSpPr>
        <p:sp>
          <p:nvSpPr>
            <p:cNvPr id="20" name="object 20"/>
            <p:cNvSpPr/>
            <p:nvPr/>
          </p:nvSpPr>
          <p:spPr>
            <a:xfrm>
              <a:off x="1951130" y="5544590"/>
              <a:ext cx="988610" cy="9359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1028" y="5419801"/>
              <a:ext cx="955967" cy="11230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957954" y="5473516"/>
            <a:ext cx="4271646" cy="1384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0196" y="4123690"/>
            <a:ext cx="8452803" cy="1210310"/>
          </a:xfrm>
          <a:custGeom>
            <a:avLst/>
            <a:gdLst/>
            <a:ahLst/>
            <a:cxnLst/>
            <a:rect l="l" t="t" r="r" b="b"/>
            <a:pathLst>
              <a:path w="7777480" h="1033779">
                <a:moveTo>
                  <a:pt x="0" y="172212"/>
                </a:moveTo>
                <a:lnTo>
                  <a:pt x="6152" y="126426"/>
                </a:lnTo>
                <a:lnTo>
                  <a:pt x="23516" y="85287"/>
                </a:lnTo>
                <a:lnTo>
                  <a:pt x="50449" y="50434"/>
                </a:lnTo>
                <a:lnTo>
                  <a:pt x="85310" y="23509"/>
                </a:lnTo>
                <a:lnTo>
                  <a:pt x="126457" y="6150"/>
                </a:lnTo>
                <a:lnTo>
                  <a:pt x="172250" y="0"/>
                </a:lnTo>
                <a:lnTo>
                  <a:pt x="7604569" y="0"/>
                </a:lnTo>
                <a:lnTo>
                  <a:pt x="7650364" y="6150"/>
                </a:lnTo>
                <a:lnTo>
                  <a:pt x="7691526" y="23509"/>
                </a:lnTo>
                <a:lnTo>
                  <a:pt x="7726410" y="50434"/>
                </a:lnTo>
                <a:lnTo>
                  <a:pt x="7753366" y="85287"/>
                </a:lnTo>
                <a:lnTo>
                  <a:pt x="7770748" y="126426"/>
                </a:lnTo>
                <a:lnTo>
                  <a:pt x="7776908" y="172212"/>
                </a:lnTo>
                <a:lnTo>
                  <a:pt x="7776908" y="861187"/>
                </a:lnTo>
                <a:lnTo>
                  <a:pt x="7770748" y="907025"/>
                </a:lnTo>
                <a:lnTo>
                  <a:pt x="7753366" y="948200"/>
                </a:lnTo>
                <a:lnTo>
                  <a:pt x="7726410" y="983075"/>
                </a:lnTo>
                <a:lnTo>
                  <a:pt x="7691526" y="1010012"/>
                </a:lnTo>
                <a:lnTo>
                  <a:pt x="7650364" y="1027374"/>
                </a:lnTo>
                <a:lnTo>
                  <a:pt x="7604569" y="1033526"/>
                </a:lnTo>
                <a:lnTo>
                  <a:pt x="172250" y="1033526"/>
                </a:lnTo>
                <a:lnTo>
                  <a:pt x="126457" y="1027374"/>
                </a:lnTo>
                <a:lnTo>
                  <a:pt x="85310" y="1010012"/>
                </a:lnTo>
                <a:lnTo>
                  <a:pt x="50449" y="983075"/>
                </a:lnTo>
                <a:lnTo>
                  <a:pt x="23516" y="948200"/>
                </a:lnTo>
                <a:lnTo>
                  <a:pt x="6152" y="907025"/>
                </a:lnTo>
                <a:lnTo>
                  <a:pt x="0" y="861187"/>
                </a:lnTo>
                <a:lnTo>
                  <a:pt x="0" y="172212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9318" y="2708859"/>
            <a:ext cx="8018882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524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Les </a:t>
            </a:r>
            <a:r>
              <a:rPr sz="2000" spc="-10" dirty="0">
                <a:latin typeface="Carlito"/>
                <a:cs typeface="Carlito"/>
              </a:rPr>
              <a:t>condensateurs </a:t>
            </a:r>
            <a:r>
              <a:rPr sz="2000" spc="-5" dirty="0">
                <a:latin typeface="Carlito"/>
                <a:cs typeface="Carlito"/>
              </a:rPr>
              <a:t>appartiennent </a:t>
            </a:r>
            <a:r>
              <a:rPr sz="2000" dirty="0">
                <a:latin typeface="Carlito"/>
                <a:cs typeface="Carlito"/>
              </a:rPr>
              <a:t>à </a:t>
            </a:r>
            <a:r>
              <a:rPr sz="2000" spc="-5" dirty="0">
                <a:latin typeface="Carlito"/>
                <a:cs typeface="Carlito"/>
              </a:rPr>
              <a:t>la </a:t>
            </a:r>
            <a:r>
              <a:rPr sz="2000" spc="-10" dirty="0">
                <a:latin typeface="Carlito"/>
                <a:cs typeface="Carlito"/>
              </a:rPr>
              <a:t>famille </a:t>
            </a:r>
            <a:r>
              <a:rPr sz="2000" dirty="0">
                <a:latin typeface="Carlito"/>
                <a:cs typeface="Carlito"/>
              </a:rPr>
              <a:t>des </a:t>
            </a:r>
            <a:r>
              <a:rPr sz="2000" spc="-5" dirty="0">
                <a:latin typeface="Carlito"/>
                <a:cs typeface="Carlito"/>
              </a:rPr>
              <a:t>composants </a:t>
            </a:r>
            <a:r>
              <a:rPr sz="2000" spc="-10">
                <a:latin typeface="Carlito"/>
                <a:cs typeface="Carlito"/>
              </a:rPr>
              <a:t>passifs </a:t>
            </a:r>
            <a:r>
              <a:rPr sz="2000" smtClean="0">
                <a:latin typeface="Carlito"/>
                <a:cs typeface="Carlito"/>
              </a:rPr>
              <a:t>Ils </a:t>
            </a:r>
            <a:r>
              <a:rPr sz="2000" spc="-10">
                <a:latin typeface="Carlito"/>
                <a:cs typeface="Carlito"/>
              </a:rPr>
              <a:t>permettent </a:t>
            </a:r>
            <a:r>
              <a:rPr sz="2000" b="1" spc="-95" smtClean="0">
                <a:latin typeface="Trebuchet MS"/>
                <a:cs typeface="Trebuchet MS"/>
              </a:rPr>
              <a:t>d’emmagasiner</a:t>
            </a:r>
            <a:r>
              <a:rPr lang="fr-FR" sz="2000" b="1" spc="-95" dirty="0" smtClean="0">
                <a:latin typeface="Trebuchet MS"/>
                <a:cs typeface="Trebuchet MS"/>
              </a:rPr>
              <a:t> </a:t>
            </a:r>
            <a:r>
              <a:rPr sz="2000" b="1" smtClean="0">
                <a:latin typeface="Carlito"/>
                <a:cs typeface="Carlito"/>
              </a:rPr>
              <a:t>une </a:t>
            </a:r>
            <a:r>
              <a:rPr sz="2000" b="1" spc="-10" dirty="0">
                <a:latin typeface="Carlito"/>
                <a:cs typeface="Carlito"/>
              </a:rPr>
              <a:t>charge </a:t>
            </a:r>
            <a:r>
              <a:rPr sz="2000" b="1" spc="-5" dirty="0">
                <a:latin typeface="Carlito"/>
                <a:cs typeface="Carlito"/>
              </a:rPr>
              <a:t>électrique </a:t>
            </a:r>
            <a:r>
              <a:rPr sz="2000" dirty="0">
                <a:latin typeface="Carlito"/>
                <a:cs typeface="Carlito"/>
              </a:rPr>
              <a:t>aux bornes de </a:t>
            </a:r>
            <a:r>
              <a:rPr sz="2000" b="1" dirty="0">
                <a:latin typeface="Carlito"/>
                <a:cs typeface="Carlito"/>
              </a:rPr>
              <a:t>deux </a:t>
            </a:r>
            <a:r>
              <a:rPr sz="2000" b="1" spc="-5" dirty="0">
                <a:latin typeface="Carlito"/>
                <a:cs typeface="Carlito"/>
              </a:rPr>
              <a:t>électrodes séparées par </a:t>
            </a:r>
            <a:r>
              <a:rPr sz="2000" b="1" dirty="0">
                <a:latin typeface="Carlito"/>
                <a:cs typeface="Carlito"/>
              </a:rPr>
              <a:t>un </a:t>
            </a:r>
            <a:r>
              <a:rPr sz="2000" b="1" spc="-5" dirty="0">
                <a:latin typeface="Carlito"/>
                <a:cs typeface="Carlito"/>
              </a:rPr>
              <a:t>isolant  </a:t>
            </a:r>
            <a:r>
              <a:rPr sz="2000" dirty="0">
                <a:latin typeface="Carlito"/>
                <a:cs typeface="Carlito"/>
              </a:rPr>
              <a:t>appelé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diélectrique.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lang="fr-FR" sz="2000" dirty="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b="1" spc="-25" dirty="0">
                <a:latin typeface="Carlito"/>
                <a:cs typeface="Carlito"/>
              </a:rPr>
              <a:t>Effet </a:t>
            </a:r>
            <a:r>
              <a:rPr sz="2000" b="1" spc="-5" dirty="0">
                <a:latin typeface="Carlito"/>
                <a:cs typeface="Carlito"/>
              </a:rPr>
              <a:t>capacitif </a:t>
            </a:r>
            <a:r>
              <a:rPr sz="2000" b="1" dirty="0">
                <a:latin typeface="Carlito"/>
                <a:cs typeface="Carlito"/>
              </a:rPr>
              <a:t>: </a:t>
            </a:r>
            <a:r>
              <a:rPr sz="2000" spc="-10" dirty="0">
                <a:latin typeface="Carlito"/>
                <a:cs typeface="Carlito"/>
              </a:rPr>
              <a:t>Lorsqu'on </a:t>
            </a:r>
            <a:r>
              <a:rPr sz="2000" b="1" spc="-5" dirty="0">
                <a:latin typeface="Carlito"/>
                <a:cs typeface="Carlito"/>
              </a:rPr>
              <a:t>applique </a:t>
            </a:r>
            <a:r>
              <a:rPr sz="2000" b="1" dirty="0">
                <a:latin typeface="Carlito"/>
                <a:cs typeface="Carlito"/>
              </a:rPr>
              <a:t>une </a:t>
            </a:r>
            <a:r>
              <a:rPr sz="2000" b="1" spc="-10" dirty="0">
                <a:latin typeface="Carlito"/>
                <a:cs typeface="Carlito"/>
              </a:rPr>
              <a:t>différence </a:t>
            </a:r>
            <a:r>
              <a:rPr sz="2000" b="1" dirty="0">
                <a:latin typeface="Carlito"/>
                <a:cs typeface="Carlito"/>
              </a:rPr>
              <a:t>de </a:t>
            </a:r>
            <a:r>
              <a:rPr sz="2000" b="1" spc="-5" dirty="0">
                <a:latin typeface="Carlito"/>
                <a:cs typeface="Carlito"/>
              </a:rPr>
              <a:t>potentiel </a:t>
            </a:r>
            <a:r>
              <a:rPr sz="2000" dirty="0">
                <a:latin typeface="Carlito"/>
                <a:cs typeface="Carlito"/>
              </a:rPr>
              <a:t>à </a:t>
            </a:r>
            <a:r>
              <a:rPr sz="2000" spc="-5">
                <a:latin typeface="Carlito"/>
                <a:cs typeface="Carlito"/>
              </a:rPr>
              <a:t>deux  </a:t>
            </a:r>
            <a:r>
              <a:rPr sz="2000" spc="-10" smtClean="0">
                <a:latin typeface="Carlito"/>
                <a:cs typeface="Carlito"/>
              </a:rPr>
              <a:t>conducteurs</a:t>
            </a:r>
            <a:r>
              <a:rPr lang="fr-FR" sz="2000" spc="-10" dirty="0" smtClean="0">
                <a:latin typeface="Carlito"/>
                <a:cs typeface="Carlito"/>
              </a:rPr>
              <a:t>, on obtiens une </a:t>
            </a:r>
            <a:r>
              <a:rPr sz="2000" b="1" spc="-5" smtClean="0">
                <a:latin typeface="Carlito"/>
                <a:cs typeface="Carlito"/>
              </a:rPr>
              <a:t>accumulation </a:t>
            </a:r>
            <a:r>
              <a:rPr sz="2000" b="1" dirty="0">
                <a:latin typeface="Carlito"/>
                <a:cs typeface="Carlito"/>
              </a:rPr>
              <a:t>de </a:t>
            </a:r>
            <a:r>
              <a:rPr sz="2000" b="1" spc="-5" dirty="0">
                <a:latin typeface="Carlito"/>
                <a:cs typeface="Carlito"/>
              </a:rPr>
              <a:t>charges </a:t>
            </a:r>
            <a:r>
              <a:rPr sz="2000" dirty="0">
                <a:latin typeface="Carlito"/>
                <a:cs typeface="Carlito"/>
              </a:rPr>
              <a:t>par </a:t>
            </a:r>
            <a:r>
              <a:rPr sz="2000" spc="-5" dirty="0">
                <a:latin typeface="Carlito"/>
                <a:cs typeface="Carlito"/>
              </a:rPr>
              <a:t>influence </a:t>
            </a:r>
            <a:r>
              <a:rPr sz="2000" spc="-10" dirty="0">
                <a:latin typeface="Carlito"/>
                <a:cs typeface="Carlito"/>
              </a:rPr>
              <a:t>électrostatique. </a:t>
            </a:r>
            <a:r>
              <a:rPr sz="2000" b="1" spc="-10">
                <a:latin typeface="Carlito"/>
                <a:cs typeface="Carlito"/>
              </a:rPr>
              <a:t>C'est </a:t>
            </a:r>
            <a:r>
              <a:rPr lang="fr-FR" sz="2000" b="1" spc="-5" dirty="0" smtClean="0">
                <a:latin typeface="Carlito"/>
                <a:cs typeface="Carlito"/>
              </a:rPr>
              <a:t>‘’</a:t>
            </a:r>
            <a:r>
              <a:rPr sz="2000" b="1" spc="-15" smtClean="0">
                <a:latin typeface="Carlito"/>
                <a:cs typeface="Carlito"/>
              </a:rPr>
              <a:t>l'effet</a:t>
            </a:r>
            <a:r>
              <a:rPr sz="2000" b="1" spc="-5" smtClean="0">
                <a:latin typeface="Carlito"/>
                <a:cs typeface="Carlito"/>
              </a:rPr>
              <a:t> </a:t>
            </a:r>
            <a:r>
              <a:rPr sz="2000" b="1" spc="-15" smtClean="0">
                <a:latin typeface="Carlito"/>
                <a:cs typeface="Carlito"/>
              </a:rPr>
              <a:t>capacitif</a:t>
            </a:r>
            <a:r>
              <a:rPr lang="fr-FR" sz="2000" b="1" spc="-15" dirty="0" smtClean="0">
                <a:latin typeface="Carlito"/>
                <a:cs typeface="Carlito"/>
              </a:rPr>
              <a:t>'</a:t>
            </a:r>
            <a:r>
              <a:rPr sz="2000" b="1" spc="-15" smtClean="0">
                <a:latin typeface="Carlito"/>
                <a:cs typeface="Carlito"/>
              </a:rPr>
              <a:t>.</a:t>
            </a:r>
            <a:endParaRPr sz="2000" b="1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6121" y="228600"/>
            <a:ext cx="418807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6795" y="1196339"/>
            <a:ext cx="518922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5411" y="1196339"/>
              <a:ext cx="302361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5657" y="1241412"/>
            <a:ext cx="511302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35430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153543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Electronique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analogique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96539" y="1655064"/>
            <a:ext cx="3550920" cy="565785"/>
            <a:chOff x="2796539" y="1655064"/>
            <a:chExt cx="3550920" cy="565785"/>
          </a:xfrm>
        </p:grpSpPr>
        <p:sp>
          <p:nvSpPr>
            <p:cNvPr id="9" name="object 9"/>
            <p:cNvSpPr/>
            <p:nvPr/>
          </p:nvSpPr>
          <p:spPr>
            <a:xfrm>
              <a:off x="2796539" y="1673352"/>
              <a:ext cx="3550920" cy="464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39667" y="1655064"/>
              <a:ext cx="2321052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3783" y="1700771"/>
              <a:ext cx="3456432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3783" y="1700771"/>
            <a:ext cx="345694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300"/>
              </a:spcBef>
            </a:pPr>
            <a:r>
              <a:rPr sz="1800" b="1" i="1" dirty="0">
                <a:latin typeface="Times New Roman"/>
                <a:cs typeface="Times New Roman"/>
              </a:rPr>
              <a:t>Les éléments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passifs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2504" y="2127504"/>
            <a:ext cx="2272665" cy="565785"/>
            <a:chOff x="222504" y="2127504"/>
            <a:chExt cx="2272665" cy="565785"/>
          </a:xfrm>
        </p:grpSpPr>
        <p:sp>
          <p:nvSpPr>
            <p:cNvPr id="14" name="object 14"/>
            <p:cNvSpPr/>
            <p:nvPr/>
          </p:nvSpPr>
          <p:spPr>
            <a:xfrm>
              <a:off x="271265" y="2154966"/>
              <a:ext cx="2106181" cy="4449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2504" y="2127504"/>
              <a:ext cx="2272284" cy="5654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0197" y="2172957"/>
              <a:ext cx="2029587" cy="3693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0197" y="2172957"/>
            <a:ext cx="2030095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800" b="1" i="1" dirty="0">
                <a:latin typeface="Times New Roman"/>
                <a:cs typeface="Times New Roman"/>
              </a:rPr>
              <a:t>2. Le</a:t>
            </a:r>
            <a:r>
              <a:rPr sz="1800" b="1" i="1" spc="-2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condensateur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3840" y="4105630"/>
            <a:ext cx="6233160" cy="582295"/>
            <a:chOff x="243840" y="4105630"/>
            <a:chExt cx="5230495" cy="582295"/>
          </a:xfrm>
        </p:grpSpPr>
        <p:sp>
          <p:nvSpPr>
            <p:cNvPr id="19" name="object 19"/>
            <p:cNvSpPr/>
            <p:nvPr/>
          </p:nvSpPr>
          <p:spPr>
            <a:xfrm>
              <a:off x="271272" y="4105630"/>
              <a:ext cx="5202935" cy="53345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840" y="4122419"/>
              <a:ext cx="5114544" cy="5654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0197" y="4123689"/>
              <a:ext cx="5125910" cy="45745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0197" y="4123689"/>
              <a:ext cx="5126355" cy="457834"/>
            </a:xfrm>
            <a:custGeom>
              <a:avLst/>
              <a:gdLst/>
              <a:ahLst/>
              <a:cxnLst/>
              <a:rect l="l" t="t" r="r" b="b"/>
              <a:pathLst>
                <a:path w="5126355" h="457835">
                  <a:moveTo>
                    <a:pt x="0" y="76200"/>
                  </a:moveTo>
                  <a:lnTo>
                    <a:pt x="5991" y="46559"/>
                  </a:lnTo>
                  <a:lnTo>
                    <a:pt x="22331" y="22336"/>
                  </a:lnTo>
                  <a:lnTo>
                    <a:pt x="46564" y="5994"/>
                  </a:lnTo>
                  <a:lnTo>
                    <a:pt x="76238" y="0"/>
                  </a:lnTo>
                  <a:lnTo>
                    <a:pt x="5049710" y="0"/>
                  </a:lnTo>
                  <a:lnTo>
                    <a:pt x="5079351" y="5994"/>
                  </a:lnTo>
                  <a:lnTo>
                    <a:pt x="5103574" y="22336"/>
                  </a:lnTo>
                  <a:lnTo>
                    <a:pt x="5119915" y="46559"/>
                  </a:lnTo>
                  <a:lnTo>
                    <a:pt x="5125910" y="76200"/>
                  </a:lnTo>
                  <a:lnTo>
                    <a:pt x="5125910" y="381127"/>
                  </a:lnTo>
                  <a:lnTo>
                    <a:pt x="5119915" y="410841"/>
                  </a:lnTo>
                  <a:lnTo>
                    <a:pt x="5103574" y="435102"/>
                  </a:lnTo>
                  <a:lnTo>
                    <a:pt x="5079351" y="451457"/>
                  </a:lnTo>
                  <a:lnTo>
                    <a:pt x="5049710" y="457454"/>
                  </a:lnTo>
                  <a:lnTo>
                    <a:pt x="76238" y="457454"/>
                  </a:lnTo>
                  <a:lnTo>
                    <a:pt x="46564" y="451457"/>
                  </a:lnTo>
                  <a:lnTo>
                    <a:pt x="22331" y="435102"/>
                  </a:lnTo>
                  <a:lnTo>
                    <a:pt x="5991" y="410841"/>
                  </a:lnTo>
                  <a:lnTo>
                    <a:pt x="0" y="381127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1276" y="4188028"/>
            <a:ext cx="55323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rlito"/>
                <a:cs typeface="Carlito"/>
              </a:rPr>
              <a:t>L'énergie accumulée par l'élément capacitif vaut</a:t>
            </a:r>
            <a:r>
              <a:rPr sz="1800" b="1" i="1" spc="80" dirty="0">
                <a:latin typeface="Carlito"/>
                <a:cs typeface="Carlito"/>
              </a:rPr>
              <a:t> </a:t>
            </a:r>
            <a:r>
              <a:rPr sz="1800" b="1" i="1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57400" y="2667000"/>
            <a:ext cx="4876799" cy="1219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73643" y="5021029"/>
            <a:ext cx="5236667" cy="5206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721" y="228600"/>
            <a:ext cx="350227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6795" y="1196339"/>
            <a:ext cx="518922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5411" y="1196339"/>
              <a:ext cx="302361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5657" y="1241412"/>
            <a:ext cx="5113020" cy="346249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35430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1535430" algn="l"/>
              </a:tabLst>
            </a:pPr>
            <a:r>
              <a:rPr sz="2000" b="1" i="1" spc="-5" dirty="0">
                <a:latin typeface="Times New Roman"/>
                <a:cs typeface="Times New Roman"/>
              </a:rPr>
              <a:t>Electronique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analogique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96539" y="1655064"/>
            <a:ext cx="3550920" cy="565785"/>
            <a:chOff x="2796539" y="1655064"/>
            <a:chExt cx="3550920" cy="565785"/>
          </a:xfrm>
        </p:grpSpPr>
        <p:sp>
          <p:nvSpPr>
            <p:cNvPr id="9" name="object 9"/>
            <p:cNvSpPr/>
            <p:nvPr/>
          </p:nvSpPr>
          <p:spPr>
            <a:xfrm>
              <a:off x="2796539" y="1673352"/>
              <a:ext cx="3550920" cy="464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39667" y="1655064"/>
              <a:ext cx="2321052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3783" y="1700771"/>
              <a:ext cx="3456432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3783" y="1700771"/>
            <a:ext cx="3456940" cy="346249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300"/>
              </a:spcBef>
            </a:pPr>
            <a:r>
              <a:rPr sz="2000" b="1" i="1" dirty="0">
                <a:latin typeface="Times New Roman"/>
                <a:cs typeface="Times New Roman"/>
              </a:rPr>
              <a:t>Les éléments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passifs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196" y="2636901"/>
            <a:ext cx="8529004" cy="2697099"/>
          </a:xfrm>
          <a:custGeom>
            <a:avLst/>
            <a:gdLst/>
            <a:ahLst/>
            <a:cxnLst/>
            <a:rect l="l" t="t" r="r" b="b"/>
            <a:pathLst>
              <a:path w="7777480" h="1800225">
                <a:moveTo>
                  <a:pt x="0" y="300100"/>
                </a:moveTo>
                <a:lnTo>
                  <a:pt x="3926" y="251424"/>
                </a:lnTo>
                <a:lnTo>
                  <a:pt x="15295" y="205248"/>
                </a:lnTo>
                <a:lnTo>
                  <a:pt x="33488" y="162190"/>
                </a:lnTo>
                <a:lnTo>
                  <a:pt x="57888" y="122867"/>
                </a:lnTo>
                <a:lnTo>
                  <a:pt x="87877" y="87899"/>
                </a:lnTo>
                <a:lnTo>
                  <a:pt x="122837" y="57903"/>
                </a:lnTo>
                <a:lnTo>
                  <a:pt x="162151" y="33497"/>
                </a:lnTo>
                <a:lnTo>
                  <a:pt x="205201" y="15299"/>
                </a:lnTo>
                <a:lnTo>
                  <a:pt x="251369" y="3927"/>
                </a:lnTo>
                <a:lnTo>
                  <a:pt x="300037" y="0"/>
                </a:lnTo>
                <a:lnTo>
                  <a:pt x="7476807" y="0"/>
                </a:lnTo>
                <a:lnTo>
                  <a:pt x="7525483" y="3927"/>
                </a:lnTo>
                <a:lnTo>
                  <a:pt x="7571660" y="15299"/>
                </a:lnTo>
                <a:lnTo>
                  <a:pt x="7614718" y="33497"/>
                </a:lnTo>
                <a:lnTo>
                  <a:pt x="7654040" y="57903"/>
                </a:lnTo>
                <a:lnTo>
                  <a:pt x="7689008" y="87899"/>
                </a:lnTo>
                <a:lnTo>
                  <a:pt x="7719004" y="122867"/>
                </a:lnTo>
                <a:lnTo>
                  <a:pt x="7743410" y="162190"/>
                </a:lnTo>
                <a:lnTo>
                  <a:pt x="7761608" y="205248"/>
                </a:lnTo>
                <a:lnTo>
                  <a:pt x="7772980" y="251424"/>
                </a:lnTo>
                <a:lnTo>
                  <a:pt x="7776908" y="300100"/>
                </a:lnTo>
                <a:lnTo>
                  <a:pt x="7776908" y="1500124"/>
                </a:lnTo>
                <a:lnTo>
                  <a:pt x="7772980" y="1548800"/>
                </a:lnTo>
                <a:lnTo>
                  <a:pt x="7761608" y="1594976"/>
                </a:lnTo>
                <a:lnTo>
                  <a:pt x="7743410" y="1638034"/>
                </a:lnTo>
                <a:lnTo>
                  <a:pt x="7719004" y="1677357"/>
                </a:lnTo>
                <a:lnTo>
                  <a:pt x="7689008" y="1712325"/>
                </a:lnTo>
                <a:lnTo>
                  <a:pt x="7654040" y="1742321"/>
                </a:lnTo>
                <a:lnTo>
                  <a:pt x="7614718" y="1766727"/>
                </a:lnTo>
                <a:lnTo>
                  <a:pt x="7571660" y="1784925"/>
                </a:lnTo>
                <a:lnTo>
                  <a:pt x="7525483" y="1796297"/>
                </a:lnTo>
                <a:lnTo>
                  <a:pt x="7476807" y="1800225"/>
                </a:lnTo>
                <a:lnTo>
                  <a:pt x="300037" y="1800225"/>
                </a:lnTo>
                <a:lnTo>
                  <a:pt x="251369" y="1796297"/>
                </a:lnTo>
                <a:lnTo>
                  <a:pt x="205201" y="1784925"/>
                </a:lnTo>
                <a:lnTo>
                  <a:pt x="162151" y="1766727"/>
                </a:lnTo>
                <a:lnTo>
                  <a:pt x="122837" y="1742321"/>
                </a:lnTo>
                <a:lnTo>
                  <a:pt x="87877" y="1712325"/>
                </a:lnTo>
                <a:lnTo>
                  <a:pt x="57888" y="1677357"/>
                </a:lnTo>
                <a:lnTo>
                  <a:pt x="33488" y="1638034"/>
                </a:lnTo>
                <a:lnTo>
                  <a:pt x="15295" y="1594976"/>
                </a:lnTo>
                <a:lnTo>
                  <a:pt x="3926" y="1548800"/>
                </a:lnTo>
                <a:lnTo>
                  <a:pt x="0" y="1500124"/>
                </a:lnTo>
                <a:lnTo>
                  <a:pt x="0" y="3001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6808" y="3014340"/>
            <a:ext cx="8057592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rlito"/>
                <a:cs typeface="Carlito"/>
              </a:rPr>
              <a:t>Lorsqu'un courant circule </a:t>
            </a:r>
            <a:r>
              <a:rPr sz="2000" spc="-5">
                <a:latin typeface="Carlito"/>
                <a:cs typeface="Carlito"/>
              </a:rPr>
              <a:t>dans </a:t>
            </a:r>
            <a:r>
              <a:rPr sz="2000" smtClean="0">
                <a:latin typeface="Carlito"/>
                <a:cs typeface="Carlito"/>
              </a:rPr>
              <a:t>un</a:t>
            </a:r>
            <a:r>
              <a:rPr lang="fr-FR" sz="2000" dirty="0" smtClean="0">
                <a:latin typeface="Carlito"/>
                <a:cs typeface="Carlito"/>
              </a:rPr>
              <a:t>e induction</a:t>
            </a:r>
            <a:r>
              <a:rPr sz="2000" spc="-20" smtClean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il </a:t>
            </a:r>
            <a:r>
              <a:rPr sz="2000" spc="-10" dirty="0">
                <a:latin typeface="Carlito"/>
                <a:cs typeface="Carlito"/>
              </a:rPr>
              <a:t>est </a:t>
            </a:r>
            <a:r>
              <a:rPr sz="2000" spc="-5" dirty="0">
                <a:latin typeface="Carlito"/>
                <a:cs typeface="Carlito"/>
              </a:rPr>
              <a:t>responsable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la </a:t>
            </a:r>
            <a:r>
              <a:rPr sz="2000" spc="-10" dirty="0">
                <a:latin typeface="Carlito"/>
                <a:cs typeface="Carlito"/>
              </a:rPr>
              <a:t>création  </a:t>
            </a:r>
            <a:r>
              <a:rPr sz="2000" spc="-5" dirty="0">
                <a:latin typeface="Carlito"/>
                <a:cs typeface="Carlito"/>
              </a:rPr>
              <a:t>d'un </a:t>
            </a:r>
            <a:r>
              <a:rPr sz="2000" b="1" spc="-5" dirty="0">
                <a:latin typeface="Carlito"/>
                <a:cs typeface="Carlito"/>
              </a:rPr>
              <a:t>champs d'induction magnétique</a:t>
            </a:r>
            <a:r>
              <a:rPr sz="2000" spc="-5" dirty="0">
                <a:latin typeface="Carlito"/>
                <a:cs typeface="Carlito"/>
              </a:rPr>
              <a:t>. Si le </a:t>
            </a:r>
            <a:r>
              <a:rPr sz="2000" spc="-10">
                <a:latin typeface="Carlito"/>
                <a:cs typeface="Carlito"/>
              </a:rPr>
              <a:t>courant </a:t>
            </a:r>
            <a:r>
              <a:rPr lang="fr-FR" sz="2000" spc="-10" dirty="0" smtClean="0">
                <a:latin typeface="Carlito"/>
                <a:cs typeface="Carlito"/>
              </a:rPr>
              <a:t>il </a:t>
            </a:r>
            <a:r>
              <a:rPr sz="2000" spc="-10" smtClean="0">
                <a:latin typeface="Carlito"/>
                <a:cs typeface="Carlito"/>
              </a:rPr>
              <a:t>est </a:t>
            </a:r>
            <a:r>
              <a:rPr sz="2000" spc="-5" dirty="0">
                <a:latin typeface="Carlito"/>
                <a:cs typeface="Carlito"/>
              </a:rPr>
              <a:t>variable dans le </a:t>
            </a:r>
            <a:r>
              <a:rPr sz="2000" spc="-10" dirty="0">
                <a:latin typeface="Carlito"/>
                <a:cs typeface="Carlito"/>
              </a:rPr>
              <a:t>temps,  </a:t>
            </a:r>
            <a:r>
              <a:rPr sz="2000" spc="-5" dirty="0">
                <a:latin typeface="Carlito"/>
                <a:cs typeface="Carlito"/>
              </a:rPr>
              <a:t>le champs d'induction le </a:t>
            </a:r>
            <a:r>
              <a:rPr sz="2000" spc="-10" dirty="0">
                <a:latin typeface="Carlito"/>
                <a:cs typeface="Carlito"/>
              </a:rPr>
              <a:t>sera </a:t>
            </a:r>
            <a:r>
              <a:rPr sz="2000" dirty="0">
                <a:latin typeface="Carlito"/>
                <a:cs typeface="Carlito"/>
              </a:rPr>
              <a:t>aussi </a:t>
            </a:r>
            <a:r>
              <a:rPr sz="2000" spc="-5" dirty="0">
                <a:latin typeface="Carlito"/>
                <a:cs typeface="Carlito"/>
              </a:rPr>
              <a:t>et </a:t>
            </a:r>
            <a:r>
              <a:rPr sz="2000" spc="-10" dirty="0">
                <a:latin typeface="Carlito"/>
                <a:cs typeface="Carlito"/>
              </a:rPr>
              <a:t>alors </a:t>
            </a:r>
            <a:r>
              <a:rPr sz="2000" spc="-5" dirty="0">
                <a:latin typeface="Carlito"/>
                <a:cs typeface="Carlito"/>
              </a:rPr>
              <a:t>intervient le phénomène </a:t>
            </a:r>
            <a:r>
              <a:rPr sz="2000" spc="-5">
                <a:latin typeface="Carlito"/>
                <a:cs typeface="Carlito"/>
              </a:rPr>
              <a:t>d'auto- </a:t>
            </a:r>
            <a:r>
              <a:rPr sz="2000" spc="-5" smtClean="0">
                <a:latin typeface="Carlito"/>
                <a:cs typeface="Carlito"/>
              </a:rPr>
              <a:t>induction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ce champs variable </a:t>
            </a:r>
            <a:r>
              <a:rPr sz="2000" spc="-10" dirty="0">
                <a:latin typeface="Carlito"/>
                <a:cs typeface="Carlito"/>
              </a:rPr>
              <a:t>rétroagit </a:t>
            </a:r>
            <a:r>
              <a:rPr sz="2000" dirty="0">
                <a:latin typeface="Carlito"/>
                <a:cs typeface="Carlito"/>
              </a:rPr>
              <a:t>sur </a:t>
            </a:r>
            <a:r>
              <a:rPr sz="2000" spc="-5" dirty="0">
                <a:latin typeface="Carlito"/>
                <a:cs typeface="Carlito"/>
              </a:rPr>
              <a:t>le </a:t>
            </a:r>
            <a:r>
              <a:rPr sz="2000" spc="-15" dirty="0">
                <a:latin typeface="Carlito"/>
                <a:cs typeface="Carlito"/>
              </a:rPr>
              <a:t>courant </a:t>
            </a:r>
            <a:r>
              <a:rPr sz="2000" dirty="0">
                <a:latin typeface="Carlito"/>
                <a:cs typeface="Carlito"/>
              </a:rPr>
              <a:t>qui </a:t>
            </a:r>
            <a:r>
              <a:rPr sz="2000" spc="-5" dirty="0">
                <a:latin typeface="Carlito"/>
                <a:cs typeface="Carlito"/>
              </a:rPr>
              <a:t>le </a:t>
            </a:r>
            <a:r>
              <a:rPr sz="2000" spc="-10" dirty="0">
                <a:latin typeface="Carlito"/>
                <a:cs typeface="Carlito"/>
              </a:rPr>
              <a:t>crée, </a:t>
            </a:r>
            <a:r>
              <a:rPr sz="2000" spc="15" dirty="0">
                <a:latin typeface="Carlito"/>
                <a:cs typeface="Carlito"/>
              </a:rPr>
              <a:t>en  </a:t>
            </a:r>
            <a:r>
              <a:rPr sz="2000" spc="-10" dirty="0">
                <a:latin typeface="Carlito"/>
                <a:cs typeface="Carlito"/>
              </a:rPr>
              <a:t>ralentissant </a:t>
            </a:r>
            <a:r>
              <a:rPr sz="2000" spc="-5" dirty="0">
                <a:latin typeface="Carlito"/>
                <a:cs typeface="Carlito"/>
              </a:rPr>
              <a:t>la </a:t>
            </a:r>
            <a:r>
              <a:rPr sz="2000" spc="-10" dirty="0">
                <a:latin typeface="Carlito"/>
                <a:cs typeface="Carlito"/>
              </a:rPr>
              <a:t>variation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ce </a:t>
            </a:r>
            <a:r>
              <a:rPr sz="2000" spc="-15" dirty="0">
                <a:latin typeface="Carlito"/>
                <a:cs typeface="Carlito"/>
              </a:rPr>
              <a:t>courant. </a:t>
            </a:r>
            <a:r>
              <a:rPr sz="2000" spc="-5" dirty="0">
                <a:latin typeface="Carlito"/>
                <a:cs typeface="Carlito"/>
              </a:rPr>
              <a:t>Cet </a:t>
            </a:r>
            <a:r>
              <a:rPr sz="2000" spc="-20" dirty="0">
                <a:latin typeface="Carlito"/>
                <a:cs typeface="Carlito"/>
              </a:rPr>
              <a:t>effet </a:t>
            </a:r>
            <a:r>
              <a:rPr sz="2000" spc="-10" dirty="0">
                <a:latin typeface="Carlito"/>
                <a:cs typeface="Carlito"/>
              </a:rPr>
              <a:t>correspond </a:t>
            </a:r>
            <a:r>
              <a:rPr sz="2000" dirty="0">
                <a:latin typeface="Carlito"/>
                <a:cs typeface="Carlito"/>
              </a:rPr>
              <a:t>à un </a:t>
            </a:r>
            <a:r>
              <a:rPr sz="2000" spc="-15" dirty="0">
                <a:latin typeface="Carlito"/>
                <a:cs typeface="Carlito"/>
              </a:rPr>
              <a:t>stockage  </a:t>
            </a:r>
            <a:r>
              <a:rPr sz="2000" spc="-5" dirty="0">
                <a:latin typeface="Carlito"/>
                <a:cs typeface="Carlito"/>
              </a:rPr>
              <a:t>d'énergie dans le </a:t>
            </a:r>
            <a:r>
              <a:rPr sz="2000" spc="-10" dirty="0">
                <a:latin typeface="Carlito"/>
                <a:cs typeface="Carlito"/>
              </a:rPr>
              <a:t>circuit </a:t>
            </a:r>
            <a:r>
              <a:rPr sz="2000" spc="-15" dirty="0">
                <a:latin typeface="Carlito"/>
                <a:cs typeface="Carlito"/>
              </a:rPr>
              <a:t>auto-inductif, </a:t>
            </a:r>
            <a:r>
              <a:rPr sz="2000" spc="-5" dirty="0">
                <a:latin typeface="Carlito"/>
                <a:cs typeface="Carlito"/>
              </a:rPr>
              <a:t>sous </a:t>
            </a:r>
            <a:r>
              <a:rPr sz="2000" spc="-10" dirty="0">
                <a:latin typeface="Carlito"/>
                <a:cs typeface="Carlito"/>
              </a:rPr>
              <a:t>forme</a:t>
            </a:r>
            <a:r>
              <a:rPr sz="2000" spc="1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magnétique</a:t>
            </a:r>
            <a:r>
              <a:rPr spc="-5" dirty="0">
                <a:latin typeface="Carlito"/>
                <a:cs typeface="Carlito"/>
              </a:rPr>
              <a:t>.</a:t>
            </a:r>
            <a:endParaRPr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2504" y="2127504"/>
            <a:ext cx="3435095" cy="615695"/>
            <a:chOff x="222504" y="2127504"/>
            <a:chExt cx="3206495" cy="565403"/>
          </a:xfrm>
        </p:grpSpPr>
        <p:sp>
          <p:nvSpPr>
            <p:cNvPr id="16" name="object 16"/>
            <p:cNvSpPr/>
            <p:nvPr/>
          </p:nvSpPr>
          <p:spPr>
            <a:xfrm>
              <a:off x="271272" y="2154966"/>
              <a:ext cx="2610612" cy="4449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504" y="2127504"/>
              <a:ext cx="2735580" cy="5654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0196" y="2172957"/>
              <a:ext cx="3118803" cy="3416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0197" y="2172956"/>
            <a:ext cx="3118803" cy="34689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b="1" i="1" dirty="0">
                <a:latin typeface="Times New Roman"/>
                <a:cs typeface="Times New Roman"/>
              </a:rPr>
              <a:t>3. </a:t>
            </a:r>
            <a:r>
              <a:rPr sz="2000" b="1" i="1" spc="-10" dirty="0">
                <a:latin typeface="Times New Roman"/>
                <a:cs typeface="Times New Roman"/>
              </a:rPr>
              <a:t>L’inductance</a:t>
            </a:r>
            <a:r>
              <a:rPr sz="2000" b="1" i="1" spc="-6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(bobine)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76600" y="5562600"/>
            <a:ext cx="3048000" cy="1066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4117086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6795" y="1196339"/>
            <a:ext cx="518922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5411" y="1196339"/>
              <a:ext cx="302361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5657" y="1241412"/>
            <a:ext cx="511302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35430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153543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Electronique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analogique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2504" y="2127504"/>
            <a:ext cx="2735580" cy="565785"/>
            <a:chOff x="222504" y="2127504"/>
            <a:chExt cx="2735580" cy="565785"/>
          </a:xfrm>
        </p:grpSpPr>
        <p:sp>
          <p:nvSpPr>
            <p:cNvPr id="14" name="object 14"/>
            <p:cNvSpPr/>
            <p:nvPr/>
          </p:nvSpPr>
          <p:spPr>
            <a:xfrm>
              <a:off x="271272" y="2154966"/>
              <a:ext cx="2610612" cy="4449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2504" y="2127504"/>
              <a:ext cx="2735580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0197" y="2172957"/>
              <a:ext cx="2533650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0197" y="2172957"/>
            <a:ext cx="253365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800" b="1" i="1" dirty="0">
                <a:latin typeface="Times New Roman"/>
                <a:cs typeface="Times New Roman"/>
              </a:rPr>
              <a:t>3. </a:t>
            </a:r>
            <a:r>
              <a:rPr sz="1800" b="1" i="1" spc="-10" dirty="0">
                <a:latin typeface="Times New Roman"/>
                <a:cs typeface="Times New Roman"/>
              </a:rPr>
              <a:t>L’inductance</a:t>
            </a:r>
            <a:r>
              <a:rPr sz="1800" b="1" i="1" spc="-6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(bobine)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95801" y="2590800"/>
            <a:ext cx="4134516" cy="17286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4687" y="2775584"/>
            <a:ext cx="4026313" cy="1644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0" y="5399336"/>
            <a:ext cx="7391400" cy="1001464"/>
            <a:chOff x="1895855" y="5382767"/>
            <a:chExt cx="4953003" cy="1001464"/>
          </a:xfrm>
        </p:grpSpPr>
        <p:sp>
          <p:nvSpPr>
            <p:cNvPr id="21" name="object 21"/>
            <p:cNvSpPr/>
            <p:nvPr/>
          </p:nvSpPr>
          <p:spPr>
            <a:xfrm>
              <a:off x="2232350" y="5904118"/>
              <a:ext cx="4518721" cy="4801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35477" y="5480261"/>
              <a:ext cx="4913381" cy="30488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95855" y="5382767"/>
              <a:ext cx="4017264" cy="44754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73071" y="5498719"/>
              <a:ext cx="4824725" cy="2650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73071" y="5498718"/>
              <a:ext cx="4838065" cy="229235"/>
            </a:xfrm>
            <a:custGeom>
              <a:avLst/>
              <a:gdLst/>
              <a:ahLst/>
              <a:cxnLst/>
              <a:rect l="l" t="t" r="r" b="b"/>
              <a:pathLst>
                <a:path w="4838065" h="229235">
                  <a:moveTo>
                    <a:pt x="0" y="38099"/>
                  </a:moveTo>
                  <a:lnTo>
                    <a:pt x="2988" y="23306"/>
                  </a:lnTo>
                  <a:lnTo>
                    <a:pt x="11144" y="11191"/>
                  </a:lnTo>
                  <a:lnTo>
                    <a:pt x="23252" y="3006"/>
                  </a:lnTo>
                  <a:lnTo>
                    <a:pt x="38100" y="0"/>
                  </a:lnTo>
                  <a:lnTo>
                    <a:pt x="4799710" y="0"/>
                  </a:lnTo>
                  <a:lnTo>
                    <a:pt x="4814558" y="3006"/>
                  </a:lnTo>
                  <a:lnTo>
                    <a:pt x="4826666" y="11191"/>
                  </a:lnTo>
                  <a:lnTo>
                    <a:pt x="4834822" y="23306"/>
                  </a:lnTo>
                  <a:lnTo>
                    <a:pt x="4837810" y="38099"/>
                  </a:lnTo>
                  <a:lnTo>
                    <a:pt x="4837810" y="190639"/>
                  </a:lnTo>
                  <a:lnTo>
                    <a:pt x="4834822" y="205480"/>
                  </a:lnTo>
                  <a:lnTo>
                    <a:pt x="4826666" y="217598"/>
                  </a:lnTo>
                  <a:lnTo>
                    <a:pt x="4814558" y="225769"/>
                  </a:lnTo>
                  <a:lnTo>
                    <a:pt x="4799710" y="228765"/>
                  </a:lnTo>
                  <a:lnTo>
                    <a:pt x="38100" y="228765"/>
                  </a:lnTo>
                  <a:lnTo>
                    <a:pt x="23252" y="225769"/>
                  </a:lnTo>
                  <a:lnTo>
                    <a:pt x="11144" y="217598"/>
                  </a:lnTo>
                  <a:lnTo>
                    <a:pt x="2988" y="205480"/>
                  </a:lnTo>
                  <a:lnTo>
                    <a:pt x="0" y="190639"/>
                  </a:lnTo>
                  <a:lnTo>
                    <a:pt x="0" y="38099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530" y="5459735"/>
            <a:ext cx="70360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Carlito"/>
                <a:cs typeface="Carlito"/>
              </a:rPr>
              <a:t>L'énergie accumulée par l'élément </a:t>
            </a:r>
            <a:r>
              <a:rPr sz="2000" b="1" i="1" dirty="0">
                <a:latin typeface="Carlito"/>
                <a:cs typeface="Carlito"/>
              </a:rPr>
              <a:t>inductif </a:t>
            </a:r>
            <a:r>
              <a:rPr sz="2000" b="1" i="1" spc="-5" dirty="0">
                <a:latin typeface="Carlito"/>
                <a:cs typeface="Carlito"/>
              </a:rPr>
              <a:t>vaut</a:t>
            </a:r>
            <a:r>
              <a:rPr sz="2000" b="1" i="1" spc="15" dirty="0">
                <a:latin typeface="Carlito"/>
                <a:cs typeface="Carlito"/>
              </a:rPr>
              <a:t> </a:t>
            </a:r>
            <a:r>
              <a:rPr sz="1800" b="1" i="1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95800" y="4343400"/>
            <a:ext cx="3698838" cy="1143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8"/>
          <p:cNvGrpSpPr/>
          <p:nvPr/>
        </p:nvGrpSpPr>
        <p:grpSpPr>
          <a:xfrm>
            <a:off x="2796539" y="1655064"/>
            <a:ext cx="3550920" cy="565785"/>
            <a:chOff x="2796539" y="1655064"/>
            <a:chExt cx="3550920" cy="565785"/>
          </a:xfrm>
        </p:grpSpPr>
        <p:sp>
          <p:nvSpPr>
            <p:cNvPr id="33" name="object 9"/>
            <p:cNvSpPr/>
            <p:nvPr/>
          </p:nvSpPr>
          <p:spPr>
            <a:xfrm>
              <a:off x="2796539" y="1673352"/>
              <a:ext cx="3550920" cy="4648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0"/>
            <p:cNvSpPr/>
            <p:nvPr/>
          </p:nvSpPr>
          <p:spPr>
            <a:xfrm>
              <a:off x="3439667" y="1655064"/>
              <a:ext cx="2321052" cy="5654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1"/>
            <p:cNvSpPr/>
            <p:nvPr/>
          </p:nvSpPr>
          <p:spPr>
            <a:xfrm>
              <a:off x="2843783" y="1700771"/>
              <a:ext cx="3456432" cy="36932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12"/>
          <p:cNvSpPr txBox="1"/>
          <p:nvPr/>
        </p:nvSpPr>
        <p:spPr>
          <a:xfrm>
            <a:off x="2843783" y="1700771"/>
            <a:ext cx="3456940" cy="315471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300"/>
              </a:spcBef>
            </a:pPr>
            <a:r>
              <a:rPr sz="1800" b="1" i="1" dirty="0">
                <a:latin typeface="Times New Roman"/>
                <a:cs typeface="Times New Roman"/>
              </a:rPr>
              <a:t>Les </a:t>
            </a:r>
            <a:r>
              <a:rPr sz="1800" b="1" i="1">
                <a:latin typeface="Times New Roman"/>
                <a:cs typeface="Times New Roman"/>
              </a:rPr>
              <a:t>éléments</a:t>
            </a:r>
            <a:r>
              <a:rPr sz="1800" b="1" i="1" spc="-45">
                <a:latin typeface="Times New Roman"/>
                <a:cs typeface="Times New Roman"/>
              </a:rPr>
              <a:t> </a:t>
            </a:r>
            <a:r>
              <a:rPr lang="fr-FR" b="1" i="1" spc="-45" dirty="0" smtClean="0">
                <a:latin typeface="Times New Roman"/>
                <a:cs typeface="Times New Roman"/>
              </a:rPr>
              <a:t>pastis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228600"/>
            <a:ext cx="3355086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6795" y="1196339"/>
            <a:ext cx="518922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5411" y="1196339"/>
              <a:ext cx="302361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5657" y="1241412"/>
            <a:ext cx="511302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35430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153543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Electronique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analogique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2504" y="2127504"/>
            <a:ext cx="8921496" cy="1911096"/>
            <a:chOff x="222504" y="2127504"/>
            <a:chExt cx="8401685" cy="1818639"/>
          </a:xfrm>
        </p:grpSpPr>
        <p:sp>
          <p:nvSpPr>
            <p:cNvPr id="14" name="object 14"/>
            <p:cNvSpPr/>
            <p:nvPr/>
          </p:nvSpPr>
          <p:spPr>
            <a:xfrm>
              <a:off x="310197" y="2636901"/>
              <a:ext cx="8301355" cy="1296670"/>
            </a:xfrm>
            <a:custGeom>
              <a:avLst/>
              <a:gdLst/>
              <a:ahLst/>
              <a:cxnLst/>
              <a:rect l="l" t="t" r="r" b="b"/>
              <a:pathLst>
                <a:path w="8301355" h="1296670">
                  <a:moveTo>
                    <a:pt x="0" y="216026"/>
                  </a:moveTo>
                  <a:lnTo>
                    <a:pt x="5705" y="166511"/>
                  </a:lnTo>
                  <a:lnTo>
                    <a:pt x="21955" y="121048"/>
                  </a:lnTo>
                  <a:lnTo>
                    <a:pt x="47456" y="80936"/>
                  </a:lnTo>
                  <a:lnTo>
                    <a:pt x="80909" y="47476"/>
                  </a:lnTo>
                  <a:lnTo>
                    <a:pt x="121020" y="21966"/>
                  </a:lnTo>
                  <a:lnTo>
                    <a:pt x="166491" y="5708"/>
                  </a:lnTo>
                  <a:lnTo>
                    <a:pt x="216027" y="0"/>
                  </a:lnTo>
                  <a:lnTo>
                    <a:pt x="8084883" y="0"/>
                  </a:lnTo>
                  <a:lnTo>
                    <a:pt x="8134399" y="5708"/>
                  </a:lnTo>
                  <a:lnTo>
                    <a:pt x="8179862" y="21966"/>
                  </a:lnTo>
                  <a:lnTo>
                    <a:pt x="8219974" y="47476"/>
                  </a:lnTo>
                  <a:lnTo>
                    <a:pt x="8253434" y="80936"/>
                  </a:lnTo>
                  <a:lnTo>
                    <a:pt x="8278943" y="121048"/>
                  </a:lnTo>
                  <a:lnTo>
                    <a:pt x="8295202" y="166511"/>
                  </a:lnTo>
                  <a:lnTo>
                    <a:pt x="8300910" y="216026"/>
                  </a:lnTo>
                  <a:lnTo>
                    <a:pt x="8300910" y="1080135"/>
                  </a:lnTo>
                  <a:lnTo>
                    <a:pt x="8295202" y="1129650"/>
                  </a:lnTo>
                  <a:lnTo>
                    <a:pt x="8278943" y="1175113"/>
                  </a:lnTo>
                  <a:lnTo>
                    <a:pt x="8253434" y="1215225"/>
                  </a:lnTo>
                  <a:lnTo>
                    <a:pt x="8219974" y="1248685"/>
                  </a:lnTo>
                  <a:lnTo>
                    <a:pt x="8179862" y="1274195"/>
                  </a:lnTo>
                  <a:lnTo>
                    <a:pt x="8134399" y="1290453"/>
                  </a:lnTo>
                  <a:lnTo>
                    <a:pt x="8084883" y="1296162"/>
                  </a:lnTo>
                  <a:lnTo>
                    <a:pt x="216027" y="1296162"/>
                  </a:lnTo>
                  <a:lnTo>
                    <a:pt x="166491" y="1290453"/>
                  </a:lnTo>
                  <a:lnTo>
                    <a:pt x="121020" y="1274195"/>
                  </a:lnTo>
                  <a:lnTo>
                    <a:pt x="80909" y="1248685"/>
                  </a:lnTo>
                  <a:lnTo>
                    <a:pt x="47456" y="1215225"/>
                  </a:lnTo>
                  <a:lnTo>
                    <a:pt x="21955" y="1175113"/>
                  </a:lnTo>
                  <a:lnTo>
                    <a:pt x="5705" y="1129650"/>
                  </a:lnTo>
                  <a:lnTo>
                    <a:pt x="0" y="1080135"/>
                  </a:lnTo>
                  <a:lnTo>
                    <a:pt x="0" y="216026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1265" y="2154966"/>
              <a:ext cx="2106181" cy="4449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2504" y="2127504"/>
              <a:ext cx="1466088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0197" y="2172957"/>
              <a:ext cx="2029587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0197" y="2172957"/>
            <a:ext cx="2030095" cy="316112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lang="fr-FR" b="1" i="1" dirty="0" smtClean="0">
                <a:latin typeface="Times New Roman"/>
                <a:cs typeface="Times New Roman"/>
              </a:rPr>
              <a:t>1</a:t>
            </a:r>
            <a:r>
              <a:rPr sz="1800" b="1" i="1" smtClean="0">
                <a:latin typeface="Times New Roman"/>
                <a:cs typeface="Times New Roman"/>
              </a:rPr>
              <a:t>. </a:t>
            </a:r>
            <a:r>
              <a:rPr sz="1800" b="1" i="1" dirty="0">
                <a:latin typeface="Times New Roman"/>
                <a:cs typeface="Times New Roman"/>
              </a:rPr>
              <a:t>La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diode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0197" y="4013580"/>
            <a:ext cx="3271203" cy="1549020"/>
          </a:xfrm>
          <a:custGeom>
            <a:avLst/>
            <a:gdLst/>
            <a:ahLst/>
            <a:cxnLst/>
            <a:rect l="l" t="t" r="r" b="b"/>
            <a:pathLst>
              <a:path w="3326129" h="1332864">
                <a:moveTo>
                  <a:pt x="0" y="222123"/>
                </a:moveTo>
                <a:lnTo>
                  <a:pt x="4512" y="177355"/>
                </a:lnTo>
                <a:lnTo>
                  <a:pt x="17454" y="135659"/>
                </a:lnTo>
                <a:lnTo>
                  <a:pt x="37932" y="97928"/>
                </a:lnTo>
                <a:lnTo>
                  <a:pt x="65054" y="65055"/>
                </a:lnTo>
                <a:lnTo>
                  <a:pt x="97925" y="37933"/>
                </a:lnTo>
                <a:lnTo>
                  <a:pt x="135654" y="17454"/>
                </a:lnTo>
                <a:lnTo>
                  <a:pt x="177346" y="4512"/>
                </a:lnTo>
                <a:lnTo>
                  <a:pt x="222110" y="0"/>
                </a:lnTo>
                <a:lnTo>
                  <a:pt x="3103562" y="0"/>
                </a:lnTo>
                <a:lnTo>
                  <a:pt x="3148329" y="4512"/>
                </a:lnTo>
                <a:lnTo>
                  <a:pt x="3190025" y="17454"/>
                </a:lnTo>
                <a:lnTo>
                  <a:pt x="3227756" y="37933"/>
                </a:lnTo>
                <a:lnTo>
                  <a:pt x="3260629" y="65055"/>
                </a:lnTo>
                <a:lnTo>
                  <a:pt x="3287752" y="97928"/>
                </a:lnTo>
                <a:lnTo>
                  <a:pt x="3308230" y="135659"/>
                </a:lnTo>
                <a:lnTo>
                  <a:pt x="3321173" y="177355"/>
                </a:lnTo>
                <a:lnTo>
                  <a:pt x="3325685" y="222123"/>
                </a:lnTo>
                <a:lnTo>
                  <a:pt x="3325685" y="1110615"/>
                </a:lnTo>
                <a:lnTo>
                  <a:pt x="3321173" y="1155340"/>
                </a:lnTo>
                <a:lnTo>
                  <a:pt x="3308230" y="1197004"/>
                </a:lnTo>
                <a:lnTo>
                  <a:pt x="3287752" y="1234713"/>
                </a:lnTo>
                <a:lnTo>
                  <a:pt x="3260629" y="1267571"/>
                </a:lnTo>
                <a:lnTo>
                  <a:pt x="3227756" y="1294684"/>
                </a:lnTo>
                <a:lnTo>
                  <a:pt x="3190025" y="1315158"/>
                </a:lnTo>
                <a:lnTo>
                  <a:pt x="3148329" y="1328098"/>
                </a:lnTo>
                <a:lnTo>
                  <a:pt x="3103562" y="1332611"/>
                </a:lnTo>
                <a:lnTo>
                  <a:pt x="222110" y="1332611"/>
                </a:lnTo>
                <a:lnTo>
                  <a:pt x="177346" y="1328098"/>
                </a:lnTo>
                <a:lnTo>
                  <a:pt x="135654" y="1315158"/>
                </a:lnTo>
                <a:lnTo>
                  <a:pt x="97925" y="1294684"/>
                </a:lnTo>
                <a:lnTo>
                  <a:pt x="65054" y="1267571"/>
                </a:lnTo>
                <a:lnTo>
                  <a:pt x="37932" y="1234713"/>
                </a:lnTo>
                <a:lnTo>
                  <a:pt x="17454" y="1197004"/>
                </a:lnTo>
                <a:lnTo>
                  <a:pt x="4512" y="1155340"/>
                </a:lnTo>
                <a:lnTo>
                  <a:pt x="0" y="1110615"/>
                </a:lnTo>
                <a:lnTo>
                  <a:pt x="0" y="222123"/>
                </a:lnTo>
                <a:close/>
              </a:path>
            </a:pathLst>
          </a:custGeom>
          <a:ln w="253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2424" y="2853944"/>
            <a:ext cx="8018780" cy="26191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900"/>
              </a:lnSpc>
              <a:spcBef>
                <a:spcPts val="120"/>
              </a:spcBef>
            </a:pPr>
            <a:r>
              <a:rPr sz="2000" dirty="0">
                <a:latin typeface="Times New Roman"/>
                <a:cs typeface="Times New Roman"/>
              </a:rPr>
              <a:t>La </a:t>
            </a:r>
            <a:r>
              <a:rPr sz="2000" spc="-5" dirty="0">
                <a:latin typeface="Times New Roman"/>
                <a:cs typeface="Times New Roman"/>
              </a:rPr>
              <a:t>diode est </a:t>
            </a: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u="heavy" spc="-5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composant</a:t>
            </a:r>
            <a:r>
              <a:rPr sz="2000" u="heavy" spc="-5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5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électronique</a:t>
            </a:r>
            <a:r>
              <a:rPr sz="2000" spc="-5" dirty="0">
                <a:latin typeface="Times New Roman"/>
                <a:cs typeface="Times New Roman"/>
              </a:rPr>
              <a:t>. C'est </a:t>
            </a:r>
            <a:r>
              <a:rPr sz="2000" spc="-10" dirty="0">
                <a:latin typeface="Times New Roman"/>
                <a:cs typeface="Times New Roman"/>
              </a:rPr>
              <a:t>un </a:t>
            </a:r>
            <a:r>
              <a:rPr sz="2000" u="heavy" dirty="0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dipôle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non-linéaire </a:t>
            </a:r>
            <a:r>
              <a:rPr sz="2000" dirty="0">
                <a:latin typeface="Times New Roman"/>
                <a:cs typeface="Times New Roman"/>
              </a:rPr>
              <a:t>et </a:t>
            </a:r>
            <a:r>
              <a:rPr sz="2000" spc="-5" dirty="0">
                <a:latin typeface="Times New Roman"/>
                <a:cs typeface="Times New Roman"/>
              </a:rPr>
              <a:t>polarisé </a:t>
            </a:r>
            <a:r>
              <a:rPr sz="2000" dirty="0">
                <a:latin typeface="Times New Roman"/>
                <a:cs typeface="Times New Roman"/>
              </a:rPr>
              <a:t>(ou  </a:t>
            </a:r>
            <a:r>
              <a:rPr sz="2000" spc="-5" dirty="0">
                <a:latin typeface="Times New Roman"/>
                <a:cs typeface="Times New Roman"/>
              </a:rPr>
              <a:t>non-symétrique). </a:t>
            </a:r>
            <a:r>
              <a:rPr sz="2000" dirty="0">
                <a:latin typeface="Times New Roman"/>
                <a:cs typeface="Times New Roman"/>
              </a:rPr>
              <a:t>Le </a:t>
            </a:r>
            <a:r>
              <a:rPr sz="2000" spc="-5" dirty="0">
                <a:latin typeface="Times New Roman"/>
                <a:cs typeface="Times New Roman"/>
              </a:rPr>
              <a:t>sens </a:t>
            </a:r>
            <a:r>
              <a:rPr sz="2000" dirty="0">
                <a:latin typeface="Times New Roman"/>
                <a:cs typeface="Times New Roman"/>
              </a:rPr>
              <a:t>de </a:t>
            </a:r>
            <a:r>
              <a:rPr sz="2000" spc="-5" dirty="0">
                <a:latin typeface="Times New Roman"/>
                <a:cs typeface="Times New Roman"/>
              </a:rPr>
              <a:t>branchement d'une </a:t>
            </a:r>
            <a:r>
              <a:rPr sz="2000" dirty="0">
                <a:latin typeface="Times New Roman"/>
                <a:cs typeface="Times New Roman"/>
              </a:rPr>
              <a:t>diode a </a:t>
            </a:r>
            <a:r>
              <a:rPr sz="2000" spc="-5" dirty="0">
                <a:latin typeface="Times New Roman"/>
                <a:cs typeface="Times New Roman"/>
              </a:rPr>
              <a:t>donc une importance sur </a:t>
            </a:r>
            <a:r>
              <a:rPr sz="2000" spc="-10" dirty="0">
                <a:latin typeface="Times New Roman"/>
                <a:cs typeface="Times New Roman"/>
              </a:rPr>
              <a:t>le  </a:t>
            </a:r>
            <a:r>
              <a:rPr sz="2000" dirty="0">
                <a:latin typeface="Times New Roman"/>
                <a:cs typeface="Times New Roman"/>
              </a:rPr>
              <a:t>fonctionnement du circuit électronique dans lequel elle </a:t>
            </a:r>
            <a:r>
              <a:rPr sz="2000" spc="-5" dirty="0">
                <a:latin typeface="Times New Roman"/>
                <a:cs typeface="Times New Roman"/>
              </a:rPr>
              <a:t>est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placée.</a:t>
            </a:r>
            <a:endParaRPr sz="2000">
              <a:latin typeface="Times New Roman"/>
              <a:cs typeface="Times New Roman"/>
            </a:endParaRPr>
          </a:p>
          <a:p>
            <a:pPr marL="13970" marR="4982845" algn="just">
              <a:lnSpc>
                <a:spcPct val="100000"/>
              </a:lnSpc>
              <a:spcBef>
                <a:spcPts val="5"/>
              </a:spcBef>
            </a:pPr>
            <a:r>
              <a:rPr sz="1800" smtClean="0">
                <a:latin typeface="Carlito"/>
                <a:cs typeface="Carlito"/>
              </a:rPr>
              <a:t>Ce </a:t>
            </a:r>
            <a:r>
              <a:rPr sz="1800" spc="-5">
                <a:latin typeface="Carlito"/>
                <a:cs typeface="Carlito"/>
              </a:rPr>
              <a:t>branchement </a:t>
            </a:r>
            <a:r>
              <a:rPr lang="fr-FR" sz="1800" spc="-5" dirty="0" smtClean="0">
                <a:latin typeface="Carlito"/>
                <a:cs typeface="Carlito"/>
              </a:rPr>
              <a:t>direct </a:t>
            </a:r>
            <a:r>
              <a:rPr sz="1800" spc="-15" smtClean="0">
                <a:latin typeface="Carlito"/>
                <a:cs typeface="Carlito"/>
              </a:rPr>
              <a:t>provoquera </a:t>
            </a:r>
            <a:r>
              <a:rPr sz="1800" spc="-10" dirty="0">
                <a:latin typeface="Carlito"/>
                <a:cs typeface="Carlito"/>
              </a:rPr>
              <a:t>la  circulation </a:t>
            </a:r>
            <a:r>
              <a:rPr sz="1800" dirty="0">
                <a:latin typeface="Carlito"/>
                <a:cs typeface="Carlito"/>
              </a:rPr>
              <a:t>du </a:t>
            </a:r>
            <a:r>
              <a:rPr sz="1800" spc="-10" dirty="0">
                <a:latin typeface="Carlito"/>
                <a:cs typeface="Carlito"/>
              </a:rPr>
              <a:t>courant,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spc="-10" dirty="0">
                <a:latin typeface="Carlito"/>
                <a:cs typeface="Carlito"/>
              </a:rPr>
              <a:t>dira  </a:t>
            </a:r>
            <a:r>
              <a:rPr sz="1800" dirty="0">
                <a:latin typeface="Carlito"/>
                <a:cs typeface="Carlito"/>
              </a:rPr>
              <a:t>que </a:t>
            </a:r>
            <a:r>
              <a:rPr sz="1800" spc="-5" dirty="0">
                <a:latin typeface="Carlito"/>
                <a:cs typeface="Carlito"/>
              </a:rPr>
              <a:t>la diode </a:t>
            </a:r>
            <a:r>
              <a:rPr sz="1800" spc="-10" dirty="0">
                <a:latin typeface="Carlito"/>
                <a:cs typeface="Carlito"/>
              </a:rPr>
              <a:t>est </a:t>
            </a:r>
            <a:r>
              <a:rPr sz="1800" b="1" spc="-5" dirty="0">
                <a:latin typeface="Carlito"/>
                <a:cs typeface="Carlito"/>
              </a:rPr>
              <a:t>polarisée pour  </a:t>
            </a:r>
            <a:r>
              <a:rPr sz="1800" b="1" dirty="0">
                <a:latin typeface="Carlito"/>
                <a:cs typeface="Carlito"/>
              </a:rPr>
              <a:t>le sens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passant.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33800" y="5257800"/>
            <a:ext cx="1895803" cy="1431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197" y="5638800"/>
            <a:ext cx="3423603" cy="914400"/>
          </a:xfrm>
          <a:custGeom>
            <a:avLst/>
            <a:gdLst/>
            <a:ahLst/>
            <a:cxnLst/>
            <a:rect l="l" t="t" r="r" b="b"/>
            <a:pathLst>
              <a:path w="3326129" h="1332865">
                <a:moveTo>
                  <a:pt x="0" y="222173"/>
                </a:moveTo>
                <a:lnTo>
                  <a:pt x="4512" y="177389"/>
                </a:lnTo>
                <a:lnTo>
                  <a:pt x="17454" y="135681"/>
                </a:lnTo>
                <a:lnTo>
                  <a:pt x="37932" y="97941"/>
                </a:lnTo>
                <a:lnTo>
                  <a:pt x="65054" y="65062"/>
                </a:lnTo>
                <a:lnTo>
                  <a:pt x="97925" y="37935"/>
                </a:lnTo>
                <a:lnTo>
                  <a:pt x="135654" y="17455"/>
                </a:lnTo>
                <a:lnTo>
                  <a:pt x="177346" y="4512"/>
                </a:lnTo>
                <a:lnTo>
                  <a:pt x="222110" y="0"/>
                </a:lnTo>
                <a:lnTo>
                  <a:pt x="3103562" y="0"/>
                </a:lnTo>
                <a:lnTo>
                  <a:pt x="3148329" y="4512"/>
                </a:lnTo>
                <a:lnTo>
                  <a:pt x="3190025" y="17455"/>
                </a:lnTo>
                <a:lnTo>
                  <a:pt x="3227756" y="37935"/>
                </a:lnTo>
                <a:lnTo>
                  <a:pt x="3260629" y="65062"/>
                </a:lnTo>
                <a:lnTo>
                  <a:pt x="3287752" y="97941"/>
                </a:lnTo>
                <a:lnTo>
                  <a:pt x="3308230" y="135681"/>
                </a:lnTo>
                <a:lnTo>
                  <a:pt x="3321173" y="177389"/>
                </a:lnTo>
                <a:lnTo>
                  <a:pt x="3325685" y="222173"/>
                </a:lnTo>
                <a:lnTo>
                  <a:pt x="3325685" y="1110576"/>
                </a:lnTo>
                <a:lnTo>
                  <a:pt x="3321173" y="1155340"/>
                </a:lnTo>
                <a:lnTo>
                  <a:pt x="3308230" y="1197033"/>
                </a:lnTo>
                <a:lnTo>
                  <a:pt x="3287752" y="1234762"/>
                </a:lnTo>
                <a:lnTo>
                  <a:pt x="3260629" y="1267634"/>
                </a:lnTo>
                <a:lnTo>
                  <a:pt x="3227756" y="1294757"/>
                </a:lnTo>
                <a:lnTo>
                  <a:pt x="3190025" y="1315236"/>
                </a:lnTo>
                <a:lnTo>
                  <a:pt x="3148329" y="1328178"/>
                </a:lnTo>
                <a:lnTo>
                  <a:pt x="3103562" y="1332691"/>
                </a:lnTo>
                <a:lnTo>
                  <a:pt x="222110" y="1332691"/>
                </a:lnTo>
                <a:lnTo>
                  <a:pt x="177346" y="1328178"/>
                </a:lnTo>
                <a:lnTo>
                  <a:pt x="135654" y="1315236"/>
                </a:lnTo>
                <a:lnTo>
                  <a:pt x="97925" y="1294757"/>
                </a:lnTo>
                <a:lnTo>
                  <a:pt x="65054" y="1267634"/>
                </a:lnTo>
                <a:lnTo>
                  <a:pt x="37932" y="1234762"/>
                </a:lnTo>
                <a:lnTo>
                  <a:pt x="17454" y="1197033"/>
                </a:lnTo>
                <a:lnTo>
                  <a:pt x="4512" y="1155340"/>
                </a:lnTo>
                <a:lnTo>
                  <a:pt x="0" y="1110576"/>
                </a:lnTo>
                <a:lnTo>
                  <a:pt x="0" y="222173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3948" y="5848955"/>
            <a:ext cx="3127452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18795" algn="l"/>
                <a:tab pos="923925" algn="l"/>
                <a:tab pos="1469390" algn="l"/>
                <a:tab pos="1789430" algn="l"/>
              </a:tabLst>
            </a:pPr>
            <a:r>
              <a:rPr sz="1800" dirty="0">
                <a:latin typeface="Carlito"/>
                <a:cs typeface="Carlito"/>
              </a:rPr>
              <a:t>en	</a:t>
            </a:r>
            <a:r>
              <a:rPr sz="1800" b="1" spc="-15" dirty="0">
                <a:latin typeface="Carlito"/>
                <a:cs typeface="Carlito"/>
              </a:rPr>
              <a:t>inverse	</a:t>
            </a:r>
            <a:r>
              <a:rPr sz="1800">
                <a:latin typeface="Carlito"/>
                <a:cs typeface="Carlito"/>
              </a:rPr>
              <a:t>aucun  </a:t>
            </a:r>
            <a:r>
              <a:rPr sz="1800" spc="-5" smtClean="0">
                <a:latin typeface="Carlito"/>
                <a:cs typeface="Carlito"/>
              </a:rPr>
              <a:t>n'a</a:t>
            </a:r>
            <a:r>
              <a:rPr sz="1800" smtClean="0">
                <a:latin typeface="Carlito"/>
                <a:cs typeface="Carlito"/>
              </a:rPr>
              <a:t>u</a:t>
            </a:r>
            <a:r>
              <a:rPr sz="1800" spc="-40" smtClean="0">
                <a:latin typeface="Carlito"/>
                <a:cs typeface="Carlito"/>
              </a:rPr>
              <a:t>r</a:t>
            </a:r>
            <a:r>
              <a:rPr sz="1800" smtClean="0">
                <a:latin typeface="Carlito"/>
                <a:cs typeface="Carlito"/>
              </a:rPr>
              <a:t>ait</a:t>
            </a:r>
            <a:r>
              <a:rPr lang="fr-FR" sz="1800" dirty="0" smtClean="0">
                <a:latin typeface="Carlito"/>
                <a:cs typeface="Carlito"/>
              </a:rPr>
              <a:t> </a:t>
            </a:r>
            <a:r>
              <a:rPr sz="1800" spc="5" smtClean="0">
                <a:latin typeface="Carlito"/>
                <a:cs typeface="Carlito"/>
              </a:rPr>
              <a:t>c</a:t>
            </a:r>
            <a:r>
              <a:rPr sz="1800" spc="-5" smtClean="0">
                <a:latin typeface="Carlito"/>
                <a:cs typeface="Carlito"/>
              </a:rPr>
              <a:t>i</a:t>
            </a:r>
            <a:r>
              <a:rPr sz="1800" spc="-30" smtClean="0">
                <a:latin typeface="Carlito"/>
                <a:cs typeface="Carlito"/>
              </a:rPr>
              <a:t>r</a:t>
            </a:r>
            <a:r>
              <a:rPr sz="1800" spc="-10" smtClean="0">
                <a:latin typeface="Carlito"/>
                <a:cs typeface="Carlito"/>
              </a:rPr>
              <a:t>c</a:t>
            </a:r>
            <a:r>
              <a:rPr sz="1800" spc="10" smtClean="0">
                <a:latin typeface="Carlito"/>
                <a:cs typeface="Carlito"/>
              </a:rPr>
              <a:t>u</a:t>
            </a:r>
            <a:r>
              <a:rPr sz="1800" spc="-5" smtClean="0">
                <a:latin typeface="Carlito"/>
                <a:cs typeface="Carlito"/>
              </a:rPr>
              <a:t>l</a:t>
            </a:r>
            <a:r>
              <a:rPr sz="1800" spc="15" smtClean="0">
                <a:latin typeface="Carlito"/>
                <a:cs typeface="Carlito"/>
              </a:rPr>
              <a:t>é</a:t>
            </a:r>
            <a:r>
              <a:rPr sz="1800" dirty="0">
                <a:latin typeface="Carlito"/>
                <a:cs typeface="Carlito"/>
              </a:rPr>
              <a:t>,</a:t>
            </a:r>
            <a:r>
              <a:rPr sz="1800">
                <a:latin typeface="Carlito"/>
                <a:cs typeface="Carlito"/>
              </a:rPr>
              <a:t>	</a:t>
            </a:r>
            <a:r>
              <a:rPr lang="fr-FR" sz="1800" spc="-5" dirty="0" smtClean="0">
                <a:latin typeface="Carlito"/>
                <a:cs typeface="Carlito"/>
              </a:rPr>
              <a:t>et la diode est bloqué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18795" algn="l"/>
                <a:tab pos="923925" algn="l"/>
                <a:tab pos="1469390" algn="l"/>
                <a:tab pos="1789430" algn="l"/>
              </a:tabLst>
            </a:pP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18248" y="4248730"/>
            <a:ext cx="3097152" cy="21520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44490" y="4262102"/>
            <a:ext cx="1562029" cy="9014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8"/>
          <p:cNvGrpSpPr/>
          <p:nvPr/>
        </p:nvGrpSpPr>
        <p:grpSpPr>
          <a:xfrm>
            <a:off x="2796539" y="1655064"/>
            <a:ext cx="3550920" cy="565785"/>
            <a:chOff x="2796539" y="1655064"/>
            <a:chExt cx="3550920" cy="565785"/>
          </a:xfrm>
        </p:grpSpPr>
        <p:sp>
          <p:nvSpPr>
            <p:cNvPr id="29" name="object 9"/>
            <p:cNvSpPr/>
            <p:nvPr/>
          </p:nvSpPr>
          <p:spPr>
            <a:xfrm>
              <a:off x="2796539" y="1673352"/>
              <a:ext cx="3550920" cy="4648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0"/>
            <p:cNvSpPr/>
            <p:nvPr/>
          </p:nvSpPr>
          <p:spPr>
            <a:xfrm>
              <a:off x="3439667" y="1655064"/>
              <a:ext cx="2321052" cy="5654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1"/>
            <p:cNvSpPr/>
            <p:nvPr/>
          </p:nvSpPr>
          <p:spPr>
            <a:xfrm>
              <a:off x="2843783" y="1700771"/>
              <a:ext cx="3456432" cy="3693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12"/>
          <p:cNvSpPr txBox="1"/>
          <p:nvPr/>
        </p:nvSpPr>
        <p:spPr>
          <a:xfrm>
            <a:off x="2843783" y="1700771"/>
            <a:ext cx="3456940" cy="315471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300"/>
              </a:spcBef>
            </a:pPr>
            <a:r>
              <a:rPr sz="1800" b="1" i="1" dirty="0">
                <a:latin typeface="Times New Roman"/>
                <a:cs typeface="Times New Roman"/>
              </a:rPr>
              <a:t>Les </a:t>
            </a:r>
            <a:r>
              <a:rPr sz="1800" b="1" i="1">
                <a:latin typeface="Times New Roman"/>
                <a:cs typeface="Times New Roman"/>
              </a:rPr>
              <a:t>éléments</a:t>
            </a:r>
            <a:r>
              <a:rPr sz="1800" b="1" i="1" spc="-45">
                <a:latin typeface="Times New Roman"/>
                <a:cs typeface="Times New Roman"/>
              </a:rPr>
              <a:t> </a:t>
            </a:r>
            <a:r>
              <a:rPr lang="fr-FR" sz="1800" b="1" i="1" spc="-45" dirty="0" smtClean="0">
                <a:latin typeface="Times New Roman"/>
                <a:cs typeface="Times New Roman"/>
              </a:rPr>
              <a:t>actifs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0126" y="600075"/>
            <a:ext cx="397027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Plan </a:t>
            </a:r>
            <a:r>
              <a:rPr spc="-10" dirty="0"/>
              <a:t>du</a:t>
            </a:r>
            <a:r>
              <a:rPr spc="-45" dirty="0"/>
              <a:t> </a:t>
            </a:r>
            <a:r>
              <a:rPr spc="-30" dirty="0"/>
              <a:t>cours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10650"/>
            <a:ext cx="5788356" cy="46769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50000"/>
              </a:lnSpc>
              <a:spcBef>
                <a:spcPts val="869"/>
              </a:spcBef>
              <a:buFont typeface="Wingdings" pitchFamily="2" charset="2"/>
              <a:buChar char="v"/>
              <a:tabLst>
                <a:tab pos="356870" algn="l"/>
                <a:tab pos="357505" algn="l"/>
              </a:tabLst>
            </a:pPr>
            <a:r>
              <a:rPr sz="3600" spc="-15" smtClean="0">
                <a:latin typeface="Carlito"/>
                <a:cs typeface="Carlito"/>
              </a:rPr>
              <a:t>Introduction</a:t>
            </a:r>
            <a:endParaRPr sz="3600">
              <a:latin typeface="Carlito"/>
              <a:cs typeface="Carlito"/>
            </a:endParaRPr>
          </a:p>
          <a:p>
            <a:pPr marL="356870" indent="-344805">
              <a:lnSpc>
                <a:spcPct val="150000"/>
              </a:lnSpc>
              <a:spcBef>
                <a:spcPts val="770"/>
              </a:spcBef>
              <a:buFont typeface="Wingdings" pitchFamily="2" charset="2"/>
              <a:buChar char="v"/>
              <a:tabLst>
                <a:tab pos="356870" algn="l"/>
                <a:tab pos="357505" algn="l"/>
              </a:tabLst>
            </a:pPr>
            <a:r>
              <a:rPr sz="3600" spc="-15" smtClean="0">
                <a:latin typeface="Carlito"/>
                <a:cs typeface="Carlito"/>
              </a:rPr>
              <a:t>Electronique</a:t>
            </a:r>
            <a:endParaRPr lang="fr-FR" sz="3600" spc="-15" dirty="0" smtClean="0">
              <a:latin typeface="Carlito"/>
              <a:cs typeface="Carlito"/>
            </a:endParaRPr>
          </a:p>
          <a:p>
            <a:pPr marL="356870" indent="-344805">
              <a:lnSpc>
                <a:spcPct val="150000"/>
              </a:lnSpc>
              <a:spcBef>
                <a:spcPts val="770"/>
              </a:spcBef>
              <a:buFont typeface="Wingdings" pitchFamily="2" charset="2"/>
              <a:buChar char="v"/>
              <a:tabLst>
                <a:tab pos="356870" algn="l"/>
                <a:tab pos="357505" algn="l"/>
              </a:tabLst>
            </a:pPr>
            <a:r>
              <a:rPr lang="fr-FR" sz="3600" spc="-15" dirty="0" smtClean="0">
                <a:latin typeface="Carlito"/>
                <a:cs typeface="Carlito"/>
              </a:rPr>
              <a:t>Electrotechnique</a:t>
            </a:r>
            <a:endParaRPr lang="fr-FR" sz="3600" dirty="0" smtClean="0">
              <a:latin typeface="Carlito"/>
              <a:cs typeface="Carlito"/>
            </a:endParaRPr>
          </a:p>
          <a:p>
            <a:pPr marL="356870" indent="-344805">
              <a:lnSpc>
                <a:spcPct val="150000"/>
              </a:lnSpc>
              <a:spcBef>
                <a:spcPts val="770"/>
              </a:spcBef>
              <a:buFont typeface="Wingdings" pitchFamily="2" charset="2"/>
              <a:buChar char="v"/>
              <a:tabLst>
                <a:tab pos="356870" algn="l"/>
                <a:tab pos="357505" algn="l"/>
              </a:tabLst>
            </a:pPr>
            <a:r>
              <a:rPr sz="3600" spc="-10" smtClean="0">
                <a:latin typeface="Carlito"/>
                <a:cs typeface="Carlito"/>
              </a:rPr>
              <a:t>Automatique</a:t>
            </a:r>
            <a:endParaRPr sz="3600">
              <a:latin typeface="Carlito"/>
              <a:cs typeface="Carlito"/>
            </a:endParaRPr>
          </a:p>
          <a:p>
            <a:pPr marL="356870" indent="-344805">
              <a:lnSpc>
                <a:spcPct val="150000"/>
              </a:lnSpc>
              <a:spcBef>
                <a:spcPts val="770"/>
              </a:spcBef>
              <a:buFont typeface="Wingdings" pitchFamily="2" charset="2"/>
              <a:buChar char="v"/>
              <a:tabLst>
                <a:tab pos="356870" algn="l"/>
                <a:tab pos="357505" algn="l"/>
              </a:tabLst>
            </a:pPr>
            <a:r>
              <a:rPr sz="3600" spc="-30" dirty="0">
                <a:latin typeface="Carlito"/>
                <a:cs typeface="Carlito"/>
              </a:rPr>
              <a:t>Télécommunications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3812286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6795" y="1196339"/>
            <a:ext cx="518922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5411" y="1196339"/>
              <a:ext cx="302361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5657" y="1241412"/>
            <a:ext cx="511302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35430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153543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Electronique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analogique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96539" y="1655064"/>
            <a:ext cx="3550920" cy="565785"/>
            <a:chOff x="2796539" y="1655064"/>
            <a:chExt cx="3550920" cy="565785"/>
          </a:xfrm>
        </p:grpSpPr>
        <p:sp>
          <p:nvSpPr>
            <p:cNvPr id="9" name="object 9"/>
            <p:cNvSpPr/>
            <p:nvPr/>
          </p:nvSpPr>
          <p:spPr>
            <a:xfrm>
              <a:off x="2796539" y="1673352"/>
              <a:ext cx="3550920" cy="464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39667" y="1655064"/>
              <a:ext cx="2321052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3783" y="1700771"/>
              <a:ext cx="3456432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3783" y="1700771"/>
            <a:ext cx="3456940" cy="315471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300"/>
              </a:spcBef>
            </a:pPr>
            <a:r>
              <a:rPr sz="1800" b="1" i="1" dirty="0">
                <a:latin typeface="Times New Roman"/>
                <a:cs typeface="Times New Roman"/>
              </a:rPr>
              <a:t>Les </a:t>
            </a:r>
            <a:r>
              <a:rPr sz="1800" b="1" i="1">
                <a:latin typeface="Times New Roman"/>
                <a:cs typeface="Times New Roman"/>
              </a:rPr>
              <a:t>éléments</a:t>
            </a:r>
            <a:r>
              <a:rPr sz="1800" b="1" i="1" spc="-45">
                <a:latin typeface="Times New Roman"/>
                <a:cs typeface="Times New Roman"/>
              </a:rPr>
              <a:t> </a:t>
            </a:r>
            <a:r>
              <a:rPr lang="fr-FR" b="1" i="1" spc="-5" dirty="0" smtClean="0">
                <a:latin typeface="Times New Roman"/>
                <a:cs typeface="Times New Roman"/>
              </a:rPr>
              <a:t>actifs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2504" y="2087879"/>
            <a:ext cx="8802370" cy="4589780"/>
            <a:chOff x="222504" y="2087879"/>
            <a:chExt cx="8802370" cy="4589780"/>
          </a:xfrm>
        </p:grpSpPr>
        <p:sp>
          <p:nvSpPr>
            <p:cNvPr id="14" name="object 14"/>
            <p:cNvSpPr/>
            <p:nvPr/>
          </p:nvSpPr>
          <p:spPr>
            <a:xfrm>
              <a:off x="2339721" y="2420924"/>
              <a:ext cx="6685153" cy="42566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128" y="2106167"/>
              <a:ext cx="2124456" cy="4632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2504" y="2087879"/>
              <a:ext cx="1466088" cy="5654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0197" y="2132825"/>
              <a:ext cx="2029587" cy="3693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0197" y="2132825"/>
            <a:ext cx="2030095" cy="316112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lang="fr-FR" b="1" i="1" dirty="0" smtClean="0">
                <a:latin typeface="Times New Roman"/>
                <a:cs typeface="Times New Roman"/>
              </a:rPr>
              <a:t>1</a:t>
            </a:r>
            <a:r>
              <a:rPr sz="1800" b="1" i="1" smtClean="0">
                <a:latin typeface="Times New Roman"/>
                <a:cs typeface="Times New Roman"/>
              </a:rPr>
              <a:t>. </a:t>
            </a:r>
            <a:r>
              <a:rPr sz="1800" b="1" i="1" dirty="0">
                <a:latin typeface="Times New Roman"/>
                <a:cs typeface="Times New Roman"/>
              </a:rPr>
              <a:t>La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diode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5573" y="2862846"/>
            <a:ext cx="1728470" cy="3716654"/>
            <a:chOff x="755573" y="2862846"/>
            <a:chExt cx="1728470" cy="3716654"/>
          </a:xfrm>
        </p:grpSpPr>
        <p:sp>
          <p:nvSpPr>
            <p:cNvPr id="20" name="object 20"/>
            <p:cNvSpPr/>
            <p:nvPr/>
          </p:nvSpPr>
          <p:spPr>
            <a:xfrm>
              <a:off x="755573" y="2862846"/>
              <a:ext cx="1699895" cy="9982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3335" y="3894899"/>
              <a:ext cx="1622171" cy="8302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2357" y="4793132"/>
              <a:ext cx="1651380" cy="94011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41389" y="5890943"/>
              <a:ext cx="1042488" cy="68801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228600"/>
            <a:ext cx="334987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6795" y="1196339"/>
            <a:ext cx="518922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5411" y="1196339"/>
              <a:ext cx="302361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5657" y="1241412"/>
            <a:ext cx="511302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35430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153543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Electronique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analogique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96539" y="1655064"/>
            <a:ext cx="3550920" cy="565785"/>
            <a:chOff x="2796539" y="1655064"/>
            <a:chExt cx="3550920" cy="565785"/>
          </a:xfrm>
        </p:grpSpPr>
        <p:sp>
          <p:nvSpPr>
            <p:cNvPr id="9" name="object 9"/>
            <p:cNvSpPr/>
            <p:nvPr/>
          </p:nvSpPr>
          <p:spPr>
            <a:xfrm>
              <a:off x="2796539" y="1673352"/>
              <a:ext cx="3550920" cy="464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02151" y="1655064"/>
              <a:ext cx="2196083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3783" y="1700771"/>
              <a:ext cx="3456432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3783" y="1700771"/>
            <a:ext cx="345694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38835">
              <a:lnSpc>
                <a:spcPct val="100000"/>
              </a:lnSpc>
              <a:spcBef>
                <a:spcPts val="300"/>
              </a:spcBef>
            </a:pPr>
            <a:r>
              <a:rPr sz="1800" b="1" i="1" dirty="0">
                <a:latin typeface="Times New Roman"/>
                <a:cs typeface="Times New Roman"/>
              </a:rPr>
              <a:t>Les éléments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actifs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2514601"/>
            <a:ext cx="8892857" cy="1202436"/>
          </a:xfrm>
          <a:custGeom>
            <a:avLst/>
            <a:gdLst/>
            <a:ahLst/>
            <a:cxnLst/>
            <a:rect l="l" t="t" r="r" b="b"/>
            <a:pathLst>
              <a:path w="8582660" h="1080135">
                <a:moveTo>
                  <a:pt x="0" y="180086"/>
                </a:moveTo>
                <a:lnTo>
                  <a:pt x="6430" y="132218"/>
                </a:lnTo>
                <a:lnTo>
                  <a:pt x="24577" y="89201"/>
                </a:lnTo>
                <a:lnTo>
                  <a:pt x="52725" y="52752"/>
                </a:lnTo>
                <a:lnTo>
                  <a:pt x="89159" y="24590"/>
                </a:lnTo>
                <a:lnTo>
                  <a:pt x="132163" y="6434"/>
                </a:lnTo>
                <a:lnTo>
                  <a:pt x="180022" y="0"/>
                </a:lnTo>
                <a:lnTo>
                  <a:pt x="8402256" y="0"/>
                </a:lnTo>
                <a:lnTo>
                  <a:pt x="8450124" y="6434"/>
                </a:lnTo>
                <a:lnTo>
                  <a:pt x="8493141" y="24590"/>
                </a:lnTo>
                <a:lnTo>
                  <a:pt x="8529589" y="52752"/>
                </a:lnTo>
                <a:lnTo>
                  <a:pt x="8557751" y="89201"/>
                </a:lnTo>
                <a:lnTo>
                  <a:pt x="8575908" y="132218"/>
                </a:lnTo>
                <a:lnTo>
                  <a:pt x="8582342" y="180086"/>
                </a:lnTo>
                <a:lnTo>
                  <a:pt x="8582342" y="900049"/>
                </a:lnTo>
                <a:lnTo>
                  <a:pt x="8575908" y="947916"/>
                </a:lnTo>
                <a:lnTo>
                  <a:pt x="8557751" y="990933"/>
                </a:lnTo>
                <a:lnTo>
                  <a:pt x="8529589" y="1027382"/>
                </a:lnTo>
                <a:lnTo>
                  <a:pt x="8493141" y="1055544"/>
                </a:lnTo>
                <a:lnTo>
                  <a:pt x="8450124" y="1073700"/>
                </a:lnTo>
                <a:lnTo>
                  <a:pt x="8402256" y="1080135"/>
                </a:lnTo>
                <a:lnTo>
                  <a:pt x="180022" y="1080135"/>
                </a:lnTo>
                <a:lnTo>
                  <a:pt x="132163" y="1073700"/>
                </a:lnTo>
                <a:lnTo>
                  <a:pt x="89159" y="1055544"/>
                </a:lnTo>
                <a:lnTo>
                  <a:pt x="52725" y="1027382"/>
                </a:lnTo>
                <a:lnTo>
                  <a:pt x="24577" y="990933"/>
                </a:lnTo>
                <a:lnTo>
                  <a:pt x="6430" y="947916"/>
                </a:lnTo>
                <a:lnTo>
                  <a:pt x="0" y="900049"/>
                </a:lnTo>
                <a:lnTo>
                  <a:pt x="0" y="180086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600" y="2590800"/>
            <a:ext cx="8532290" cy="111222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Le transistor </a:t>
            </a:r>
            <a:r>
              <a:rPr sz="2400" spc="-5" dirty="0">
                <a:latin typeface="Times New Roman"/>
                <a:cs typeface="Times New Roman"/>
              </a:rPr>
              <a:t>est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b="1" spc="-5" dirty="0">
                <a:latin typeface="Times New Roman"/>
                <a:cs typeface="Times New Roman"/>
              </a:rPr>
              <a:t>composant </a:t>
            </a:r>
            <a:r>
              <a:rPr sz="2400" b="1" dirty="0">
                <a:latin typeface="Times New Roman"/>
                <a:cs typeface="Times New Roman"/>
              </a:rPr>
              <a:t>actif </a:t>
            </a:r>
            <a:r>
              <a:rPr sz="2400" dirty="0">
                <a:latin typeface="Times New Roman"/>
                <a:cs typeface="Times New Roman"/>
              </a:rPr>
              <a:t>qui </a:t>
            </a:r>
            <a:r>
              <a:rPr sz="2400" spc="-5" dirty="0">
                <a:latin typeface="Times New Roman"/>
                <a:cs typeface="Times New Roman"/>
              </a:rPr>
              <a:t>sera </a:t>
            </a:r>
            <a:r>
              <a:rPr sz="2400" dirty="0">
                <a:latin typeface="Times New Roman"/>
                <a:cs typeface="Times New Roman"/>
              </a:rPr>
              <a:t>utilisé </a:t>
            </a:r>
            <a:r>
              <a:rPr sz="2400" b="1" dirty="0">
                <a:latin typeface="Times New Roman"/>
                <a:cs typeface="Times New Roman"/>
              </a:rPr>
              <a:t>pour </a:t>
            </a:r>
            <a:r>
              <a:rPr sz="2400" b="1" spc="-5" dirty="0">
                <a:latin typeface="Times New Roman"/>
                <a:cs typeface="Times New Roman"/>
              </a:rPr>
              <a:t>commuter des </a:t>
            </a:r>
            <a:r>
              <a:rPr sz="2400" b="1" dirty="0">
                <a:latin typeface="Times New Roman"/>
                <a:cs typeface="Times New Roman"/>
              </a:rPr>
              <a:t>courants ou </a:t>
            </a:r>
            <a:r>
              <a:rPr sz="2400" b="1" spc="-5" dirty="0">
                <a:latin typeface="Times New Roman"/>
                <a:cs typeface="Times New Roman"/>
              </a:rPr>
              <a:t>des  </a:t>
            </a:r>
            <a:r>
              <a:rPr sz="2400" b="1" dirty="0">
                <a:latin typeface="Times New Roman"/>
                <a:cs typeface="Times New Roman"/>
              </a:rPr>
              <a:t>tensions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amplifier, </a:t>
            </a:r>
            <a:r>
              <a:rPr sz="2400" spc="-5" dirty="0">
                <a:latin typeface="Times New Roman"/>
                <a:cs typeface="Times New Roman"/>
              </a:rPr>
              <a:t>transposer des </a:t>
            </a:r>
            <a:r>
              <a:rPr sz="2400" dirty="0">
                <a:latin typeface="Times New Roman"/>
                <a:cs typeface="Times New Roman"/>
              </a:rPr>
              <a:t>fréquences, les </a:t>
            </a:r>
            <a:r>
              <a:rPr sz="2400" spc="-10" dirty="0">
                <a:latin typeface="Times New Roman"/>
                <a:cs typeface="Times New Roman"/>
              </a:rPr>
              <a:t>mélanger, </a:t>
            </a:r>
            <a:r>
              <a:rPr sz="2400" spc="-5" dirty="0">
                <a:latin typeface="Times New Roman"/>
                <a:cs typeface="Times New Roman"/>
              </a:rPr>
              <a:t>commander </a:t>
            </a:r>
            <a:r>
              <a:rPr sz="2400">
                <a:latin typeface="Times New Roman"/>
                <a:cs typeface="Times New Roman"/>
              </a:rPr>
              <a:t>un </a:t>
            </a:r>
            <a:r>
              <a:rPr sz="2400" spc="-5" smtClean="0">
                <a:latin typeface="Times New Roman"/>
                <a:cs typeface="Times New Roman"/>
              </a:rPr>
              <a:t>relais</a:t>
            </a:r>
            <a:r>
              <a:rPr lang="fr-FR" sz="2400" spc="-5" dirty="0" smtClean="0">
                <a:latin typeface="Times New Roman"/>
                <a:cs typeface="Times New Roman"/>
              </a:rPr>
              <a:t>, etc.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2504" y="1981200"/>
            <a:ext cx="2155190" cy="565785"/>
            <a:chOff x="222504" y="2127504"/>
            <a:chExt cx="2155190" cy="565785"/>
          </a:xfrm>
        </p:grpSpPr>
        <p:sp>
          <p:nvSpPr>
            <p:cNvPr id="16" name="object 16"/>
            <p:cNvSpPr/>
            <p:nvPr/>
          </p:nvSpPr>
          <p:spPr>
            <a:xfrm>
              <a:off x="271265" y="2154966"/>
              <a:ext cx="2106181" cy="4449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504" y="2127504"/>
              <a:ext cx="1613916" cy="5654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0197" y="2172957"/>
              <a:ext cx="2029587" cy="3693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0197" y="2026653"/>
            <a:ext cx="2030095" cy="316112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lang="fr-FR" sz="1800" b="1" i="1" dirty="0" smtClean="0">
                <a:latin typeface="Times New Roman"/>
                <a:cs typeface="Times New Roman"/>
              </a:rPr>
              <a:t>2</a:t>
            </a:r>
            <a:r>
              <a:rPr sz="1800" b="1" i="1" smtClean="0">
                <a:latin typeface="Times New Roman"/>
                <a:cs typeface="Times New Roman"/>
              </a:rPr>
              <a:t>.</a:t>
            </a:r>
            <a:r>
              <a:rPr sz="1800" b="1" i="1" spc="-15" smtClean="0">
                <a:latin typeface="Times New Roman"/>
                <a:cs typeface="Times New Roman"/>
              </a:rPr>
              <a:t> </a:t>
            </a:r>
            <a:r>
              <a:rPr sz="1800" b="1" i="1" spc="-10" smtClean="0">
                <a:latin typeface="Times New Roman"/>
                <a:cs typeface="Times New Roman"/>
              </a:rPr>
              <a:t>Transistor</a:t>
            </a:r>
            <a:r>
              <a:rPr lang="fr-FR" sz="1800" b="1" i="1" spc="-10" dirty="0" smtClean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9218" y="4365116"/>
            <a:ext cx="3492182" cy="2264284"/>
          </a:xfrm>
          <a:custGeom>
            <a:avLst/>
            <a:gdLst/>
            <a:ahLst/>
            <a:cxnLst/>
            <a:rect l="l" t="t" r="r" b="b"/>
            <a:pathLst>
              <a:path w="3181985" h="2016760">
                <a:moveTo>
                  <a:pt x="0" y="336041"/>
                </a:moveTo>
                <a:lnTo>
                  <a:pt x="3643" y="286394"/>
                </a:lnTo>
                <a:lnTo>
                  <a:pt x="14227" y="239004"/>
                </a:lnTo>
                <a:lnTo>
                  <a:pt x="31231" y="194394"/>
                </a:lnTo>
                <a:lnTo>
                  <a:pt x="54136" y="153082"/>
                </a:lnTo>
                <a:lnTo>
                  <a:pt x="82423" y="115591"/>
                </a:lnTo>
                <a:lnTo>
                  <a:pt x="115570" y="82440"/>
                </a:lnTo>
                <a:lnTo>
                  <a:pt x="153060" y="54149"/>
                </a:lnTo>
                <a:lnTo>
                  <a:pt x="194372" y="31239"/>
                </a:lnTo>
                <a:lnTo>
                  <a:pt x="238986" y="14231"/>
                </a:lnTo>
                <a:lnTo>
                  <a:pt x="286382" y="3644"/>
                </a:lnTo>
                <a:lnTo>
                  <a:pt x="336041" y="0"/>
                </a:lnTo>
                <a:lnTo>
                  <a:pt x="2845625" y="0"/>
                </a:lnTo>
                <a:lnTo>
                  <a:pt x="2895273" y="3644"/>
                </a:lnTo>
                <a:lnTo>
                  <a:pt x="2942662" y="14231"/>
                </a:lnTo>
                <a:lnTo>
                  <a:pt x="2987273" y="31239"/>
                </a:lnTo>
                <a:lnTo>
                  <a:pt x="3028584" y="54149"/>
                </a:lnTo>
                <a:lnTo>
                  <a:pt x="3066075" y="82440"/>
                </a:lnTo>
                <a:lnTo>
                  <a:pt x="3099227" y="115591"/>
                </a:lnTo>
                <a:lnTo>
                  <a:pt x="3127517" y="153082"/>
                </a:lnTo>
                <a:lnTo>
                  <a:pt x="3150427" y="194394"/>
                </a:lnTo>
                <a:lnTo>
                  <a:pt x="3167436" y="239004"/>
                </a:lnTo>
                <a:lnTo>
                  <a:pt x="3178022" y="286394"/>
                </a:lnTo>
                <a:lnTo>
                  <a:pt x="3181667" y="336041"/>
                </a:lnTo>
                <a:lnTo>
                  <a:pt x="3181667" y="1680171"/>
                </a:lnTo>
                <a:lnTo>
                  <a:pt x="3178022" y="1729828"/>
                </a:lnTo>
                <a:lnTo>
                  <a:pt x="3167436" y="1777223"/>
                </a:lnTo>
                <a:lnTo>
                  <a:pt x="3150427" y="1821836"/>
                </a:lnTo>
                <a:lnTo>
                  <a:pt x="3127517" y="1863147"/>
                </a:lnTo>
                <a:lnTo>
                  <a:pt x="3099227" y="1900637"/>
                </a:lnTo>
                <a:lnTo>
                  <a:pt x="3066075" y="1933786"/>
                </a:lnTo>
                <a:lnTo>
                  <a:pt x="3028584" y="1962074"/>
                </a:lnTo>
                <a:lnTo>
                  <a:pt x="2987273" y="1984980"/>
                </a:lnTo>
                <a:lnTo>
                  <a:pt x="2942662" y="2001985"/>
                </a:lnTo>
                <a:lnTo>
                  <a:pt x="2895273" y="2012570"/>
                </a:lnTo>
                <a:lnTo>
                  <a:pt x="2845625" y="2016213"/>
                </a:lnTo>
                <a:lnTo>
                  <a:pt x="336041" y="2016213"/>
                </a:lnTo>
                <a:lnTo>
                  <a:pt x="286382" y="2012570"/>
                </a:lnTo>
                <a:lnTo>
                  <a:pt x="238986" y="2001985"/>
                </a:lnTo>
                <a:lnTo>
                  <a:pt x="194372" y="1984980"/>
                </a:lnTo>
                <a:lnTo>
                  <a:pt x="153060" y="1962074"/>
                </a:lnTo>
                <a:lnTo>
                  <a:pt x="115570" y="1933786"/>
                </a:lnTo>
                <a:lnTo>
                  <a:pt x="82423" y="1900637"/>
                </a:lnTo>
                <a:lnTo>
                  <a:pt x="54136" y="1863147"/>
                </a:lnTo>
                <a:lnTo>
                  <a:pt x="31231" y="1821836"/>
                </a:lnTo>
                <a:lnTo>
                  <a:pt x="14227" y="1777223"/>
                </a:lnTo>
                <a:lnTo>
                  <a:pt x="3643" y="1729828"/>
                </a:lnTo>
                <a:lnTo>
                  <a:pt x="0" y="1680171"/>
                </a:lnTo>
                <a:lnTo>
                  <a:pt x="0" y="336041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8600" y="4530979"/>
            <a:ext cx="3200400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Un </a:t>
            </a:r>
            <a:r>
              <a:rPr sz="2000" dirty="0">
                <a:latin typeface="Times New Roman"/>
                <a:cs typeface="Times New Roman"/>
              </a:rPr>
              <a:t>transistor </a:t>
            </a:r>
            <a:r>
              <a:rPr sz="2000" spc="-5" dirty="0">
                <a:latin typeface="Times New Roman"/>
                <a:cs typeface="Times New Roman"/>
              </a:rPr>
              <a:t>est </a:t>
            </a: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5" dirty="0">
                <a:latin typeface="Times New Roman"/>
                <a:cs typeface="Times New Roman"/>
              </a:rPr>
              <a:t>dispositif  </a:t>
            </a:r>
            <a:r>
              <a:rPr sz="2000" dirty="0">
                <a:latin typeface="Times New Roman"/>
                <a:cs typeface="Times New Roman"/>
              </a:rPr>
              <a:t>électronique à base de </a:t>
            </a:r>
            <a:r>
              <a:rPr sz="2000" spc="-5" dirty="0">
                <a:latin typeface="Times New Roman"/>
                <a:cs typeface="Times New Roman"/>
              </a:rPr>
              <a:t>semi-  </a:t>
            </a:r>
            <a:r>
              <a:rPr sz="2000" spc="-10" dirty="0">
                <a:latin typeface="Times New Roman"/>
                <a:cs typeface="Times New Roman"/>
              </a:rPr>
              <a:t>conducteur. </a:t>
            </a:r>
            <a:r>
              <a:rPr sz="2000" dirty="0">
                <a:latin typeface="Times New Roman"/>
                <a:cs typeface="Times New Roman"/>
              </a:rPr>
              <a:t>Son </a:t>
            </a:r>
            <a:r>
              <a:rPr sz="2000" spc="-5" dirty="0">
                <a:latin typeface="Times New Roman"/>
                <a:cs typeface="Times New Roman"/>
              </a:rPr>
              <a:t>principe </a:t>
            </a:r>
            <a:r>
              <a:rPr sz="2000" spc="-15" dirty="0">
                <a:latin typeface="Times New Roman"/>
                <a:cs typeface="Times New Roman"/>
              </a:rPr>
              <a:t>de  </a:t>
            </a:r>
            <a:r>
              <a:rPr sz="2000" dirty="0">
                <a:latin typeface="Times New Roman"/>
                <a:cs typeface="Times New Roman"/>
              </a:rPr>
              <a:t>fonctionnement </a:t>
            </a:r>
            <a:r>
              <a:rPr sz="2000" b="1" dirty="0">
                <a:latin typeface="Times New Roman"/>
                <a:cs typeface="Times New Roman"/>
              </a:rPr>
              <a:t>est </a:t>
            </a:r>
            <a:r>
              <a:rPr sz="2000" b="1" spc="-5" dirty="0">
                <a:latin typeface="Times New Roman"/>
                <a:cs typeface="Times New Roman"/>
              </a:rPr>
              <a:t>basé sur  </a:t>
            </a:r>
            <a:r>
              <a:rPr sz="2000" b="1" dirty="0">
                <a:latin typeface="Times New Roman"/>
                <a:cs typeface="Times New Roman"/>
              </a:rPr>
              <a:t>deux </a:t>
            </a:r>
            <a:r>
              <a:rPr sz="2000" b="1" spc="-5" dirty="0">
                <a:latin typeface="Times New Roman"/>
                <a:cs typeface="Times New Roman"/>
              </a:rPr>
              <a:t>jonctions PN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b="1" spc="-5" dirty="0">
                <a:latin typeface="Times New Roman"/>
                <a:cs typeface="Times New Roman"/>
              </a:rPr>
              <a:t>l'une </a:t>
            </a:r>
            <a:r>
              <a:rPr sz="2000" b="1" dirty="0">
                <a:latin typeface="Times New Roman"/>
                <a:cs typeface="Times New Roman"/>
              </a:rPr>
              <a:t>en  direct et l'autre en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inverse.</a:t>
            </a:r>
            <a:endParaRPr sz="2000" b="1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2400" y="3806952"/>
            <a:ext cx="2659380" cy="565785"/>
            <a:chOff x="3037332" y="3806952"/>
            <a:chExt cx="2659380" cy="565785"/>
          </a:xfrm>
        </p:grpSpPr>
        <p:sp>
          <p:nvSpPr>
            <p:cNvPr id="23" name="object 23"/>
            <p:cNvSpPr/>
            <p:nvPr/>
          </p:nvSpPr>
          <p:spPr>
            <a:xfrm>
              <a:off x="3087618" y="3832830"/>
              <a:ext cx="2609098" cy="4465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37332" y="3806952"/>
              <a:ext cx="2513075" cy="5654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5216" y="3851770"/>
              <a:ext cx="2533650" cy="36932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85750" y="3851770"/>
            <a:ext cx="253365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800" b="1" i="1" dirty="0">
                <a:latin typeface="Times New Roman"/>
                <a:cs typeface="Times New Roman"/>
              </a:rPr>
              <a:t>a. </a:t>
            </a:r>
            <a:r>
              <a:rPr sz="1800" b="1" i="1" spc="-10" dirty="0">
                <a:latin typeface="Times New Roman"/>
                <a:cs typeface="Times New Roman"/>
              </a:rPr>
              <a:t>Transistor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bipolaire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28211" y="4365116"/>
            <a:ext cx="5164455" cy="864235"/>
          </a:xfrm>
          <a:custGeom>
            <a:avLst/>
            <a:gdLst/>
            <a:ahLst/>
            <a:cxnLst/>
            <a:rect l="l" t="t" r="r" b="b"/>
            <a:pathLst>
              <a:path w="5164455" h="864235">
                <a:moveTo>
                  <a:pt x="0" y="144017"/>
                </a:moveTo>
                <a:lnTo>
                  <a:pt x="7333" y="98511"/>
                </a:lnTo>
                <a:lnTo>
                  <a:pt x="27761" y="58978"/>
                </a:lnTo>
                <a:lnTo>
                  <a:pt x="58923" y="27797"/>
                </a:lnTo>
                <a:lnTo>
                  <a:pt x="98462" y="7345"/>
                </a:lnTo>
                <a:lnTo>
                  <a:pt x="144017" y="0"/>
                </a:lnTo>
                <a:lnTo>
                  <a:pt x="5020310" y="0"/>
                </a:lnTo>
                <a:lnTo>
                  <a:pt x="5065816" y="7345"/>
                </a:lnTo>
                <a:lnTo>
                  <a:pt x="5105349" y="27797"/>
                </a:lnTo>
                <a:lnTo>
                  <a:pt x="5136530" y="58978"/>
                </a:lnTo>
                <a:lnTo>
                  <a:pt x="5156982" y="98511"/>
                </a:lnTo>
                <a:lnTo>
                  <a:pt x="5164328" y="144017"/>
                </a:lnTo>
                <a:lnTo>
                  <a:pt x="5164328" y="720089"/>
                </a:lnTo>
                <a:lnTo>
                  <a:pt x="5156982" y="765596"/>
                </a:lnTo>
                <a:lnTo>
                  <a:pt x="5136530" y="805129"/>
                </a:lnTo>
                <a:lnTo>
                  <a:pt x="5105349" y="836310"/>
                </a:lnTo>
                <a:lnTo>
                  <a:pt x="5065816" y="856762"/>
                </a:lnTo>
                <a:lnTo>
                  <a:pt x="5020310" y="864107"/>
                </a:lnTo>
                <a:lnTo>
                  <a:pt x="144017" y="864107"/>
                </a:lnTo>
                <a:lnTo>
                  <a:pt x="98462" y="856762"/>
                </a:lnTo>
                <a:lnTo>
                  <a:pt x="58923" y="836310"/>
                </a:lnTo>
                <a:lnTo>
                  <a:pt x="27761" y="805129"/>
                </a:lnTo>
                <a:lnTo>
                  <a:pt x="7333" y="765596"/>
                </a:lnTo>
                <a:lnTo>
                  <a:pt x="0" y="720089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49751" y="4366386"/>
            <a:ext cx="4923790" cy="842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900"/>
              </a:lnSpc>
              <a:spcBef>
                <a:spcPts val="120"/>
              </a:spcBef>
            </a:pPr>
            <a:r>
              <a:rPr sz="1800" spc="-5" dirty="0">
                <a:latin typeface="Times New Roman"/>
                <a:cs typeface="Times New Roman"/>
              </a:rPr>
              <a:t>Un </a:t>
            </a:r>
            <a:r>
              <a:rPr sz="1800" dirty="0">
                <a:latin typeface="Times New Roman"/>
                <a:cs typeface="Times New Roman"/>
              </a:rPr>
              <a:t>transistor </a:t>
            </a:r>
            <a:r>
              <a:rPr sz="1800">
                <a:latin typeface="Times New Roman"/>
                <a:cs typeface="Times New Roman"/>
              </a:rPr>
              <a:t>bipolaire </a:t>
            </a:r>
            <a:r>
              <a:rPr lang="fr-FR" sz="1800" dirty="0" smtClean="0">
                <a:latin typeface="Times New Roman"/>
                <a:cs typeface="Times New Roman"/>
              </a:rPr>
              <a:t>à</a:t>
            </a:r>
            <a:r>
              <a:rPr sz="1800" smtClean="0">
                <a:latin typeface="Times New Roman"/>
                <a:cs typeface="Times New Roman"/>
              </a:rPr>
              <a:t> </a:t>
            </a:r>
            <a:r>
              <a:rPr lang="fr-FR" sz="1800" b="1" dirty="0" smtClean="0">
                <a:latin typeface="Times New Roman"/>
                <a:cs typeface="Times New Roman"/>
              </a:rPr>
              <a:t>02</a:t>
            </a:r>
            <a:r>
              <a:rPr sz="1800" b="1" smtClean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modes </a:t>
            </a:r>
            <a:r>
              <a:rPr sz="1800" dirty="0">
                <a:latin typeface="Times New Roman"/>
                <a:cs typeface="Times New Roman"/>
              </a:rPr>
              <a:t>de  fonctionnement : le </a:t>
            </a:r>
            <a:r>
              <a:rPr sz="1800" b="1" spc="-5" dirty="0">
                <a:latin typeface="Times New Roman"/>
                <a:cs typeface="Times New Roman"/>
              </a:rPr>
              <a:t>mode linéaire</a:t>
            </a:r>
            <a:r>
              <a:rPr sz="1800" spc="-5" dirty="0">
                <a:latin typeface="Times New Roman"/>
                <a:cs typeface="Times New Roman"/>
              </a:rPr>
              <a:t> (amplification) </a:t>
            </a:r>
            <a:r>
              <a:rPr sz="1800" dirty="0">
                <a:latin typeface="Times New Roman"/>
                <a:cs typeface="Times New Roman"/>
              </a:rPr>
              <a:t>et  </a:t>
            </a:r>
            <a:r>
              <a:rPr sz="1800" b="1" dirty="0">
                <a:latin typeface="Times New Roman"/>
                <a:cs typeface="Times New Roman"/>
              </a:rPr>
              <a:t>le </a:t>
            </a:r>
            <a:r>
              <a:rPr sz="1800" b="1" spc="-5" dirty="0">
                <a:latin typeface="Times New Roman"/>
                <a:cs typeface="Times New Roman"/>
              </a:rPr>
              <a:t>mode </a:t>
            </a:r>
            <a:r>
              <a:rPr sz="1800" b="1" dirty="0">
                <a:latin typeface="Times New Roman"/>
                <a:cs typeface="Times New Roman"/>
              </a:rPr>
              <a:t>bloqué/saturé </a:t>
            </a:r>
            <a:r>
              <a:rPr sz="1800" spc="-5" dirty="0">
                <a:latin typeface="Times New Roman"/>
                <a:cs typeface="Times New Roman"/>
              </a:rPr>
              <a:t>(commutation </a:t>
            </a:r>
            <a:r>
              <a:rPr sz="1800" dirty="0">
                <a:latin typeface="Times New Roman"/>
                <a:cs typeface="Times New Roman"/>
              </a:rPr>
              <a:t>ou</a:t>
            </a:r>
            <a:r>
              <a:rPr sz="1800" spc="-5" dirty="0">
                <a:latin typeface="Times New Roman"/>
                <a:cs typeface="Times New Roman"/>
              </a:rPr>
              <a:t> switch).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56197" y="5301208"/>
            <a:ext cx="2376297" cy="10801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35953" y="6406692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rlito"/>
                <a:cs typeface="Carlito"/>
              </a:rPr>
              <a:t>Transistor</a:t>
            </a:r>
            <a:r>
              <a:rPr sz="1200" spc="-7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NPN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79206" y="6406692"/>
            <a:ext cx="921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rlito"/>
                <a:cs typeface="Carlito"/>
              </a:rPr>
              <a:t>Transistor</a:t>
            </a:r>
            <a:r>
              <a:rPr sz="1200" spc="-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PNP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43400" y="5337619"/>
            <a:ext cx="965328" cy="13679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6121" y="207693"/>
            <a:ext cx="357847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6795" y="1196339"/>
            <a:ext cx="518922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5411" y="1196339"/>
              <a:ext cx="302361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5657" y="1241412"/>
            <a:ext cx="511302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35430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153543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Electronique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analogique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96539" y="1655064"/>
            <a:ext cx="3550920" cy="565785"/>
            <a:chOff x="2796539" y="1655064"/>
            <a:chExt cx="3550920" cy="565785"/>
          </a:xfrm>
        </p:grpSpPr>
        <p:sp>
          <p:nvSpPr>
            <p:cNvPr id="9" name="object 9"/>
            <p:cNvSpPr/>
            <p:nvPr/>
          </p:nvSpPr>
          <p:spPr>
            <a:xfrm>
              <a:off x="2796539" y="1673352"/>
              <a:ext cx="3550920" cy="464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02151" y="1655064"/>
              <a:ext cx="2196083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3783" y="1700771"/>
              <a:ext cx="3456432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3783" y="1700771"/>
            <a:ext cx="345694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38835">
              <a:lnSpc>
                <a:spcPct val="100000"/>
              </a:lnSpc>
              <a:spcBef>
                <a:spcPts val="300"/>
              </a:spcBef>
            </a:pPr>
            <a:r>
              <a:rPr sz="1800" b="1" i="1" dirty="0">
                <a:latin typeface="Times New Roman"/>
                <a:cs typeface="Times New Roman"/>
              </a:rPr>
              <a:t>Les éléments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actifs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2127" y="2127504"/>
            <a:ext cx="3324225" cy="565785"/>
            <a:chOff x="262127" y="2127504"/>
            <a:chExt cx="3324225" cy="565785"/>
          </a:xfrm>
        </p:grpSpPr>
        <p:sp>
          <p:nvSpPr>
            <p:cNvPr id="14" name="object 14"/>
            <p:cNvSpPr/>
            <p:nvPr/>
          </p:nvSpPr>
          <p:spPr>
            <a:xfrm>
              <a:off x="262127" y="2145792"/>
              <a:ext cx="3276600" cy="4632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2795" y="2127504"/>
              <a:ext cx="3313176" cy="5654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0197" y="2172957"/>
              <a:ext cx="3181730" cy="3693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0197" y="2172957"/>
            <a:ext cx="3181985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800" b="1" i="1" dirty="0">
                <a:latin typeface="Times New Roman"/>
                <a:cs typeface="Times New Roman"/>
              </a:rPr>
              <a:t>b. </a:t>
            </a:r>
            <a:r>
              <a:rPr sz="1800" b="1" i="1" spc="-10" dirty="0">
                <a:latin typeface="Times New Roman"/>
                <a:cs typeface="Times New Roman"/>
              </a:rPr>
              <a:t>Transistor </a:t>
            </a:r>
            <a:r>
              <a:rPr sz="1800" b="1" i="1" dirty="0">
                <a:latin typeface="Times New Roman"/>
                <a:cs typeface="Times New Roman"/>
              </a:rPr>
              <a:t>à </a:t>
            </a:r>
            <a:r>
              <a:rPr sz="1800" b="1" i="1" spc="-10" dirty="0">
                <a:latin typeface="Times New Roman"/>
                <a:cs typeface="Times New Roman"/>
              </a:rPr>
              <a:t>effet </a:t>
            </a:r>
            <a:r>
              <a:rPr sz="1800" b="1" i="1" dirty="0">
                <a:latin typeface="Times New Roman"/>
                <a:cs typeface="Times New Roman"/>
              </a:rPr>
              <a:t>de</a:t>
            </a:r>
            <a:r>
              <a:rPr sz="1800" b="1" i="1" spc="-3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champs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6631" y="2624201"/>
            <a:ext cx="8574405" cy="1232535"/>
            <a:chOff x="326631" y="2624201"/>
            <a:chExt cx="8574405" cy="1232535"/>
          </a:xfrm>
        </p:grpSpPr>
        <p:sp>
          <p:nvSpPr>
            <p:cNvPr id="19" name="object 19"/>
            <p:cNvSpPr/>
            <p:nvPr/>
          </p:nvSpPr>
          <p:spPr>
            <a:xfrm>
              <a:off x="339331" y="2636901"/>
              <a:ext cx="8549005" cy="1207135"/>
            </a:xfrm>
            <a:custGeom>
              <a:avLst/>
              <a:gdLst/>
              <a:ahLst/>
              <a:cxnLst/>
              <a:rect l="l" t="t" r="r" b="b"/>
              <a:pathLst>
                <a:path w="8549005" h="1207135">
                  <a:moveTo>
                    <a:pt x="8347722" y="0"/>
                  </a:moveTo>
                  <a:lnTo>
                    <a:pt x="201104" y="0"/>
                  </a:lnTo>
                  <a:lnTo>
                    <a:pt x="154990" y="5311"/>
                  </a:lnTo>
                  <a:lnTo>
                    <a:pt x="112660" y="20442"/>
                  </a:lnTo>
                  <a:lnTo>
                    <a:pt x="75320" y="44187"/>
                  </a:lnTo>
                  <a:lnTo>
                    <a:pt x="44178" y="75338"/>
                  </a:lnTo>
                  <a:lnTo>
                    <a:pt x="20439" y="112689"/>
                  </a:lnTo>
                  <a:lnTo>
                    <a:pt x="5310" y="155034"/>
                  </a:lnTo>
                  <a:lnTo>
                    <a:pt x="0" y="201168"/>
                  </a:lnTo>
                  <a:lnTo>
                    <a:pt x="0" y="1005586"/>
                  </a:lnTo>
                  <a:lnTo>
                    <a:pt x="5310" y="1051672"/>
                  </a:lnTo>
                  <a:lnTo>
                    <a:pt x="20439" y="1093983"/>
                  </a:lnTo>
                  <a:lnTo>
                    <a:pt x="44178" y="1131312"/>
                  </a:lnTo>
                  <a:lnTo>
                    <a:pt x="75320" y="1162449"/>
                  </a:lnTo>
                  <a:lnTo>
                    <a:pt x="112660" y="1186187"/>
                  </a:lnTo>
                  <a:lnTo>
                    <a:pt x="154990" y="1201315"/>
                  </a:lnTo>
                  <a:lnTo>
                    <a:pt x="201104" y="1206627"/>
                  </a:lnTo>
                  <a:lnTo>
                    <a:pt x="8347722" y="1206627"/>
                  </a:lnTo>
                  <a:lnTo>
                    <a:pt x="8393808" y="1201315"/>
                  </a:lnTo>
                  <a:lnTo>
                    <a:pt x="8436120" y="1186187"/>
                  </a:lnTo>
                  <a:lnTo>
                    <a:pt x="8473449" y="1162449"/>
                  </a:lnTo>
                  <a:lnTo>
                    <a:pt x="8504586" y="1131312"/>
                  </a:lnTo>
                  <a:lnTo>
                    <a:pt x="8528323" y="1093983"/>
                  </a:lnTo>
                  <a:lnTo>
                    <a:pt x="8543452" y="1051672"/>
                  </a:lnTo>
                  <a:lnTo>
                    <a:pt x="8548763" y="1005586"/>
                  </a:lnTo>
                  <a:lnTo>
                    <a:pt x="8548763" y="201168"/>
                  </a:lnTo>
                  <a:lnTo>
                    <a:pt x="8543452" y="155034"/>
                  </a:lnTo>
                  <a:lnTo>
                    <a:pt x="8528323" y="112689"/>
                  </a:lnTo>
                  <a:lnTo>
                    <a:pt x="8504586" y="75338"/>
                  </a:lnTo>
                  <a:lnTo>
                    <a:pt x="8473449" y="44187"/>
                  </a:lnTo>
                  <a:lnTo>
                    <a:pt x="8436120" y="20442"/>
                  </a:lnTo>
                  <a:lnTo>
                    <a:pt x="8393808" y="5311"/>
                  </a:lnTo>
                  <a:lnTo>
                    <a:pt x="8347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9331" y="2636901"/>
              <a:ext cx="8549005" cy="1207135"/>
            </a:xfrm>
            <a:custGeom>
              <a:avLst/>
              <a:gdLst/>
              <a:ahLst/>
              <a:cxnLst/>
              <a:rect l="l" t="t" r="r" b="b"/>
              <a:pathLst>
                <a:path w="8549005" h="1207135">
                  <a:moveTo>
                    <a:pt x="0" y="201168"/>
                  </a:moveTo>
                  <a:lnTo>
                    <a:pt x="5310" y="155034"/>
                  </a:lnTo>
                  <a:lnTo>
                    <a:pt x="20439" y="112689"/>
                  </a:lnTo>
                  <a:lnTo>
                    <a:pt x="44178" y="75338"/>
                  </a:lnTo>
                  <a:lnTo>
                    <a:pt x="75320" y="44187"/>
                  </a:lnTo>
                  <a:lnTo>
                    <a:pt x="112660" y="20442"/>
                  </a:lnTo>
                  <a:lnTo>
                    <a:pt x="154990" y="5311"/>
                  </a:lnTo>
                  <a:lnTo>
                    <a:pt x="201104" y="0"/>
                  </a:lnTo>
                  <a:lnTo>
                    <a:pt x="8347722" y="0"/>
                  </a:lnTo>
                  <a:lnTo>
                    <a:pt x="8393808" y="5311"/>
                  </a:lnTo>
                  <a:lnTo>
                    <a:pt x="8436120" y="20442"/>
                  </a:lnTo>
                  <a:lnTo>
                    <a:pt x="8473449" y="44187"/>
                  </a:lnTo>
                  <a:lnTo>
                    <a:pt x="8504586" y="75338"/>
                  </a:lnTo>
                  <a:lnTo>
                    <a:pt x="8528323" y="112689"/>
                  </a:lnTo>
                  <a:lnTo>
                    <a:pt x="8543452" y="155034"/>
                  </a:lnTo>
                  <a:lnTo>
                    <a:pt x="8548763" y="201168"/>
                  </a:lnTo>
                  <a:lnTo>
                    <a:pt x="8548763" y="1005586"/>
                  </a:lnTo>
                  <a:lnTo>
                    <a:pt x="8543452" y="1051672"/>
                  </a:lnTo>
                  <a:lnTo>
                    <a:pt x="8528323" y="1093983"/>
                  </a:lnTo>
                  <a:lnTo>
                    <a:pt x="8504586" y="1131312"/>
                  </a:lnTo>
                  <a:lnTo>
                    <a:pt x="8473449" y="1162449"/>
                  </a:lnTo>
                  <a:lnTo>
                    <a:pt x="8436120" y="1186187"/>
                  </a:lnTo>
                  <a:lnTo>
                    <a:pt x="8393808" y="1201315"/>
                  </a:lnTo>
                  <a:lnTo>
                    <a:pt x="8347722" y="1206627"/>
                  </a:lnTo>
                  <a:lnTo>
                    <a:pt x="201104" y="1206627"/>
                  </a:lnTo>
                  <a:lnTo>
                    <a:pt x="154990" y="1201315"/>
                  </a:lnTo>
                  <a:lnTo>
                    <a:pt x="112660" y="1186187"/>
                  </a:lnTo>
                  <a:lnTo>
                    <a:pt x="75320" y="1162449"/>
                  </a:lnTo>
                  <a:lnTo>
                    <a:pt x="44178" y="1131312"/>
                  </a:lnTo>
                  <a:lnTo>
                    <a:pt x="20439" y="1093983"/>
                  </a:lnTo>
                  <a:lnTo>
                    <a:pt x="5310" y="1051672"/>
                  </a:lnTo>
                  <a:lnTo>
                    <a:pt x="0" y="1005586"/>
                  </a:lnTo>
                  <a:lnTo>
                    <a:pt x="0" y="201168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339331" y="4275582"/>
            <a:ext cx="8578850" cy="432434"/>
          </a:xfrm>
          <a:custGeom>
            <a:avLst/>
            <a:gdLst/>
            <a:ahLst/>
            <a:cxnLst/>
            <a:rect l="l" t="t" r="r" b="b"/>
            <a:pathLst>
              <a:path w="8578850" h="432435">
                <a:moveTo>
                  <a:pt x="0" y="72009"/>
                </a:moveTo>
                <a:lnTo>
                  <a:pt x="5657" y="43987"/>
                </a:lnTo>
                <a:lnTo>
                  <a:pt x="21088" y="21097"/>
                </a:lnTo>
                <a:lnTo>
                  <a:pt x="43976" y="5661"/>
                </a:lnTo>
                <a:lnTo>
                  <a:pt x="72009" y="0"/>
                </a:lnTo>
                <a:lnTo>
                  <a:pt x="8506345" y="0"/>
                </a:lnTo>
                <a:lnTo>
                  <a:pt x="8534367" y="5661"/>
                </a:lnTo>
                <a:lnTo>
                  <a:pt x="8557256" y="21097"/>
                </a:lnTo>
                <a:lnTo>
                  <a:pt x="8572693" y="43987"/>
                </a:lnTo>
                <a:lnTo>
                  <a:pt x="8578354" y="72009"/>
                </a:lnTo>
                <a:lnTo>
                  <a:pt x="8578354" y="360045"/>
                </a:lnTo>
                <a:lnTo>
                  <a:pt x="8572693" y="388066"/>
                </a:lnTo>
                <a:lnTo>
                  <a:pt x="8557256" y="410956"/>
                </a:lnTo>
                <a:lnTo>
                  <a:pt x="8534367" y="426392"/>
                </a:lnTo>
                <a:lnTo>
                  <a:pt x="8506345" y="432054"/>
                </a:lnTo>
                <a:lnTo>
                  <a:pt x="72009" y="432054"/>
                </a:lnTo>
                <a:lnTo>
                  <a:pt x="43976" y="426392"/>
                </a:lnTo>
                <a:lnTo>
                  <a:pt x="21088" y="410956"/>
                </a:lnTo>
                <a:lnTo>
                  <a:pt x="5657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5429" y="4779645"/>
            <a:ext cx="8549005" cy="432434"/>
          </a:xfrm>
          <a:custGeom>
            <a:avLst/>
            <a:gdLst/>
            <a:ahLst/>
            <a:cxnLst/>
            <a:rect l="l" t="t" r="r" b="b"/>
            <a:pathLst>
              <a:path w="8549005" h="432435">
                <a:moveTo>
                  <a:pt x="0" y="72008"/>
                </a:moveTo>
                <a:lnTo>
                  <a:pt x="5659" y="43987"/>
                </a:lnTo>
                <a:lnTo>
                  <a:pt x="21093" y="21097"/>
                </a:lnTo>
                <a:lnTo>
                  <a:pt x="43982" y="5661"/>
                </a:lnTo>
                <a:lnTo>
                  <a:pt x="72009" y="0"/>
                </a:lnTo>
                <a:lnTo>
                  <a:pt x="8476818" y="0"/>
                </a:lnTo>
                <a:lnTo>
                  <a:pt x="8504839" y="5661"/>
                </a:lnTo>
                <a:lnTo>
                  <a:pt x="8527729" y="21097"/>
                </a:lnTo>
                <a:lnTo>
                  <a:pt x="8543165" y="43987"/>
                </a:lnTo>
                <a:lnTo>
                  <a:pt x="8548827" y="72008"/>
                </a:lnTo>
                <a:lnTo>
                  <a:pt x="8548827" y="360044"/>
                </a:lnTo>
                <a:lnTo>
                  <a:pt x="8543165" y="388066"/>
                </a:lnTo>
                <a:lnTo>
                  <a:pt x="8527729" y="410956"/>
                </a:lnTo>
                <a:lnTo>
                  <a:pt x="8504839" y="426392"/>
                </a:lnTo>
                <a:lnTo>
                  <a:pt x="8476818" y="432053"/>
                </a:lnTo>
                <a:lnTo>
                  <a:pt x="72009" y="432053"/>
                </a:lnTo>
                <a:lnTo>
                  <a:pt x="43982" y="426392"/>
                </a:lnTo>
                <a:lnTo>
                  <a:pt x="21093" y="410956"/>
                </a:lnTo>
                <a:lnTo>
                  <a:pt x="5659" y="388066"/>
                </a:lnTo>
                <a:lnTo>
                  <a:pt x="0" y="360044"/>
                </a:lnTo>
                <a:lnTo>
                  <a:pt x="0" y="72008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3661" y="5283708"/>
            <a:ext cx="8549005" cy="432434"/>
          </a:xfrm>
          <a:custGeom>
            <a:avLst/>
            <a:gdLst/>
            <a:ahLst/>
            <a:cxnLst/>
            <a:rect l="l" t="t" r="r" b="b"/>
            <a:pathLst>
              <a:path w="8549005" h="432435">
                <a:moveTo>
                  <a:pt x="0" y="72008"/>
                </a:moveTo>
                <a:lnTo>
                  <a:pt x="5659" y="43987"/>
                </a:lnTo>
                <a:lnTo>
                  <a:pt x="21093" y="21097"/>
                </a:lnTo>
                <a:lnTo>
                  <a:pt x="43982" y="5661"/>
                </a:lnTo>
                <a:lnTo>
                  <a:pt x="72008" y="0"/>
                </a:lnTo>
                <a:lnTo>
                  <a:pt x="8476869" y="0"/>
                </a:lnTo>
                <a:lnTo>
                  <a:pt x="8504890" y="5661"/>
                </a:lnTo>
                <a:lnTo>
                  <a:pt x="8527780" y="21097"/>
                </a:lnTo>
                <a:lnTo>
                  <a:pt x="8543216" y="43987"/>
                </a:lnTo>
                <a:lnTo>
                  <a:pt x="8548878" y="72008"/>
                </a:lnTo>
                <a:lnTo>
                  <a:pt x="8548878" y="360032"/>
                </a:lnTo>
                <a:lnTo>
                  <a:pt x="8543216" y="388059"/>
                </a:lnTo>
                <a:lnTo>
                  <a:pt x="8527780" y="410948"/>
                </a:lnTo>
                <a:lnTo>
                  <a:pt x="8504890" y="426381"/>
                </a:lnTo>
                <a:lnTo>
                  <a:pt x="8476869" y="432041"/>
                </a:lnTo>
                <a:lnTo>
                  <a:pt x="72008" y="432041"/>
                </a:lnTo>
                <a:lnTo>
                  <a:pt x="43982" y="426381"/>
                </a:lnTo>
                <a:lnTo>
                  <a:pt x="21093" y="410948"/>
                </a:lnTo>
                <a:lnTo>
                  <a:pt x="5659" y="388059"/>
                </a:lnTo>
                <a:lnTo>
                  <a:pt x="0" y="360032"/>
                </a:lnTo>
                <a:lnTo>
                  <a:pt x="0" y="72008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4101" y="5787745"/>
            <a:ext cx="8549005" cy="981075"/>
          </a:xfrm>
          <a:custGeom>
            <a:avLst/>
            <a:gdLst/>
            <a:ahLst/>
            <a:cxnLst/>
            <a:rect l="l" t="t" r="r" b="b"/>
            <a:pathLst>
              <a:path w="8549005" h="981075">
                <a:moveTo>
                  <a:pt x="0" y="163461"/>
                </a:moveTo>
                <a:lnTo>
                  <a:pt x="5839" y="120009"/>
                </a:lnTo>
                <a:lnTo>
                  <a:pt x="22318" y="80962"/>
                </a:lnTo>
                <a:lnTo>
                  <a:pt x="47878" y="47878"/>
                </a:lnTo>
                <a:lnTo>
                  <a:pt x="80962" y="22318"/>
                </a:lnTo>
                <a:lnTo>
                  <a:pt x="120009" y="5839"/>
                </a:lnTo>
                <a:lnTo>
                  <a:pt x="163461" y="0"/>
                </a:lnTo>
                <a:lnTo>
                  <a:pt x="8385403" y="0"/>
                </a:lnTo>
                <a:lnTo>
                  <a:pt x="8428819" y="5839"/>
                </a:lnTo>
                <a:lnTo>
                  <a:pt x="8467854" y="22318"/>
                </a:lnTo>
                <a:lnTo>
                  <a:pt x="8500941" y="47878"/>
                </a:lnTo>
                <a:lnTo>
                  <a:pt x="8526514" y="80962"/>
                </a:lnTo>
                <a:lnTo>
                  <a:pt x="8543007" y="120009"/>
                </a:lnTo>
                <a:lnTo>
                  <a:pt x="8548852" y="163461"/>
                </a:lnTo>
                <a:lnTo>
                  <a:pt x="8548852" y="817270"/>
                </a:lnTo>
                <a:lnTo>
                  <a:pt x="8543007" y="860727"/>
                </a:lnTo>
                <a:lnTo>
                  <a:pt x="8526514" y="899776"/>
                </a:lnTo>
                <a:lnTo>
                  <a:pt x="8500941" y="932859"/>
                </a:lnTo>
                <a:lnTo>
                  <a:pt x="8467854" y="958418"/>
                </a:lnTo>
                <a:lnTo>
                  <a:pt x="8428819" y="974895"/>
                </a:lnTo>
                <a:lnTo>
                  <a:pt x="8385403" y="980734"/>
                </a:lnTo>
                <a:lnTo>
                  <a:pt x="163461" y="980734"/>
                </a:lnTo>
                <a:lnTo>
                  <a:pt x="120009" y="974895"/>
                </a:lnTo>
                <a:lnTo>
                  <a:pt x="80962" y="958418"/>
                </a:lnTo>
                <a:lnTo>
                  <a:pt x="47878" y="932859"/>
                </a:lnTo>
                <a:lnTo>
                  <a:pt x="22318" y="899776"/>
                </a:lnTo>
                <a:lnTo>
                  <a:pt x="5839" y="860727"/>
                </a:lnTo>
                <a:lnTo>
                  <a:pt x="0" y="817270"/>
                </a:lnTo>
                <a:lnTo>
                  <a:pt x="0" y="163461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9084" y="2671953"/>
            <a:ext cx="8379459" cy="4060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0170" marR="31750" algn="just">
              <a:lnSpc>
                <a:spcPct val="99300"/>
              </a:lnSpc>
              <a:spcBef>
                <a:spcPts val="114"/>
              </a:spcBef>
            </a:pPr>
            <a:r>
              <a:rPr sz="1800" spc="-5" dirty="0">
                <a:latin typeface="Times New Roman"/>
                <a:cs typeface="Times New Roman"/>
              </a:rPr>
              <a:t>Un </a:t>
            </a:r>
            <a:r>
              <a:rPr sz="1800" dirty="0">
                <a:latin typeface="Times New Roman"/>
                <a:cs typeface="Times New Roman"/>
              </a:rPr>
              <a:t>transistor à </a:t>
            </a:r>
            <a:r>
              <a:rPr sz="1800" spc="-10" dirty="0">
                <a:latin typeface="Times New Roman"/>
                <a:cs typeface="Times New Roman"/>
              </a:rPr>
              <a:t>effet </a:t>
            </a:r>
            <a:r>
              <a:rPr sz="1800" dirty="0">
                <a:latin typeface="Times New Roman"/>
                <a:cs typeface="Times New Roman"/>
              </a:rPr>
              <a:t>de </a:t>
            </a:r>
            <a:r>
              <a:rPr sz="1800" spc="-5" dirty="0">
                <a:latin typeface="Times New Roman"/>
                <a:cs typeface="Times New Roman"/>
              </a:rPr>
              <a:t>champ </a:t>
            </a:r>
            <a:r>
              <a:rPr sz="1800" spc="-10" dirty="0">
                <a:latin typeface="Times New Roman"/>
                <a:cs typeface="Times New Roman"/>
              </a:rPr>
              <a:t>(FET </a:t>
            </a:r>
            <a:r>
              <a:rPr sz="1800" dirty="0">
                <a:latin typeface="Times New Roman"/>
                <a:cs typeface="Times New Roman"/>
              </a:rPr>
              <a:t>pour </a:t>
            </a:r>
            <a:r>
              <a:rPr sz="1800" spc="-5" dirty="0">
                <a:latin typeface="Times New Roman"/>
                <a:cs typeface="Times New Roman"/>
              </a:rPr>
              <a:t>Field </a:t>
            </a:r>
            <a:r>
              <a:rPr sz="1800" spc="-10" dirty="0">
                <a:latin typeface="Times New Roman"/>
                <a:cs typeface="Times New Roman"/>
              </a:rPr>
              <a:t>Effect Transistor) </a:t>
            </a:r>
            <a:r>
              <a:rPr sz="1800" spc="-5" dirty="0">
                <a:latin typeface="Times New Roman"/>
                <a:cs typeface="Times New Roman"/>
              </a:rPr>
              <a:t>est </a:t>
            </a:r>
            <a:r>
              <a:rPr sz="1800" dirty="0">
                <a:latin typeface="Times New Roman"/>
                <a:cs typeface="Times New Roman"/>
              </a:rPr>
              <a:t>un </a:t>
            </a:r>
            <a:r>
              <a:rPr sz="1800" b="1" spc="-5" dirty="0">
                <a:latin typeface="Times New Roman"/>
                <a:cs typeface="Times New Roman"/>
              </a:rPr>
              <a:t>dispositif 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1"/>
              </a:rPr>
              <a:t>semi-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1"/>
              </a:rPr>
              <a:t>conducteur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 la </a:t>
            </a:r>
            <a:r>
              <a:rPr sz="1800" spc="-5" dirty="0">
                <a:latin typeface="Times New Roman"/>
                <a:cs typeface="Times New Roman"/>
              </a:rPr>
              <a:t>famille des 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transistors</a:t>
            </a:r>
            <a:r>
              <a:rPr sz="1800" dirty="0">
                <a:latin typeface="Times New Roman"/>
                <a:cs typeface="Times New Roman"/>
              </a:rPr>
              <a:t>. </a:t>
            </a:r>
            <a:r>
              <a:rPr sz="1800" spc="-5" dirty="0">
                <a:latin typeface="Times New Roman"/>
                <a:cs typeface="Times New Roman"/>
              </a:rPr>
              <a:t>Sa particularité est </a:t>
            </a:r>
            <a:r>
              <a:rPr sz="1800" b="1" spc="-5" dirty="0">
                <a:latin typeface="Times New Roman"/>
                <a:cs typeface="Times New Roman"/>
              </a:rPr>
              <a:t>d'utiliser </a:t>
            </a:r>
            <a:r>
              <a:rPr sz="1800" b="1" dirty="0">
                <a:latin typeface="Times New Roman"/>
                <a:cs typeface="Times New Roman"/>
              </a:rPr>
              <a:t>un 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3"/>
              </a:rPr>
              <a:t>champ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3"/>
              </a:rPr>
              <a:t>électrique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  <a:hlinkClick r:id="rId13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pour </a:t>
            </a:r>
            <a:r>
              <a:rPr sz="1800" b="1" spc="-5" dirty="0">
                <a:latin typeface="Times New Roman"/>
                <a:cs typeface="Times New Roman"/>
              </a:rPr>
              <a:t>contrôler </a:t>
            </a:r>
            <a:r>
              <a:rPr sz="1800" b="1" spc="-5">
                <a:latin typeface="Times New Roman"/>
                <a:cs typeface="Times New Roman"/>
              </a:rPr>
              <a:t>la </a:t>
            </a:r>
            <a:r>
              <a:rPr sz="1800" b="1" spc="-5" smtClean="0">
                <a:latin typeface="Times New Roman"/>
                <a:cs typeface="Times New Roman"/>
              </a:rPr>
              <a:t>conductivité </a:t>
            </a:r>
            <a:r>
              <a:rPr sz="1800" b="1" spc="-5" dirty="0">
                <a:latin typeface="Times New Roman"/>
                <a:cs typeface="Times New Roman"/>
              </a:rPr>
              <a:t>d'un </a:t>
            </a:r>
            <a:r>
              <a:rPr sz="1800" b="1" dirty="0">
                <a:latin typeface="Times New Roman"/>
                <a:cs typeface="Times New Roman"/>
              </a:rPr>
              <a:t>« canal » </a:t>
            </a:r>
            <a:r>
              <a:rPr sz="1800" dirty="0">
                <a:latin typeface="Times New Roman"/>
                <a:cs typeface="Times New Roman"/>
              </a:rPr>
              <a:t>dans un matériau  </a:t>
            </a:r>
            <a:r>
              <a:rPr sz="1800" spc="-10" dirty="0">
                <a:latin typeface="Times New Roman"/>
                <a:cs typeface="Times New Roman"/>
              </a:rPr>
              <a:t>semi-conducteur.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94"/>
              </a:spcBef>
            </a:pPr>
            <a:r>
              <a:rPr sz="1800" dirty="0">
                <a:latin typeface="Times New Roman"/>
                <a:cs typeface="Times New Roman"/>
              </a:rPr>
              <a:t>Il existe plusieurs types de transistor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FET:</a:t>
            </a:r>
            <a:endParaRPr sz="1800">
              <a:latin typeface="Times New Roman"/>
              <a:cs typeface="Times New Roman"/>
            </a:endParaRPr>
          </a:p>
          <a:p>
            <a:pPr marL="395605" indent="-343535">
              <a:lnSpc>
                <a:spcPct val="100000"/>
              </a:lnSpc>
              <a:spcBef>
                <a:spcPts val="1400"/>
              </a:spcBef>
              <a:buFont typeface="Wingdings"/>
              <a:buChar char=""/>
              <a:tabLst>
                <a:tab pos="395605" algn="l"/>
                <a:tab pos="39624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JFET: </a:t>
            </a:r>
            <a:r>
              <a:rPr sz="1800" dirty="0">
                <a:latin typeface="Times New Roman"/>
                <a:cs typeface="Times New Roman"/>
              </a:rPr>
              <a:t>Junction Field </a:t>
            </a:r>
            <a:r>
              <a:rPr sz="1800" spc="-10" dirty="0">
                <a:latin typeface="Times New Roman"/>
                <a:cs typeface="Times New Roman"/>
              </a:rPr>
              <a:t>Effect Transistor </a:t>
            </a:r>
            <a:r>
              <a:rPr sz="1800" dirty="0">
                <a:latin typeface="Times New Roman"/>
                <a:cs typeface="Times New Roman"/>
              </a:rPr>
              <a:t>ou transistor à </a:t>
            </a:r>
            <a:r>
              <a:rPr sz="1800" spc="-10" dirty="0">
                <a:latin typeface="Times New Roman"/>
                <a:cs typeface="Times New Roman"/>
              </a:rPr>
              <a:t>effet </a:t>
            </a:r>
            <a:r>
              <a:rPr sz="1800" dirty="0">
                <a:latin typeface="Times New Roman"/>
                <a:cs typeface="Times New Roman"/>
              </a:rPr>
              <a:t>de </a:t>
            </a:r>
            <a:r>
              <a:rPr sz="1800" spc="-5" dirty="0">
                <a:latin typeface="Times New Roman"/>
                <a:cs typeface="Times New Roman"/>
              </a:rPr>
              <a:t>champ </a:t>
            </a:r>
            <a:r>
              <a:rPr sz="1800" dirty="0">
                <a:latin typeface="Times New Roman"/>
                <a:cs typeface="Times New Roman"/>
              </a:rPr>
              <a:t>à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jonction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421640" indent="-3435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21640" algn="l"/>
                <a:tab pos="422275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MOSFET: </a:t>
            </a:r>
            <a:r>
              <a:rPr sz="1800" dirty="0">
                <a:latin typeface="Times New Roman"/>
                <a:cs typeface="Times New Roman"/>
              </a:rPr>
              <a:t>Metal Oxyde </a:t>
            </a:r>
            <a:r>
              <a:rPr sz="1800" spc="-5" dirty="0">
                <a:latin typeface="Times New Roman"/>
                <a:cs typeface="Times New Roman"/>
              </a:rPr>
              <a:t>Semiconductor Field Effect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Transistor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400050" indent="-343535">
              <a:lnSpc>
                <a:spcPct val="100000"/>
              </a:lnSpc>
              <a:buFont typeface="Wingdings"/>
              <a:buChar char=""/>
              <a:tabLst>
                <a:tab pos="399415" algn="l"/>
                <a:tab pos="400685" algn="l"/>
              </a:tabLst>
            </a:pPr>
            <a:r>
              <a:rPr sz="1800" b="1" spc="-15" dirty="0">
                <a:latin typeface="Times New Roman"/>
                <a:cs typeface="Times New Roman"/>
              </a:rPr>
              <a:t>MESFET: </a:t>
            </a:r>
            <a:r>
              <a:rPr sz="1800" spc="-5" dirty="0">
                <a:latin typeface="Times New Roman"/>
                <a:cs typeface="Times New Roman"/>
              </a:rPr>
              <a:t>MEtal Semiconductor Field Effect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Transistor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 marL="436880" marR="5080" indent="-342900" algn="just">
              <a:lnSpc>
                <a:spcPct val="98900"/>
              </a:lnSpc>
              <a:buFont typeface="Wingdings"/>
              <a:buChar char=""/>
              <a:tabLst>
                <a:tab pos="437515" algn="l"/>
              </a:tabLst>
            </a:pPr>
            <a:r>
              <a:rPr sz="1800" spc="-5" dirty="0">
                <a:latin typeface="Times New Roman"/>
                <a:cs typeface="Times New Roman"/>
              </a:rPr>
              <a:t>MODFET </a:t>
            </a:r>
            <a:r>
              <a:rPr sz="1800" dirty="0">
                <a:latin typeface="Times New Roman"/>
                <a:cs typeface="Times New Roman"/>
              </a:rPr>
              <a:t>( </a:t>
            </a:r>
            <a:r>
              <a:rPr sz="1800" spc="-5" dirty="0">
                <a:latin typeface="Times New Roman"/>
                <a:cs typeface="Times New Roman"/>
              </a:rPr>
              <a:t>Modulated-doping </a:t>
            </a:r>
            <a:r>
              <a:rPr sz="1800" dirty="0">
                <a:latin typeface="Times New Roman"/>
                <a:cs typeface="Times New Roman"/>
              </a:rPr>
              <a:t>field </a:t>
            </a:r>
            <a:r>
              <a:rPr sz="1800" spc="-10" dirty="0">
                <a:latin typeface="Times New Roman"/>
                <a:cs typeface="Times New Roman"/>
              </a:rPr>
              <a:t>effect </a:t>
            </a:r>
            <a:r>
              <a:rPr sz="1800" spc="-5" dirty="0">
                <a:latin typeface="Times New Roman"/>
                <a:cs typeface="Times New Roman"/>
              </a:rPr>
              <a:t>transistor) </a:t>
            </a:r>
            <a:r>
              <a:rPr sz="1800" dirty="0">
                <a:latin typeface="Times New Roman"/>
                <a:cs typeface="Times New Roman"/>
              </a:rPr>
              <a:t>ou </a:t>
            </a:r>
            <a:r>
              <a:rPr sz="1800" b="1" spc="-5" dirty="0">
                <a:latin typeface="Times New Roman"/>
                <a:cs typeface="Times New Roman"/>
              </a:rPr>
              <a:t>HEMT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(High Electron  </a:t>
            </a:r>
            <a:r>
              <a:rPr sz="1800" spc="-5" dirty="0">
                <a:latin typeface="Times New Roman"/>
                <a:cs typeface="Times New Roman"/>
              </a:rPr>
              <a:t>Mobility </a:t>
            </a:r>
            <a:r>
              <a:rPr sz="1800" spc="-10" dirty="0">
                <a:latin typeface="Times New Roman"/>
                <a:cs typeface="Times New Roman"/>
              </a:rPr>
              <a:t>Transistor) </a:t>
            </a:r>
            <a:r>
              <a:rPr sz="1800" spc="-5" dirty="0">
                <a:latin typeface="Times New Roman"/>
                <a:cs typeface="Times New Roman"/>
              </a:rPr>
              <a:t>est </a:t>
            </a:r>
            <a:r>
              <a:rPr sz="1800" dirty="0">
                <a:latin typeface="Times New Roman"/>
                <a:cs typeface="Times New Roman"/>
              </a:rPr>
              <a:t>un </a:t>
            </a:r>
            <a:r>
              <a:rPr sz="1800" spc="-5" dirty="0">
                <a:latin typeface="Times New Roman"/>
                <a:cs typeface="Times New Roman"/>
              </a:rPr>
              <a:t>transistor </a:t>
            </a:r>
            <a:r>
              <a:rPr sz="1800" dirty="0">
                <a:latin typeface="Times New Roman"/>
                <a:cs typeface="Times New Roman"/>
              </a:rPr>
              <a:t>à </a:t>
            </a:r>
            <a:r>
              <a:rPr sz="1800" spc="-5" dirty="0">
                <a:latin typeface="Times New Roman"/>
                <a:cs typeface="Times New Roman"/>
              </a:rPr>
              <a:t>haute mobilité d'électrons </a:t>
            </a:r>
            <a:r>
              <a:rPr sz="1800" dirty="0">
                <a:latin typeface="Times New Roman"/>
                <a:cs typeface="Times New Roman"/>
              </a:rPr>
              <a:t>connu </a:t>
            </a:r>
            <a:r>
              <a:rPr sz="1800" spc="-5" dirty="0">
                <a:latin typeface="Times New Roman"/>
                <a:cs typeface="Times New Roman"/>
              </a:rPr>
              <a:t>aussi sous </a:t>
            </a:r>
            <a:r>
              <a:rPr sz="1800" dirty="0">
                <a:latin typeface="Times New Roman"/>
                <a:cs typeface="Times New Roman"/>
              </a:rPr>
              <a:t>le  nom de transistor à </a:t>
            </a:r>
            <a:r>
              <a:rPr sz="1800" spc="-10" dirty="0">
                <a:latin typeface="Times New Roman"/>
                <a:cs typeface="Times New Roman"/>
              </a:rPr>
              <a:t>effet </a:t>
            </a:r>
            <a:r>
              <a:rPr sz="1800" dirty="0">
                <a:latin typeface="Times New Roman"/>
                <a:cs typeface="Times New Roman"/>
              </a:rPr>
              <a:t>de </a:t>
            </a:r>
            <a:r>
              <a:rPr sz="1800" spc="-5" dirty="0">
                <a:latin typeface="Times New Roman"/>
                <a:cs typeface="Times New Roman"/>
              </a:rPr>
              <a:t>champ </a:t>
            </a:r>
            <a:r>
              <a:rPr sz="1800" dirty="0">
                <a:latin typeface="Times New Roman"/>
                <a:cs typeface="Times New Roman"/>
              </a:rPr>
              <a:t>à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hétéro-structure.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28600"/>
            <a:ext cx="380707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6795" y="1196339"/>
            <a:ext cx="518922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7603" y="1196339"/>
              <a:ext cx="2997708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5657" y="1241412"/>
            <a:ext cx="511302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47495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154813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Electronique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numérique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3068" y="1655064"/>
            <a:ext cx="8676132" cy="2154936"/>
            <a:chOff x="163068" y="1655064"/>
            <a:chExt cx="8130540" cy="1894839"/>
          </a:xfrm>
        </p:grpSpPr>
        <p:sp>
          <p:nvSpPr>
            <p:cNvPr id="9" name="object 9"/>
            <p:cNvSpPr/>
            <p:nvPr/>
          </p:nvSpPr>
          <p:spPr>
            <a:xfrm>
              <a:off x="503542" y="2132838"/>
              <a:ext cx="7777480" cy="1404620"/>
            </a:xfrm>
            <a:custGeom>
              <a:avLst/>
              <a:gdLst/>
              <a:ahLst/>
              <a:cxnLst/>
              <a:rect l="l" t="t" r="r" b="b"/>
              <a:pathLst>
                <a:path w="7777480" h="1404620">
                  <a:moveTo>
                    <a:pt x="0" y="234061"/>
                  </a:moveTo>
                  <a:lnTo>
                    <a:pt x="4755" y="186884"/>
                  </a:lnTo>
                  <a:lnTo>
                    <a:pt x="18392" y="142946"/>
                  </a:lnTo>
                  <a:lnTo>
                    <a:pt x="39971" y="103187"/>
                  </a:lnTo>
                  <a:lnTo>
                    <a:pt x="68549" y="68548"/>
                  </a:lnTo>
                  <a:lnTo>
                    <a:pt x="103186" y="39969"/>
                  </a:lnTo>
                  <a:lnTo>
                    <a:pt x="142941" y="18391"/>
                  </a:lnTo>
                  <a:lnTo>
                    <a:pt x="186871" y="4754"/>
                  </a:lnTo>
                  <a:lnTo>
                    <a:pt x="234035" y="0"/>
                  </a:lnTo>
                  <a:lnTo>
                    <a:pt x="7542796" y="0"/>
                  </a:lnTo>
                  <a:lnTo>
                    <a:pt x="7589973" y="4754"/>
                  </a:lnTo>
                  <a:lnTo>
                    <a:pt x="7633911" y="18391"/>
                  </a:lnTo>
                  <a:lnTo>
                    <a:pt x="7673670" y="39969"/>
                  </a:lnTo>
                  <a:lnTo>
                    <a:pt x="7708309" y="68548"/>
                  </a:lnTo>
                  <a:lnTo>
                    <a:pt x="7736888" y="103187"/>
                  </a:lnTo>
                  <a:lnTo>
                    <a:pt x="7758466" y="142946"/>
                  </a:lnTo>
                  <a:lnTo>
                    <a:pt x="7772103" y="186884"/>
                  </a:lnTo>
                  <a:lnTo>
                    <a:pt x="7776857" y="234061"/>
                  </a:lnTo>
                  <a:lnTo>
                    <a:pt x="7776857" y="1170177"/>
                  </a:lnTo>
                  <a:lnTo>
                    <a:pt x="7772103" y="1217312"/>
                  </a:lnTo>
                  <a:lnTo>
                    <a:pt x="7758466" y="1261219"/>
                  </a:lnTo>
                  <a:lnTo>
                    <a:pt x="7736888" y="1300955"/>
                  </a:lnTo>
                  <a:lnTo>
                    <a:pt x="7708309" y="1335579"/>
                  </a:lnTo>
                  <a:lnTo>
                    <a:pt x="7673670" y="1364149"/>
                  </a:lnTo>
                  <a:lnTo>
                    <a:pt x="7633911" y="1385722"/>
                  </a:lnTo>
                  <a:lnTo>
                    <a:pt x="7589973" y="1399357"/>
                  </a:lnTo>
                  <a:lnTo>
                    <a:pt x="7542796" y="1404112"/>
                  </a:lnTo>
                  <a:lnTo>
                    <a:pt x="234035" y="1404112"/>
                  </a:lnTo>
                  <a:lnTo>
                    <a:pt x="186871" y="1399357"/>
                  </a:lnTo>
                  <a:lnTo>
                    <a:pt x="142941" y="1385722"/>
                  </a:lnTo>
                  <a:lnTo>
                    <a:pt x="103186" y="1364149"/>
                  </a:lnTo>
                  <a:lnTo>
                    <a:pt x="68549" y="1335579"/>
                  </a:lnTo>
                  <a:lnTo>
                    <a:pt x="39971" y="1300955"/>
                  </a:lnTo>
                  <a:lnTo>
                    <a:pt x="18392" y="1261219"/>
                  </a:lnTo>
                  <a:lnTo>
                    <a:pt x="4755" y="1217312"/>
                  </a:lnTo>
                  <a:lnTo>
                    <a:pt x="0" y="1170177"/>
                  </a:lnTo>
                  <a:lnTo>
                    <a:pt x="0" y="234061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216" y="1673352"/>
              <a:ext cx="1822704" cy="464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068" y="1655064"/>
              <a:ext cx="1853183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523" y="1700771"/>
              <a:ext cx="1728216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28600" y="3657600"/>
            <a:ext cx="8763000" cy="3124200"/>
            <a:chOff x="182879" y="3662171"/>
            <a:chExt cx="8097520" cy="2875915"/>
          </a:xfrm>
        </p:grpSpPr>
        <p:sp>
          <p:nvSpPr>
            <p:cNvPr id="14" name="object 14"/>
            <p:cNvSpPr/>
            <p:nvPr/>
          </p:nvSpPr>
          <p:spPr>
            <a:xfrm>
              <a:off x="213364" y="3669791"/>
              <a:ext cx="2813294" cy="4846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879" y="3662171"/>
              <a:ext cx="2881884" cy="5654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523" y="3687317"/>
              <a:ext cx="2736278" cy="40868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1523" y="3687317"/>
              <a:ext cx="2736850" cy="408940"/>
            </a:xfrm>
            <a:custGeom>
              <a:avLst/>
              <a:gdLst/>
              <a:ahLst/>
              <a:cxnLst/>
              <a:rect l="l" t="t" r="r" b="b"/>
              <a:pathLst>
                <a:path w="2736850" h="408939">
                  <a:moveTo>
                    <a:pt x="0" y="68071"/>
                  </a:moveTo>
                  <a:lnTo>
                    <a:pt x="5352" y="41576"/>
                  </a:lnTo>
                  <a:lnTo>
                    <a:pt x="19946" y="19938"/>
                  </a:lnTo>
                  <a:lnTo>
                    <a:pt x="41592" y="5349"/>
                  </a:lnTo>
                  <a:lnTo>
                    <a:pt x="68097" y="0"/>
                  </a:lnTo>
                  <a:lnTo>
                    <a:pt x="2668206" y="0"/>
                  </a:lnTo>
                  <a:lnTo>
                    <a:pt x="2694701" y="5349"/>
                  </a:lnTo>
                  <a:lnTo>
                    <a:pt x="2716339" y="19938"/>
                  </a:lnTo>
                  <a:lnTo>
                    <a:pt x="2730928" y="41576"/>
                  </a:lnTo>
                  <a:lnTo>
                    <a:pt x="2736278" y="68071"/>
                  </a:lnTo>
                  <a:lnTo>
                    <a:pt x="2736278" y="340486"/>
                  </a:lnTo>
                  <a:lnTo>
                    <a:pt x="2730928" y="367055"/>
                  </a:lnTo>
                  <a:lnTo>
                    <a:pt x="2716339" y="388731"/>
                  </a:lnTo>
                  <a:lnTo>
                    <a:pt x="2694701" y="403334"/>
                  </a:lnTo>
                  <a:lnTo>
                    <a:pt x="2668206" y="408685"/>
                  </a:lnTo>
                  <a:lnTo>
                    <a:pt x="68097" y="408685"/>
                  </a:lnTo>
                  <a:lnTo>
                    <a:pt x="41592" y="403334"/>
                  </a:lnTo>
                  <a:lnTo>
                    <a:pt x="19946" y="388731"/>
                  </a:lnTo>
                  <a:lnTo>
                    <a:pt x="5352" y="367055"/>
                  </a:lnTo>
                  <a:lnTo>
                    <a:pt x="0" y="340486"/>
                  </a:lnTo>
                  <a:lnTo>
                    <a:pt x="0" y="68071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0410" y="4221098"/>
              <a:ext cx="7777480" cy="2304415"/>
            </a:xfrm>
            <a:custGeom>
              <a:avLst/>
              <a:gdLst/>
              <a:ahLst/>
              <a:cxnLst/>
              <a:rect l="l" t="t" r="r" b="b"/>
              <a:pathLst>
                <a:path w="7777480" h="2304415">
                  <a:moveTo>
                    <a:pt x="0" y="384048"/>
                  </a:moveTo>
                  <a:lnTo>
                    <a:pt x="2992" y="335876"/>
                  </a:lnTo>
                  <a:lnTo>
                    <a:pt x="11729" y="289489"/>
                  </a:lnTo>
                  <a:lnTo>
                    <a:pt x="25850" y="245248"/>
                  </a:lnTo>
                  <a:lnTo>
                    <a:pt x="44997" y="203511"/>
                  </a:lnTo>
                  <a:lnTo>
                    <a:pt x="68808" y="164639"/>
                  </a:lnTo>
                  <a:lnTo>
                    <a:pt x="96925" y="128991"/>
                  </a:lnTo>
                  <a:lnTo>
                    <a:pt x="128986" y="96929"/>
                  </a:lnTo>
                  <a:lnTo>
                    <a:pt x="164633" y="68812"/>
                  </a:lnTo>
                  <a:lnTo>
                    <a:pt x="203505" y="44999"/>
                  </a:lnTo>
                  <a:lnTo>
                    <a:pt x="245242" y="25852"/>
                  </a:lnTo>
                  <a:lnTo>
                    <a:pt x="289485" y="11730"/>
                  </a:lnTo>
                  <a:lnTo>
                    <a:pt x="335874" y="2992"/>
                  </a:lnTo>
                  <a:lnTo>
                    <a:pt x="384048" y="0"/>
                  </a:lnTo>
                  <a:lnTo>
                    <a:pt x="7392860" y="0"/>
                  </a:lnTo>
                  <a:lnTo>
                    <a:pt x="7441031" y="2992"/>
                  </a:lnTo>
                  <a:lnTo>
                    <a:pt x="7487418" y="11730"/>
                  </a:lnTo>
                  <a:lnTo>
                    <a:pt x="7531660" y="25852"/>
                  </a:lnTo>
                  <a:lnTo>
                    <a:pt x="7573397" y="44999"/>
                  </a:lnTo>
                  <a:lnTo>
                    <a:pt x="7612269" y="68812"/>
                  </a:lnTo>
                  <a:lnTo>
                    <a:pt x="7647916" y="96929"/>
                  </a:lnTo>
                  <a:lnTo>
                    <a:pt x="7679978" y="128991"/>
                  </a:lnTo>
                  <a:lnTo>
                    <a:pt x="7708096" y="164639"/>
                  </a:lnTo>
                  <a:lnTo>
                    <a:pt x="7731908" y="203511"/>
                  </a:lnTo>
                  <a:lnTo>
                    <a:pt x="7751055" y="245248"/>
                  </a:lnTo>
                  <a:lnTo>
                    <a:pt x="7765178" y="289489"/>
                  </a:lnTo>
                  <a:lnTo>
                    <a:pt x="7773915" y="335876"/>
                  </a:lnTo>
                  <a:lnTo>
                    <a:pt x="7776908" y="384048"/>
                  </a:lnTo>
                  <a:lnTo>
                    <a:pt x="7776908" y="1920189"/>
                  </a:lnTo>
                  <a:lnTo>
                    <a:pt x="7773915" y="1968365"/>
                  </a:lnTo>
                  <a:lnTo>
                    <a:pt x="7765178" y="2014756"/>
                  </a:lnTo>
                  <a:lnTo>
                    <a:pt x="7751055" y="2059001"/>
                  </a:lnTo>
                  <a:lnTo>
                    <a:pt x="7731908" y="2100740"/>
                  </a:lnTo>
                  <a:lnTo>
                    <a:pt x="7708096" y="2139613"/>
                  </a:lnTo>
                  <a:lnTo>
                    <a:pt x="7679978" y="2175261"/>
                  </a:lnTo>
                  <a:lnTo>
                    <a:pt x="7647916" y="2207323"/>
                  </a:lnTo>
                  <a:lnTo>
                    <a:pt x="7612269" y="2235440"/>
                  </a:lnTo>
                  <a:lnTo>
                    <a:pt x="7573397" y="2259252"/>
                  </a:lnTo>
                  <a:lnTo>
                    <a:pt x="7531660" y="2278398"/>
                  </a:lnTo>
                  <a:lnTo>
                    <a:pt x="7487418" y="2292520"/>
                  </a:lnTo>
                  <a:lnTo>
                    <a:pt x="7441031" y="2301257"/>
                  </a:lnTo>
                  <a:lnTo>
                    <a:pt x="7392860" y="2304249"/>
                  </a:lnTo>
                  <a:lnTo>
                    <a:pt x="384048" y="2304249"/>
                  </a:lnTo>
                  <a:lnTo>
                    <a:pt x="335874" y="2301257"/>
                  </a:lnTo>
                  <a:lnTo>
                    <a:pt x="289485" y="2292520"/>
                  </a:lnTo>
                  <a:lnTo>
                    <a:pt x="245242" y="2278398"/>
                  </a:lnTo>
                  <a:lnTo>
                    <a:pt x="203505" y="2259252"/>
                  </a:lnTo>
                  <a:lnTo>
                    <a:pt x="164633" y="2235440"/>
                  </a:lnTo>
                  <a:lnTo>
                    <a:pt x="128986" y="2207323"/>
                  </a:lnTo>
                  <a:lnTo>
                    <a:pt x="96925" y="2175261"/>
                  </a:lnTo>
                  <a:lnTo>
                    <a:pt x="68808" y="2139613"/>
                  </a:lnTo>
                  <a:lnTo>
                    <a:pt x="44997" y="2100740"/>
                  </a:lnTo>
                  <a:lnTo>
                    <a:pt x="25850" y="2059001"/>
                  </a:lnTo>
                  <a:lnTo>
                    <a:pt x="11729" y="2014756"/>
                  </a:lnTo>
                  <a:lnTo>
                    <a:pt x="2992" y="1968365"/>
                  </a:lnTo>
                  <a:lnTo>
                    <a:pt x="0" y="1920189"/>
                  </a:lnTo>
                  <a:lnTo>
                    <a:pt x="0" y="384048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1522" y="1700770"/>
            <a:ext cx="1882077" cy="315471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Circuit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intégré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316" y="2209800"/>
            <a:ext cx="8260284" cy="436499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13055" marR="5080" algn="just">
              <a:lnSpc>
                <a:spcPct val="99300"/>
              </a:lnSpc>
              <a:spcBef>
                <a:spcPts val="114"/>
              </a:spcBef>
            </a:pPr>
            <a:r>
              <a:rPr sz="2000" dirty="0">
                <a:latin typeface="Times New Roman"/>
                <a:cs typeface="Times New Roman"/>
              </a:rPr>
              <a:t>Le </a:t>
            </a:r>
            <a:r>
              <a:rPr sz="2000" b="1" spc="-5" dirty="0">
                <a:latin typeface="Times New Roman"/>
                <a:cs typeface="Times New Roman"/>
              </a:rPr>
              <a:t>circuit </a:t>
            </a:r>
            <a:r>
              <a:rPr sz="2000" b="1" dirty="0">
                <a:latin typeface="Times New Roman"/>
                <a:cs typeface="Times New Roman"/>
              </a:rPr>
              <a:t>intégré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CI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imes New Roman"/>
                <a:cs typeface="Times New Roman"/>
              </a:rPr>
              <a:t>(ou la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puce </a:t>
            </a:r>
            <a:r>
              <a:rPr sz="2000" b="1" spc="-5" dirty="0">
                <a:latin typeface="Times New Roman"/>
                <a:cs typeface="Times New Roman"/>
              </a:rPr>
              <a:t>électronique</a:t>
            </a:r>
            <a:r>
              <a:rPr sz="2000" spc="-5" dirty="0">
                <a:latin typeface="Times New Roman"/>
                <a:cs typeface="Times New Roman"/>
              </a:rPr>
              <a:t>) est </a:t>
            </a: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composant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électronique  </a:t>
            </a:r>
            <a:r>
              <a:rPr sz="2000" dirty="0">
                <a:latin typeface="Times New Roman"/>
                <a:cs typeface="Times New Roman"/>
              </a:rPr>
              <a:t>reproduisant </a:t>
            </a:r>
            <a:r>
              <a:rPr sz="2000" spc="-5" dirty="0">
                <a:latin typeface="Times New Roman"/>
                <a:cs typeface="Times New Roman"/>
              </a:rPr>
              <a:t>une </a:t>
            </a:r>
            <a:r>
              <a:rPr sz="2000" dirty="0">
                <a:latin typeface="Times New Roman"/>
                <a:cs typeface="Times New Roman"/>
              </a:rPr>
              <a:t>ou plusieurs </a:t>
            </a:r>
            <a:r>
              <a:rPr sz="2000" spc="-5" dirty="0">
                <a:latin typeface="Times New Roman"/>
                <a:cs typeface="Times New Roman"/>
              </a:rPr>
              <a:t>fonctions électroniques </a:t>
            </a:r>
            <a:r>
              <a:rPr sz="2000" dirty="0">
                <a:latin typeface="Times New Roman"/>
                <a:cs typeface="Times New Roman"/>
              </a:rPr>
              <a:t>plus ou </a:t>
            </a:r>
            <a:r>
              <a:rPr sz="2000" spc="-5" dirty="0">
                <a:latin typeface="Times New Roman"/>
                <a:cs typeface="Times New Roman"/>
              </a:rPr>
              <a:t>moins </a:t>
            </a:r>
            <a:r>
              <a:rPr sz="2000" dirty="0">
                <a:latin typeface="Times New Roman"/>
                <a:cs typeface="Times New Roman"/>
              </a:rPr>
              <a:t>complexes,  </a:t>
            </a:r>
            <a:r>
              <a:rPr sz="2000" spc="-5" dirty="0">
                <a:latin typeface="Times New Roman"/>
                <a:cs typeface="Times New Roman"/>
              </a:rPr>
              <a:t>intégrant souvent plusieurs types </a:t>
            </a:r>
            <a:r>
              <a:rPr sz="2000" dirty="0">
                <a:latin typeface="Times New Roman"/>
                <a:cs typeface="Times New Roman"/>
              </a:rPr>
              <a:t>de </a:t>
            </a:r>
            <a:r>
              <a:rPr sz="2000" spc="-5" dirty="0">
                <a:latin typeface="Times New Roman"/>
                <a:cs typeface="Times New Roman"/>
              </a:rPr>
              <a:t>composants </a:t>
            </a:r>
            <a:r>
              <a:rPr sz="2000" dirty="0">
                <a:latin typeface="Times New Roman"/>
                <a:cs typeface="Times New Roman"/>
              </a:rPr>
              <a:t>électroniques de base dans un  volume réduit, rendant le circuit facile à </a:t>
            </a:r>
            <a:r>
              <a:rPr sz="2000" spc="-5" dirty="0">
                <a:latin typeface="Times New Roman"/>
                <a:cs typeface="Times New Roman"/>
              </a:rPr>
              <a:t>mettre </a:t>
            </a: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œuvre.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i="1" spc="-5" smtClean="0">
                <a:latin typeface="Times New Roman"/>
                <a:cs typeface="Times New Roman"/>
              </a:rPr>
              <a:t>Circuit </a:t>
            </a:r>
            <a:r>
              <a:rPr sz="2000" b="1" i="1" dirty="0">
                <a:latin typeface="Times New Roman"/>
                <a:cs typeface="Times New Roman"/>
              </a:rPr>
              <a:t>intégré</a:t>
            </a:r>
            <a:r>
              <a:rPr sz="2000" b="1" i="1" spc="-5" dirty="0">
                <a:latin typeface="Times New Roman"/>
                <a:cs typeface="Times New Roman"/>
              </a:rPr>
              <a:t> numérique</a:t>
            </a:r>
            <a:endParaRPr sz="2000">
              <a:latin typeface="Times New Roman"/>
              <a:cs typeface="Times New Roman"/>
            </a:endParaRPr>
          </a:p>
          <a:p>
            <a:pPr marL="343535" marR="60960" algn="just">
              <a:lnSpc>
                <a:spcPct val="99600"/>
              </a:lnSpc>
            </a:pPr>
            <a:endParaRPr lang="fr-FR" sz="2000" spc="-5" dirty="0" smtClean="0">
              <a:latin typeface="Times New Roman"/>
              <a:cs typeface="Times New Roman"/>
            </a:endParaRPr>
          </a:p>
          <a:p>
            <a:pPr marL="343535" marR="60960" algn="just">
              <a:lnSpc>
                <a:spcPct val="99600"/>
              </a:lnSpc>
            </a:pPr>
            <a:r>
              <a:rPr sz="2000" spc="-5" smtClean="0">
                <a:latin typeface="Times New Roman"/>
                <a:cs typeface="Times New Roman"/>
              </a:rPr>
              <a:t>Les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circuits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intégrés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numériques </a:t>
            </a:r>
            <a:r>
              <a:rPr sz="2000" b="1" spc="-5" dirty="0">
                <a:latin typeface="Times New Roman"/>
                <a:cs typeface="Times New Roman"/>
              </a:rPr>
              <a:t>les </a:t>
            </a:r>
            <a:r>
              <a:rPr sz="2000" b="1" dirty="0">
                <a:latin typeface="Times New Roman"/>
                <a:cs typeface="Times New Roman"/>
              </a:rPr>
              <a:t>plus </a:t>
            </a:r>
            <a:r>
              <a:rPr sz="2000" b="1" spc="-5" dirty="0">
                <a:latin typeface="Times New Roman"/>
                <a:cs typeface="Times New Roman"/>
              </a:rPr>
              <a:t>simples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sont </a:t>
            </a:r>
            <a:r>
              <a:rPr sz="2000" spc="-5" dirty="0">
                <a:latin typeface="Times New Roman"/>
                <a:cs typeface="Times New Roman"/>
              </a:rPr>
              <a:t>des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portes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logiques  </a:t>
            </a:r>
            <a:r>
              <a:rPr sz="2000" spc="-5" dirty="0">
                <a:latin typeface="Times New Roman"/>
                <a:cs typeface="Times New Roman"/>
              </a:rPr>
              <a:t>simples (et, ou, </a:t>
            </a:r>
            <a:r>
              <a:rPr sz="2000" dirty="0">
                <a:latin typeface="Times New Roman"/>
                <a:cs typeface="Times New Roman"/>
              </a:rPr>
              <a:t>non), </a:t>
            </a:r>
            <a:r>
              <a:rPr sz="2000" b="1" spc="-5" dirty="0">
                <a:latin typeface="Times New Roman"/>
                <a:cs typeface="Times New Roman"/>
              </a:rPr>
              <a:t>les </a:t>
            </a:r>
            <a:r>
              <a:rPr sz="2000" b="1" dirty="0">
                <a:latin typeface="Times New Roman"/>
                <a:cs typeface="Times New Roman"/>
              </a:rPr>
              <a:t>plus </a:t>
            </a:r>
            <a:r>
              <a:rPr sz="2000" b="1" spc="-5" dirty="0">
                <a:latin typeface="Times New Roman"/>
                <a:cs typeface="Times New Roman"/>
              </a:rPr>
              <a:t>compliqués </a:t>
            </a:r>
            <a:r>
              <a:rPr sz="2000" dirty="0">
                <a:latin typeface="Times New Roman"/>
                <a:cs typeface="Times New Roman"/>
              </a:rPr>
              <a:t>sont </a:t>
            </a:r>
            <a:r>
              <a:rPr sz="2000" spc="-5" dirty="0">
                <a:latin typeface="Times New Roman"/>
                <a:cs typeface="Times New Roman"/>
              </a:rPr>
              <a:t>les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microprocesseurs </a:t>
            </a:r>
            <a:r>
              <a:rPr sz="2000" dirty="0">
                <a:latin typeface="Times New Roman"/>
                <a:cs typeface="Times New Roman"/>
              </a:rPr>
              <a:t>et les plus  denses sont </a:t>
            </a:r>
            <a:r>
              <a:rPr sz="2000" spc="-5" dirty="0">
                <a:latin typeface="Times New Roman"/>
                <a:cs typeface="Times New Roman"/>
              </a:rPr>
              <a:t>les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mémoires</a:t>
            </a:r>
            <a:r>
              <a:rPr sz="2000" spc="-5" dirty="0">
                <a:latin typeface="Times New Roman"/>
                <a:cs typeface="Times New Roman"/>
              </a:rPr>
              <a:t>. On trouve </a:t>
            </a:r>
            <a:r>
              <a:rPr sz="2000" spc="-10" dirty="0">
                <a:latin typeface="Times New Roman"/>
                <a:cs typeface="Times New Roman"/>
              </a:rPr>
              <a:t>de </a:t>
            </a:r>
            <a:r>
              <a:rPr sz="2000" spc="-5" dirty="0">
                <a:latin typeface="Times New Roman"/>
                <a:cs typeface="Times New Roman"/>
              </a:rPr>
              <a:t>nombreux circuits intégrés dédiés </a:t>
            </a:r>
            <a:r>
              <a:rPr sz="2000" dirty="0">
                <a:latin typeface="Times New Roman"/>
                <a:cs typeface="Times New Roman"/>
              </a:rPr>
              <a:t>à </a:t>
            </a:r>
            <a:r>
              <a:rPr sz="2000" spc="-5" dirty="0">
                <a:latin typeface="Times New Roman"/>
                <a:cs typeface="Times New Roman"/>
              </a:rPr>
              <a:t>des  </a:t>
            </a:r>
            <a:r>
              <a:rPr sz="2000" dirty="0">
                <a:latin typeface="Times New Roman"/>
                <a:cs typeface="Times New Roman"/>
              </a:rPr>
              <a:t>applications </a:t>
            </a:r>
            <a:r>
              <a:rPr sz="2000" spc="-5" dirty="0">
                <a:latin typeface="Times New Roman"/>
                <a:cs typeface="Times New Roman"/>
              </a:rPr>
              <a:t>spécifiques. </a:t>
            </a:r>
            <a:r>
              <a:rPr sz="2000" b="1" spc="-5" dirty="0">
                <a:latin typeface="Times New Roman"/>
                <a:cs typeface="Times New Roman"/>
              </a:rPr>
              <a:t>ASIC, DSP</a:t>
            </a:r>
            <a:r>
              <a:rPr sz="2000" spc="-5" dirty="0">
                <a:latin typeface="Times New Roman"/>
                <a:cs typeface="Times New Roman"/>
              </a:rPr>
              <a:t>. Une famille </a:t>
            </a:r>
            <a:r>
              <a:rPr sz="2000" dirty="0">
                <a:latin typeface="Times New Roman"/>
                <a:cs typeface="Times New Roman"/>
              </a:rPr>
              <a:t>importante de </a:t>
            </a:r>
            <a:r>
              <a:rPr sz="2000" spc="-5" dirty="0">
                <a:latin typeface="Times New Roman"/>
                <a:cs typeface="Times New Roman"/>
              </a:rPr>
              <a:t>circuits  </a:t>
            </a:r>
            <a:r>
              <a:rPr sz="2000" dirty="0">
                <a:latin typeface="Times New Roman"/>
                <a:cs typeface="Times New Roman"/>
              </a:rPr>
              <a:t>intégrés </a:t>
            </a:r>
            <a:r>
              <a:rPr sz="2000" spc="-5" dirty="0">
                <a:latin typeface="Times New Roman"/>
                <a:cs typeface="Times New Roman"/>
              </a:rPr>
              <a:t>est celle des composants </a:t>
            </a:r>
            <a:r>
              <a:rPr sz="2000" dirty="0">
                <a:latin typeface="Times New Roman"/>
                <a:cs typeface="Times New Roman"/>
              </a:rPr>
              <a:t>de </a:t>
            </a:r>
            <a:r>
              <a:rPr sz="2000" spc="-5" dirty="0">
                <a:latin typeface="Times New Roman"/>
                <a:cs typeface="Times New Roman"/>
              </a:rPr>
              <a:t>logique programmable (</a:t>
            </a:r>
            <a:r>
              <a:rPr sz="2000" b="1" spc="-5" dirty="0">
                <a:latin typeface="Times New Roman"/>
                <a:cs typeface="Times New Roman"/>
              </a:rPr>
              <a:t>FPGA, CPLD</a:t>
            </a:r>
            <a:r>
              <a:rPr sz="2000" spc="-5" dirty="0">
                <a:latin typeface="Times New Roman"/>
                <a:cs typeface="Times New Roman"/>
              </a:rPr>
              <a:t>).  Ces composants </a:t>
            </a:r>
            <a:r>
              <a:rPr sz="2000" dirty="0">
                <a:latin typeface="Times New Roman"/>
                <a:cs typeface="Times New Roman"/>
              </a:rPr>
              <a:t>sont amenés à </a:t>
            </a:r>
            <a:r>
              <a:rPr sz="2000" spc="-5" dirty="0">
                <a:latin typeface="Times New Roman"/>
                <a:cs typeface="Times New Roman"/>
              </a:rPr>
              <a:t>remplacer </a:t>
            </a:r>
            <a:r>
              <a:rPr sz="2000" dirty="0">
                <a:latin typeface="Times New Roman"/>
                <a:cs typeface="Times New Roman"/>
              </a:rPr>
              <a:t>les </a:t>
            </a:r>
            <a:r>
              <a:rPr sz="2000" spc="-5" dirty="0">
                <a:latin typeface="Times New Roman"/>
                <a:cs typeface="Times New Roman"/>
              </a:rPr>
              <a:t>portes logiques simples </a:t>
            </a:r>
            <a:r>
              <a:rPr sz="2000" dirty="0">
                <a:latin typeface="Times New Roman"/>
                <a:cs typeface="Times New Roman"/>
              </a:rPr>
              <a:t>en </a:t>
            </a:r>
            <a:r>
              <a:rPr sz="2000" spc="-5" dirty="0">
                <a:latin typeface="Times New Roman"/>
                <a:cs typeface="Times New Roman"/>
              </a:rPr>
              <a:t>raison  </a:t>
            </a:r>
            <a:r>
              <a:rPr sz="2000" dirty="0">
                <a:latin typeface="Times New Roman"/>
                <a:cs typeface="Times New Roman"/>
              </a:rPr>
              <a:t>de leur grande densité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d'intégration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357847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6795" y="1196339"/>
            <a:ext cx="518922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0063" y="1196339"/>
              <a:ext cx="1734312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5657" y="1241412"/>
            <a:ext cx="511302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179955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218059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Processeur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523" y="2132838"/>
            <a:ext cx="8425180" cy="1728470"/>
          </a:xfrm>
          <a:custGeom>
            <a:avLst/>
            <a:gdLst/>
            <a:ahLst/>
            <a:cxnLst/>
            <a:rect l="l" t="t" r="r" b="b"/>
            <a:pathLst>
              <a:path w="8425180" h="1728470">
                <a:moveTo>
                  <a:pt x="0" y="288036"/>
                </a:moveTo>
                <a:lnTo>
                  <a:pt x="3769" y="241333"/>
                </a:lnTo>
                <a:lnTo>
                  <a:pt x="14684" y="197022"/>
                </a:lnTo>
                <a:lnTo>
                  <a:pt x="32149" y="155699"/>
                </a:lnTo>
                <a:lnTo>
                  <a:pt x="55573" y="117957"/>
                </a:lnTo>
                <a:lnTo>
                  <a:pt x="84362" y="84391"/>
                </a:lnTo>
                <a:lnTo>
                  <a:pt x="117924" y="55595"/>
                </a:lnTo>
                <a:lnTo>
                  <a:pt x="155665" y="32164"/>
                </a:lnTo>
                <a:lnTo>
                  <a:pt x="196993" y="14691"/>
                </a:lnTo>
                <a:lnTo>
                  <a:pt x="241314" y="3771"/>
                </a:lnTo>
                <a:lnTo>
                  <a:pt x="288036" y="0"/>
                </a:lnTo>
                <a:lnTo>
                  <a:pt x="8136953" y="0"/>
                </a:lnTo>
                <a:lnTo>
                  <a:pt x="8183656" y="3771"/>
                </a:lnTo>
                <a:lnTo>
                  <a:pt x="8227966" y="14691"/>
                </a:lnTo>
                <a:lnTo>
                  <a:pt x="8269290" y="32164"/>
                </a:lnTo>
                <a:lnTo>
                  <a:pt x="8307031" y="55595"/>
                </a:lnTo>
                <a:lnTo>
                  <a:pt x="8340598" y="84391"/>
                </a:lnTo>
                <a:lnTo>
                  <a:pt x="8369393" y="117957"/>
                </a:lnTo>
                <a:lnTo>
                  <a:pt x="8392825" y="155699"/>
                </a:lnTo>
                <a:lnTo>
                  <a:pt x="8410298" y="197022"/>
                </a:lnTo>
                <a:lnTo>
                  <a:pt x="8421217" y="241333"/>
                </a:lnTo>
                <a:lnTo>
                  <a:pt x="8424989" y="288036"/>
                </a:lnTo>
                <a:lnTo>
                  <a:pt x="8424989" y="1440179"/>
                </a:lnTo>
                <a:lnTo>
                  <a:pt x="8421217" y="1486913"/>
                </a:lnTo>
                <a:lnTo>
                  <a:pt x="8410298" y="1531242"/>
                </a:lnTo>
                <a:lnTo>
                  <a:pt x="8392825" y="1572572"/>
                </a:lnTo>
                <a:lnTo>
                  <a:pt x="8369393" y="1610313"/>
                </a:lnTo>
                <a:lnTo>
                  <a:pt x="8340598" y="1643872"/>
                </a:lnTo>
                <a:lnTo>
                  <a:pt x="8307031" y="1672657"/>
                </a:lnTo>
                <a:lnTo>
                  <a:pt x="8269290" y="1696075"/>
                </a:lnTo>
                <a:lnTo>
                  <a:pt x="8227966" y="1713536"/>
                </a:lnTo>
                <a:lnTo>
                  <a:pt x="8183656" y="1724447"/>
                </a:lnTo>
                <a:lnTo>
                  <a:pt x="8136953" y="1728216"/>
                </a:lnTo>
                <a:lnTo>
                  <a:pt x="288036" y="1728216"/>
                </a:lnTo>
                <a:lnTo>
                  <a:pt x="241314" y="1724447"/>
                </a:lnTo>
                <a:lnTo>
                  <a:pt x="196993" y="1713536"/>
                </a:lnTo>
                <a:lnTo>
                  <a:pt x="155665" y="1696075"/>
                </a:lnTo>
                <a:lnTo>
                  <a:pt x="117924" y="1672657"/>
                </a:lnTo>
                <a:lnTo>
                  <a:pt x="84362" y="1643872"/>
                </a:lnTo>
                <a:lnTo>
                  <a:pt x="55573" y="1610313"/>
                </a:lnTo>
                <a:lnTo>
                  <a:pt x="32149" y="1572572"/>
                </a:lnTo>
                <a:lnTo>
                  <a:pt x="14684" y="1531242"/>
                </a:lnTo>
                <a:lnTo>
                  <a:pt x="3769" y="1486913"/>
                </a:lnTo>
                <a:lnTo>
                  <a:pt x="0" y="1440179"/>
                </a:lnTo>
                <a:lnTo>
                  <a:pt x="0" y="288036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82879" y="3930396"/>
            <a:ext cx="2882265" cy="565785"/>
            <a:chOff x="182879" y="3930396"/>
            <a:chExt cx="2882265" cy="565785"/>
          </a:xfrm>
        </p:grpSpPr>
        <p:sp>
          <p:nvSpPr>
            <p:cNvPr id="10" name="object 10"/>
            <p:cNvSpPr/>
            <p:nvPr/>
          </p:nvSpPr>
          <p:spPr>
            <a:xfrm>
              <a:off x="213364" y="3938016"/>
              <a:ext cx="2813294" cy="4846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879" y="3930396"/>
              <a:ext cx="2881884" cy="5654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523" y="3956431"/>
              <a:ext cx="2736278" cy="4086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523" y="3956431"/>
              <a:ext cx="2736850" cy="408940"/>
            </a:xfrm>
            <a:custGeom>
              <a:avLst/>
              <a:gdLst/>
              <a:ahLst/>
              <a:cxnLst/>
              <a:rect l="l" t="t" r="r" b="b"/>
              <a:pathLst>
                <a:path w="2736850" h="408939">
                  <a:moveTo>
                    <a:pt x="0" y="68199"/>
                  </a:moveTo>
                  <a:lnTo>
                    <a:pt x="5352" y="41630"/>
                  </a:lnTo>
                  <a:lnTo>
                    <a:pt x="19946" y="19954"/>
                  </a:lnTo>
                  <a:lnTo>
                    <a:pt x="41592" y="5351"/>
                  </a:lnTo>
                  <a:lnTo>
                    <a:pt x="68097" y="0"/>
                  </a:lnTo>
                  <a:lnTo>
                    <a:pt x="2668206" y="0"/>
                  </a:lnTo>
                  <a:lnTo>
                    <a:pt x="2694701" y="5351"/>
                  </a:lnTo>
                  <a:lnTo>
                    <a:pt x="2716339" y="19954"/>
                  </a:lnTo>
                  <a:lnTo>
                    <a:pt x="2730928" y="41630"/>
                  </a:lnTo>
                  <a:lnTo>
                    <a:pt x="2736278" y="68199"/>
                  </a:lnTo>
                  <a:lnTo>
                    <a:pt x="2736278" y="340614"/>
                  </a:lnTo>
                  <a:lnTo>
                    <a:pt x="2730928" y="367109"/>
                  </a:lnTo>
                  <a:lnTo>
                    <a:pt x="2716339" y="388747"/>
                  </a:lnTo>
                  <a:lnTo>
                    <a:pt x="2694701" y="403336"/>
                  </a:lnTo>
                  <a:lnTo>
                    <a:pt x="2668206" y="408686"/>
                  </a:lnTo>
                  <a:lnTo>
                    <a:pt x="68097" y="408686"/>
                  </a:lnTo>
                  <a:lnTo>
                    <a:pt x="41592" y="403336"/>
                  </a:lnTo>
                  <a:lnTo>
                    <a:pt x="19946" y="388747"/>
                  </a:lnTo>
                  <a:lnTo>
                    <a:pt x="5352" y="367109"/>
                  </a:lnTo>
                  <a:lnTo>
                    <a:pt x="0" y="340614"/>
                  </a:lnTo>
                  <a:lnTo>
                    <a:pt x="0" y="68199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0316" y="2209800"/>
            <a:ext cx="8165465" cy="2007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835" marR="5080" algn="just">
              <a:lnSpc>
                <a:spcPct val="99300"/>
              </a:lnSpc>
              <a:spcBef>
                <a:spcPts val="114"/>
              </a:spcBef>
            </a:pPr>
            <a:r>
              <a:rPr sz="2000" spc="-5" dirty="0">
                <a:latin typeface="Times New Roman"/>
                <a:cs typeface="Times New Roman"/>
              </a:rPr>
              <a:t>Un microprocesseur est </a:t>
            </a: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5" dirty="0">
                <a:latin typeface="Times New Roman"/>
                <a:cs typeface="Times New Roman"/>
              </a:rPr>
              <a:t>circuit </a:t>
            </a:r>
            <a:r>
              <a:rPr sz="2000" dirty="0">
                <a:latin typeface="Times New Roman"/>
                <a:cs typeface="Times New Roman"/>
              </a:rPr>
              <a:t>intégré complexe </a:t>
            </a:r>
            <a:r>
              <a:rPr sz="2000" spc="-5" dirty="0">
                <a:latin typeface="Times New Roman"/>
                <a:cs typeface="Times New Roman"/>
              </a:rPr>
              <a:t>caractérisé </a:t>
            </a:r>
            <a:r>
              <a:rPr sz="2000" dirty="0">
                <a:latin typeface="Times New Roman"/>
                <a:cs typeface="Times New Roman"/>
              </a:rPr>
              <a:t>par une très grande  intégration et </a:t>
            </a:r>
            <a:r>
              <a:rPr sz="2000" spc="-5" dirty="0">
                <a:latin typeface="Times New Roman"/>
                <a:cs typeface="Times New Roman"/>
              </a:rPr>
              <a:t>doté </a:t>
            </a:r>
            <a:r>
              <a:rPr sz="2000" dirty="0">
                <a:latin typeface="Times New Roman"/>
                <a:cs typeface="Times New Roman"/>
              </a:rPr>
              <a:t>des </a:t>
            </a:r>
            <a:r>
              <a:rPr sz="2000" spc="-5" dirty="0">
                <a:latin typeface="Times New Roman"/>
                <a:cs typeface="Times New Roman"/>
              </a:rPr>
              <a:t>facultés d'interprétation </a:t>
            </a:r>
            <a:r>
              <a:rPr sz="2000" dirty="0">
                <a:latin typeface="Times New Roman"/>
                <a:cs typeface="Times New Roman"/>
              </a:rPr>
              <a:t>et </a:t>
            </a:r>
            <a:r>
              <a:rPr sz="2000" spc="-5" dirty="0">
                <a:latin typeface="Times New Roman"/>
                <a:cs typeface="Times New Roman"/>
              </a:rPr>
              <a:t>d'exécution </a:t>
            </a:r>
            <a:r>
              <a:rPr sz="2000" dirty="0">
                <a:latin typeface="Times New Roman"/>
                <a:cs typeface="Times New Roman"/>
              </a:rPr>
              <a:t>des instructions d'un  </a:t>
            </a:r>
            <a:r>
              <a:rPr sz="2000" spc="-5" dirty="0">
                <a:latin typeface="Times New Roman"/>
                <a:cs typeface="Times New Roman"/>
              </a:rPr>
              <a:t>programme. </a:t>
            </a:r>
            <a:r>
              <a:rPr sz="2000" spc="-35" dirty="0">
                <a:latin typeface="Times New Roman"/>
                <a:cs typeface="Times New Roman"/>
              </a:rPr>
              <a:t>Tous </a:t>
            </a:r>
            <a:r>
              <a:rPr sz="2000" dirty="0">
                <a:latin typeface="Times New Roman"/>
                <a:cs typeface="Times New Roman"/>
              </a:rPr>
              <a:t>les </a:t>
            </a:r>
            <a:r>
              <a:rPr sz="2000" spc="-5" dirty="0">
                <a:latin typeface="Times New Roman"/>
                <a:cs typeface="Times New Roman"/>
              </a:rPr>
              <a:t>microprocesseurs </a:t>
            </a:r>
            <a:r>
              <a:rPr sz="2000" dirty="0">
                <a:latin typeface="Times New Roman"/>
                <a:cs typeface="Times New Roman"/>
              </a:rPr>
              <a:t>sont </a:t>
            </a:r>
            <a:r>
              <a:rPr sz="2000" spc="-5" dirty="0">
                <a:latin typeface="Times New Roman"/>
                <a:cs typeface="Times New Roman"/>
              </a:rPr>
              <a:t>conçus </a:t>
            </a:r>
            <a:r>
              <a:rPr sz="2000" dirty="0">
                <a:latin typeface="Times New Roman"/>
                <a:cs typeface="Times New Roman"/>
              </a:rPr>
              <a:t>pour </a:t>
            </a:r>
            <a:r>
              <a:rPr sz="2000" spc="-5" dirty="0">
                <a:latin typeface="Times New Roman"/>
                <a:cs typeface="Times New Roman"/>
              </a:rPr>
              <a:t>être programmable, </a:t>
            </a:r>
            <a:r>
              <a:rPr sz="2000" dirty="0">
                <a:latin typeface="Times New Roman"/>
                <a:cs typeface="Times New Roman"/>
              </a:rPr>
              <a:t>le code  </a:t>
            </a:r>
            <a:r>
              <a:rPr sz="2000" spc="-5" dirty="0">
                <a:latin typeface="Times New Roman"/>
                <a:cs typeface="Times New Roman"/>
              </a:rPr>
              <a:t>assembleur </a:t>
            </a:r>
            <a:r>
              <a:rPr sz="2000" dirty="0">
                <a:latin typeface="Times New Roman"/>
                <a:cs typeface="Times New Roman"/>
              </a:rPr>
              <a:t>utilise </a:t>
            </a:r>
            <a:r>
              <a:rPr sz="2000" spc="-5" dirty="0">
                <a:latin typeface="Times New Roman"/>
                <a:cs typeface="Times New Roman"/>
              </a:rPr>
              <a:t>des </a:t>
            </a:r>
            <a:r>
              <a:rPr sz="2000" dirty="0">
                <a:latin typeface="Times New Roman"/>
                <a:cs typeface="Times New Roman"/>
              </a:rPr>
              <a:t>instructions en texte, appelé code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500"/>
              </a:spcBef>
            </a:pPr>
            <a:r>
              <a:rPr sz="1800" b="1" i="1" spc="-5" smtClean="0">
                <a:latin typeface="Times New Roman"/>
                <a:cs typeface="Times New Roman"/>
              </a:rPr>
              <a:t>C</a:t>
            </a:r>
            <a:r>
              <a:rPr lang="fr-FR" sz="1800" b="1" i="1" spc="-5" dirty="0" smtClean="0">
                <a:latin typeface="Times New Roman"/>
                <a:cs typeface="Times New Roman"/>
              </a:rPr>
              <a:t>i</a:t>
            </a:r>
            <a:r>
              <a:rPr sz="1800" b="1" i="1" spc="-5" smtClean="0">
                <a:latin typeface="Times New Roman"/>
                <a:cs typeface="Times New Roman"/>
              </a:rPr>
              <a:t>rcuit </a:t>
            </a:r>
            <a:r>
              <a:rPr sz="1800" b="1" i="1" dirty="0">
                <a:latin typeface="Times New Roman"/>
                <a:cs typeface="Times New Roman"/>
              </a:rPr>
              <a:t>intégré</a:t>
            </a:r>
            <a:r>
              <a:rPr sz="1800" b="1" i="1" spc="-5" dirty="0">
                <a:latin typeface="Times New Roman"/>
                <a:cs typeface="Times New Roman"/>
              </a:rPr>
              <a:t> numérique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3068" y="1655064"/>
            <a:ext cx="2152015" cy="565785"/>
            <a:chOff x="163068" y="1655064"/>
            <a:chExt cx="2152015" cy="565785"/>
          </a:xfrm>
        </p:grpSpPr>
        <p:sp>
          <p:nvSpPr>
            <p:cNvPr id="16" name="object 16"/>
            <p:cNvSpPr/>
            <p:nvPr/>
          </p:nvSpPr>
          <p:spPr>
            <a:xfrm>
              <a:off x="204216" y="1673352"/>
              <a:ext cx="2110740" cy="4648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3068" y="1655064"/>
              <a:ext cx="2004060" cy="5654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523" y="1700771"/>
              <a:ext cx="2016252" cy="3693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1523" y="1700771"/>
            <a:ext cx="201676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Microprocesseur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5573" y="4529391"/>
            <a:ext cx="2845181" cy="17999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143375" y="4105275"/>
            <a:ext cx="50006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28600"/>
            <a:ext cx="365467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6795" y="1196339"/>
            <a:ext cx="518922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0063" y="1196339"/>
              <a:ext cx="1734312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5657" y="1241412"/>
            <a:ext cx="511302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179955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218059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Processeur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523" y="2132838"/>
            <a:ext cx="8425180" cy="720090"/>
          </a:xfrm>
          <a:custGeom>
            <a:avLst/>
            <a:gdLst/>
            <a:ahLst/>
            <a:cxnLst/>
            <a:rect l="l" t="t" r="r" b="b"/>
            <a:pathLst>
              <a:path w="8425180" h="720089">
                <a:moveTo>
                  <a:pt x="0" y="120014"/>
                </a:moveTo>
                <a:lnTo>
                  <a:pt x="9431" y="73294"/>
                </a:lnTo>
                <a:lnTo>
                  <a:pt x="35152" y="35147"/>
                </a:lnTo>
                <a:lnTo>
                  <a:pt x="73300" y="9429"/>
                </a:lnTo>
                <a:lnTo>
                  <a:pt x="120014" y="0"/>
                </a:lnTo>
                <a:lnTo>
                  <a:pt x="8304974" y="0"/>
                </a:lnTo>
                <a:lnTo>
                  <a:pt x="8351641" y="9429"/>
                </a:lnTo>
                <a:lnTo>
                  <a:pt x="8389794" y="35147"/>
                </a:lnTo>
                <a:lnTo>
                  <a:pt x="8415541" y="73294"/>
                </a:lnTo>
                <a:lnTo>
                  <a:pt x="8424989" y="120014"/>
                </a:lnTo>
                <a:lnTo>
                  <a:pt x="8424989" y="600075"/>
                </a:lnTo>
                <a:lnTo>
                  <a:pt x="8415541" y="646795"/>
                </a:lnTo>
                <a:lnTo>
                  <a:pt x="8389794" y="684942"/>
                </a:lnTo>
                <a:lnTo>
                  <a:pt x="8351641" y="710660"/>
                </a:lnTo>
                <a:lnTo>
                  <a:pt x="8304974" y="720089"/>
                </a:lnTo>
                <a:lnTo>
                  <a:pt x="120014" y="720089"/>
                </a:lnTo>
                <a:lnTo>
                  <a:pt x="73300" y="710660"/>
                </a:lnTo>
                <a:lnTo>
                  <a:pt x="35152" y="684942"/>
                </a:lnTo>
                <a:lnTo>
                  <a:pt x="9431" y="646795"/>
                </a:lnTo>
                <a:lnTo>
                  <a:pt x="0" y="600075"/>
                </a:lnTo>
                <a:lnTo>
                  <a:pt x="0" y="120014"/>
                </a:lnTo>
                <a:close/>
              </a:path>
            </a:pathLst>
          </a:custGeom>
          <a:ln w="253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5556" y="2198623"/>
            <a:ext cx="819785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2110"/>
              </a:lnSpc>
              <a:spcBef>
                <a:spcPts val="210"/>
              </a:spcBef>
            </a:pPr>
            <a:r>
              <a:rPr sz="2400" spc="-5" dirty="0">
                <a:latin typeface="Times New Roman"/>
                <a:cs typeface="Times New Roman"/>
              </a:rPr>
              <a:t>Ce </a:t>
            </a:r>
            <a:r>
              <a:rPr sz="2400" dirty="0">
                <a:latin typeface="Times New Roman"/>
                <a:cs typeface="Times New Roman"/>
              </a:rPr>
              <a:t>sont </a:t>
            </a:r>
            <a:r>
              <a:rPr sz="2400" spc="-5">
                <a:latin typeface="Times New Roman"/>
                <a:cs typeface="Times New Roman"/>
              </a:rPr>
              <a:t>des </a:t>
            </a:r>
            <a:r>
              <a:rPr sz="2400" spc="-5" smtClean="0">
                <a:latin typeface="Times New Roman"/>
                <a:cs typeface="Times New Roman"/>
              </a:rPr>
              <a:t>microprocesseurs</a:t>
            </a:r>
            <a:r>
              <a:rPr lang="fr-FR" sz="2400" spc="-5" dirty="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dont </a:t>
            </a:r>
            <a:r>
              <a:rPr sz="2400" spc="-5" dirty="0">
                <a:latin typeface="Times New Roman"/>
                <a:cs typeface="Times New Roman"/>
              </a:rPr>
              <a:t>l’architecture </a:t>
            </a:r>
            <a:r>
              <a:rPr sz="2400" spc="-5">
                <a:latin typeface="Times New Roman"/>
                <a:cs typeface="Times New Roman"/>
              </a:rPr>
              <a:t>interne </a:t>
            </a:r>
            <a:r>
              <a:rPr lang="fr-FR" sz="2400" dirty="0" smtClean="0">
                <a:latin typeface="Times New Roman"/>
                <a:cs typeface="Times New Roman"/>
              </a:rPr>
              <a:t>est </a:t>
            </a:r>
            <a:r>
              <a:rPr sz="2400" smtClean="0">
                <a:latin typeface="Times New Roman"/>
                <a:cs typeface="Times New Roman"/>
              </a:rPr>
              <a:t>adaptée  </a:t>
            </a:r>
            <a:r>
              <a:rPr lang="fr-FR" sz="2400" dirty="0" smtClean="0">
                <a:latin typeface="Times New Roman"/>
                <a:cs typeface="Times New Roman"/>
              </a:rPr>
              <a:t>au </a:t>
            </a:r>
            <a:r>
              <a:rPr sz="2400" b="1" smtClean="0">
                <a:latin typeface="Times New Roman"/>
                <a:cs typeface="Times New Roman"/>
              </a:rPr>
              <a:t>traitement </a:t>
            </a:r>
            <a:r>
              <a:rPr sz="2400" b="1" dirty="0">
                <a:latin typeface="Times New Roman"/>
                <a:cs typeface="Times New Roman"/>
              </a:rPr>
              <a:t>du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signal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3068" y="1655064"/>
            <a:ext cx="2152015" cy="565785"/>
            <a:chOff x="163068" y="1655064"/>
            <a:chExt cx="2152015" cy="565785"/>
          </a:xfrm>
        </p:grpSpPr>
        <p:sp>
          <p:nvSpPr>
            <p:cNvPr id="11" name="object 11"/>
            <p:cNvSpPr/>
            <p:nvPr/>
          </p:nvSpPr>
          <p:spPr>
            <a:xfrm>
              <a:off x="204216" y="1673352"/>
              <a:ext cx="2110740" cy="464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068" y="1655064"/>
              <a:ext cx="1284732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523" y="1700771"/>
              <a:ext cx="2016252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1523" y="1700771"/>
            <a:ext cx="201676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1800" b="1" i="1" dirty="0">
                <a:latin typeface="Times New Roman"/>
                <a:cs typeface="Times New Roman"/>
              </a:rPr>
              <a:t>Les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DSP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9630" y="3140925"/>
            <a:ext cx="5903976" cy="31501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228600"/>
            <a:ext cx="3278886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6795" y="1196339"/>
            <a:ext cx="518922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0063" y="1196339"/>
              <a:ext cx="1734312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5657" y="1241412"/>
            <a:ext cx="511302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179955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218059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Processeur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3068" y="1655064"/>
            <a:ext cx="8526145" cy="1066800"/>
            <a:chOff x="163068" y="1655064"/>
            <a:chExt cx="8526145" cy="1066800"/>
          </a:xfrm>
        </p:grpSpPr>
        <p:sp>
          <p:nvSpPr>
            <p:cNvPr id="9" name="object 9"/>
            <p:cNvSpPr/>
            <p:nvPr/>
          </p:nvSpPr>
          <p:spPr>
            <a:xfrm>
              <a:off x="251523" y="2132838"/>
              <a:ext cx="8425180" cy="576580"/>
            </a:xfrm>
            <a:custGeom>
              <a:avLst/>
              <a:gdLst/>
              <a:ahLst/>
              <a:cxnLst/>
              <a:rect l="l" t="t" r="r" b="b"/>
              <a:pathLst>
                <a:path w="8425180" h="576580">
                  <a:moveTo>
                    <a:pt x="0" y="96012"/>
                  </a:moveTo>
                  <a:lnTo>
                    <a:pt x="7543" y="58668"/>
                  </a:lnTo>
                  <a:lnTo>
                    <a:pt x="28117" y="28146"/>
                  </a:lnTo>
                  <a:lnTo>
                    <a:pt x="58635" y="7554"/>
                  </a:lnTo>
                  <a:lnTo>
                    <a:pt x="96011" y="0"/>
                  </a:lnTo>
                  <a:lnTo>
                    <a:pt x="8328977" y="0"/>
                  </a:lnTo>
                  <a:lnTo>
                    <a:pt x="8366321" y="7554"/>
                  </a:lnTo>
                  <a:lnTo>
                    <a:pt x="8396843" y="28146"/>
                  </a:lnTo>
                  <a:lnTo>
                    <a:pt x="8417434" y="58668"/>
                  </a:lnTo>
                  <a:lnTo>
                    <a:pt x="8424989" y="96012"/>
                  </a:lnTo>
                  <a:lnTo>
                    <a:pt x="8424989" y="480060"/>
                  </a:lnTo>
                  <a:lnTo>
                    <a:pt x="8417434" y="517457"/>
                  </a:lnTo>
                  <a:lnTo>
                    <a:pt x="8396843" y="547973"/>
                  </a:lnTo>
                  <a:lnTo>
                    <a:pt x="8366321" y="568535"/>
                  </a:lnTo>
                  <a:lnTo>
                    <a:pt x="8328977" y="576072"/>
                  </a:lnTo>
                  <a:lnTo>
                    <a:pt x="96011" y="576072"/>
                  </a:lnTo>
                  <a:lnTo>
                    <a:pt x="58635" y="568535"/>
                  </a:lnTo>
                  <a:lnTo>
                    <a:pt x="28117" y="547973"/>
                  </a:lnTo>
                  <a:lnTo>
                    <a:pt x="7543" y="517457"/>
                  </a:lnTo>
                  <a:lnTo>
                    <a:pt x="0" y="480060"/>
                  </a:lnTo>
                  <a:lnTo>
                    <a:pt x="0" y="96012"/>
                  </a:lnTo>
                  <a:close/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216" y="1673352"/>
              <a:ext cx="2398776" cy="464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068" y="1655064"/>
              <a:ext cx="2253996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523" y="1700771"/>
              <a:ext cx="2304288" cy="3693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1523" y="1700771"/>
            <a:ext cx="2304415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1800" b="1" i="1" dirty="0">
                <a:latin typeface="Times New Roman"/>
                <a:cs typeface="Times New Roman"/>
              </a:rPr>
              <a:t>Le</a:t>
            </a:r>
            <a:r>
              <a:rPr sz="1800" b="1" i="1" spc="-5" dirty="0">
                <a:latin typeface="Times New Roman"/>
                <a:cs typeface="Times New Roman"/>
              </a:rPr>
              <a:t> microcontrôleur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523" y="3397122"/>
            <a:ext cx="8406765" cy="1328420"/>
          </a:xfrm>
          <a:custGeom>
            <a:avLst/>
            <a:gdLst/>
            <a:ahLst/>
            <a:cxnLst/>
            <a:rect l="l" t="t" r="r" b="b"/>
            <a:pathLst>
              <a:path w="8406765" h="1328420">
                <a:moveTo>
                  <a:pt x="0" y="221360"/>
                </a:moveTo>
                <a:lnTo>
                  <a:pt x="4496" y="176735"/>
                </a:lnTo>
                <a:lnTo>
                  <a:pt x="17394" y="135177"/>
                </a:lnTo>
                <a:lnTo>
                  <a:pt x="37801" y="97575"/>
                </a:lnTo>
                <a:lnTo>
                  <a:pt x="64828" y="64817"/>
                </a:lnTo>
                <a:lnTo>
                  <a:pt x="97585" y="37792"/>
                </a:lnTo>
                <a:lnTo>
                  <a:pt x="135182" y="17389"/>
                </a:lnTo>
                <a:lnTo>
                  <a:pt x="176729" y="4495"/>
                </a:lnTo>
                <a:lnTo>
                  <a:pt x="221335" y="0"/>
                </a:lnTo>
                <a:lnTo>
                  <a:pt x="8185340" y="0"/>
                </a:lnTo>
                <a:lnTo>
                  <a:pt x="8229929" y="4495"/>
                </a:lnTo>
                <a:lnTo>
                  <a:pt x="8271470" y="17389"/>
                </a:lnTo>
                <a:lnTo>
                  <a:pt x="8309070" y="37792"/>
                </a:lnTo>
                <a:lnTo>
                  <a:pt x="8341836" y="64817"/>
                </a:lnTo>
                <a:lnTo>
                  <a:pt x="8368875" y="97575"/>
                </a:lnTo>
                <a:lnTo>
                  <a:pt x="8389294" y="135177"/>
                </a:lnTo>
                <a:lnTo>
                  <a:pt x="8402200" y="176735"/>
                </a:lnTo>
                <a:lnTo>
                  <a:pt x="8406701" y="221360"/>
                </a:lnTo>
                <a:lnTo>
                  <a:pt x="8406701" y="1106677"/>
                </a:lnTo>
                <a:lnTo>
                  <a:pt x="8402200" y="1151303"/>
                </a:lnTo>
                <a:lnTo>
                  <a:pt x="8389294" y="1192861"/>
                </a:lnTo>
                <a:lnTo>
                  <a:pt x="8368875" y="1230463"/>
                </a:lnTo>
                <a:lnTo>
                  <a:pt x="8341836" y="1263221"/>
                </a:lnTo>
                <a:lnTo>
                  <a:pt x="8309070" y="1290246"/>
                </a:lnTo>
                <a:lnTo>
                  <a:pt x="8271470" y="1310649"/>
                </a:lnTo>
                <a:lnTo>
                  <a:pt x="8229929" y="1323543"/>
                </a:lnTo>
                <a:lnTo>
                  <a:pt x="8185340" y="1328039"/>
                </a:lnTo>
                <a:lnTo>
                  <a:pt x="221335" y="1328039"/>
                </a:lnTo>
                <a:lnTo>
                  <a:pt x="176729" y="1323543"/>
                </a:lnTo>
                <a:lnTo>
                  <a:pt x="135182" y="1310649"/>
                </a:lnTo>
                <a:lnTo>
                  <a:pt x="97585" y="1290246"/>
                </a:lnTo>
                <a:lnTo>
                  <a:pt x="64828" y="1263221"/>
                </a:lnTo>
                <a:lnTo>
                  <a:pt x="37801" y="1230463"/>
                </a:lnTo>
                <a:lnTo>
                  <a:pt x="17394" y="1192861"/>
                </a:lnTo>
                <a:lnTo>
                  <a:pt x="4496" y="1151303"/>
                </a:lnTo>
                <a:lnTo>
                  <a:pt x="0" y="1106677"/>
                </a:lnTo>
                <a:lnTo>
                  <a:pt x="0" y="221360"/>
                </a:lnTo>
                <a:close/>
              </a:path>
            </a:pathLst>
          </a:custGeom>
          <a:ln w="253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8488" y="2126741"/>
            <a:ext cx="8230870" cy="42614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2225" marR="11430" algn="just">
              <a:lnSpc>
                <a:spcPts val="2110"/>
              </a:lnSpc>
              <a:spcBef>
                <a:spcPts val="210"/>
              </a:spcBef>
            </a:pPr>
            <a:r>
              <a:rPr sz="1800" spc="-15" dirty="0">
                <a:latin typeface="Times New Roman"/>
                <a:cs typeface="Times New Roman"/>
              </a:rPr>
              <a:t>L’apparition </a:t>
            </a:r>
            <a:r>
              <a:rPr sz="1800" spc="-5" dirty="0">
                <a:latin typeface="Times New Roman"/>
                <a:cs typeface="Times New Roman"/>
              </a:rPr>
              <a:t>des microcontrôleurs résulte </a:t>
            </a:r>
            <a:r>
              <a:rPr sz="1800" spc="-10" dirty="0">
                <a:latin typeface="Times New Roman"/>
                <a:cs typeface="Times New Roman"/>
              </a:rPr>
              <a:t>de </a:t>
            </a:r>
            <a:r>
              <a:rPr sz="1800" dirty="0">
                <a:latin typeface="Times New Roman"/>
                <a:cs typeface="Times New Roman"/>
              </a:rPr>
              <a:t>l’évolution </a:t>
            </a:r>
            <a:r>
              <a:rPr sz="1800" spc="-5" dirty="0">
                <a:latin typeface="Times New Roman"/>
                <a:cs typeface="Times New Roman"/>
              </a:rPr>
              <a:t>des niveaux d’intégration des  </a:t>
            </a:r>
            <a:r>
              <a:rPr sz="1800">
                <a:latin typeface="Times New Roman"/>
                <a:cs typeface="Times New Roman"/>
              </a:rPr>
              <a:t>transistors </a:t>
            </a:r>
            <a:r>
              <a:rPr sz="1800" smtClean="0">
                <a:latin typeface="Times New Roman"/>
                <a:cs typeface="Times New Roman"/>
              </a:rPr>
              <a:t>dans </a:t>
            </a:r>
            <a:r>
              <a:rPr sz="1800" dirty="0">
                <a:latin typeface="Times New Roman"/>
                <a:cs typeface="Times New Roman"/>
              </a:rPr>
              <a:t>les circuits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intégrés.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  <a:spcBef>
                <a:spcPts val="104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Il</a:t>
            </a:r>
            <a:r>
              <a:rPr sz="1800" b="1" i="1" spc="35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est</a:t>
            </a:r>
            <a:r>
              <a:rPr sz="1800" b="1" i="1" spc="3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devenu</a:t>
            </a:r>
            <a:r>
              <a:rPr sz="1800" b="1" i="1" spc="33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possible</a:t>
            </a:r>
            <a:r>
              <a:rPr sz="1800" b="1" i="1" spc="35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de</a:t>
            </a:r>
            <a:r>
              <a:rPr sz="1800" b="1" i="1" spc="34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rajouter</a:t>
            </a:r>
            <a:r>
              <a:rPr sz="1800" b="1" i="1" spc="34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sur</a:t>
            </a:r>
            <a:r>
              <a:rPr sz="1800" b="1" i="1" spc="34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la</a:t>
            </a:r>
            <a:r>
              <a:rPr sz="1800" b="1" i="1" spc="3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puce</a:t>
            </a:r>
            <a:r>
              <a:rPr sz="1800" b="1" i="1" spc="34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de</a:t>
            </a:r>
            <a:r>
              <a:rPr sz="1800" b="1" i="1" spc="3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silicium</a:t>
            </a:r>
            <a:r>
              <a:rPr sz="1800" b="1" i="1" spc="34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dédiée</a:t>
            </a:r>
            <a:r>
              <a:rPr sz="1800" b="1" i="1" spc="34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au</a:t>
            </a:r>
            <a:r>
              <a:rPr sz="1800" b="1" i="1" spc="34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processeur</a:t>
            </a:r>
            <a:r>
              <a:rPr sz="1800" b="1" i="1" spc="34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un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i="1" dirty="0">
                <a:latin typeface="Times New Roman"/>
                <a:cs typeface="Times New Roman"/>
              </a:rPr>
              <a:t>ensemble </a:t>
            </a:r>
            <a:r>
              <a:rPr sz="1800" b="1" i="1" spc="-5" dirty="0">
                <a:latin typeface="Times New Roman"/>
                <a:cs typeface="Times New Roman"/>
              </a:rPr>
              <a:t>de ressources </a:t>
            </a:r>
            <a:r>
              <a:rPr sz="1800" b="1" i="1" dirty="0">
                <a:latin typeface="Times New Roman"/>
                <a:cs typeface="Times New Roman"/>
              </a:rPr>
              <a:t>telles </a:t>
            </a:r>
            <a:r>
              <a:rPr sz="1800" b="1" i="1" spc="-5" dirty="0">
                <a:latin typeface="Times New Roman"/>
                <a:cs typeface="Times New Roman"/>
              </a:rPr>
              <a:t>que </a:t>
            </a:r>
            <a:r>
              <a:rPr sz="1800" b="1" i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01955" indent="-343535">
              <a:lnSpc>
                <a:spcPct val="100000"/>
              </a:lnSpc>
              <a:spcBef>
                <a:spcPts val="1030"/>
              </a:spcBef>
              <a:buFont typeface="Symbol"/>
              <a:buChar char=""/>
              <a:tabLst>
                <a:tab pos="401955" algn="l"/>
                <a:tab pos="402590" algn="l"/>
              </a:tabLst>
            </a:pPr>
            <a:r>
              <a:rPr sz="1800" dirty="0">
                <a:latin typeface="Times New Roman"/>
                <a:cs typeface="Times New Roman"/>
              </a:rPr>
              <a:t>de la </a:t>
            </a:r>
            <a:r>
              <a:rPr sz="1800" spc="-5" dirty="0">
                <a:latin typeface="Times New Roman"/>
                <a:cs typeface="Times New Roman"/>
              </a:rPr>
              <a:t>mémoire ROM, EPROM, EEPROM,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FlashEPROM</a:t>
            </a:r>
            <a:endParaRPr sz="1800">
              <a:latin typeface="Times New Roman"/>
              <a:cs typeface="Times New Roman"/>
            </a:endParaRPr>
          </a:p>
          <a:p>
            <a:pPr marL="401955" indent="-343535">
              <a:lnSpc>
                <a:spcPct val="100000"/>
              </a:lnSpc>
              <a:buFont typeface="Symbol"/>
              <a:buChar char=""/>
              <a:tabLst>
                <a:tab pos="401955" algn="l"/>
                <a:tab pos="402590" algn="l"/>
              </a:tabLst>
            </a:pPr>
            <a:r>
              <a:rPr sz="1800" dirty="0">
                <a:latin typeface="Times New Roman"/>
                <a:cs typeface="Times New Roman"/>
              </a:rPr>
              <a:t>de la </a:t>
            </a:r>
            <a:r>
              <a:rPr sz="1800" spc="-5" dirty="0">
                <a:latin typeface="Times New Roman"/>
                <a:cs typeface="Times New Roman"/>
              </a:rPr>
              <a:t>mémoire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SRAM</a:t>
            </a:r>
            <a:endParaRPr sz="1800">
              <a:latin typeface="Times New Roman"/>
              <a:cs typeface="Times New Roman"/>
            </a:endParaRPr>
          </a:p>
          <a:p>
            <a:pPr marL="401955" indent="-343535">
              <a:lnSpc>
                <a:spcPct val="100000"/>
              </a:lnSpc>
              <a:buFont typeface="Symbol"/>
              <a:buChar char=""/>
              <a:tabLst>
                <a:tab pos="401955" algn="l"/>
                <a:tab pos="402590" algn="l"/>
              </a:tabLst>
            </a:pPr>
            <a:r>
              <a:rPr sz="1800" dirty="0">
                <a:latin typeface="Times New Roman"/>
                <a:cs typeface="Times New Roman"/>
              </a:rPr>
              <a:t>du décodage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d’adresse</a:t>
            </a:r>
            <a:endParaRPr sz="1800">
              <a:latin typeface="Times New Roman"/>
              <a:cs typeface="Times New Roman"/>
            </a:endParaRPr>
          </a:p>
          <a:p>
            <a:pPr marL="401955" indent="-343535">
              <a:lnSpc>
                <a:spcPct val="100000"/>
              </a:lnSpc>
              <a:spcBef>
                <a:spcPts val="45"/>
              </a:spcBef>
              <a:buFont typeface="Symbol"/>
              <a:buChar char=""/>
              <a:tabLst>
                <a:tab pos="401955" algn="l"/>
                <a:tab pos="402590" algn="l"/>
              </a:tabLst>
            </a:pPr>
            <a:r>
              <a:rPr sz="1800" dirty="0">
                <a:latin typeface="Times New Roman"/>
                <a:cs typeface="Times New Roman"/>
              </a:rPr>
              <a:t>quelques périphériques (entrées-sorties </a:t>
            </a:r>
            <a:r>
              <a:rPr sz="1800" spc="-5" dirty="0">
                <a:latin typeface="Times New Roman"/>
                <a:cs typeface="Times New Roman"/>
              </a:rPr>
              <a:t>numériques, </a:t>
            </a:r>
            <a:r>
              <a:rPr sz="1800" dirty="0">
                <a:latin typeface="Times New Roman"/>
                <a:cs typeface="Times New Roman"/>
              </a:rPr>
              <a:t>liaison série </a:t>
            </a:r>
            <a:r>
              <a:rPr sz="1800" spc="-5" dirty="0">
                <a:latin typeface="Times New Roman"/>
                <a:cs typeface="Times New Roman"/>
              </a:rPr>
              <a:t>RS232C,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timers...)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Times New Roman"/>
                <a:cs typeface="Times New Roman"/>
              </a:rPr>
              <a:t>Les </a:t>
            </a:r>
            <a:r>
              <a:rPr sz="1800" b="1" i="1" spc="-5" dirty="0">
                <a:latin typeface="Times New Roman"/>
                <a:cs typeface="Times New Roman"/>
              </a:rPr>
              <a:t>microcontrôleurs récents intègrent </a:t>
            </a:r>
            <a:r>
              <a:rPr sz="1800" b="1" i="1" dirty="0">
                <a:latin typeface="Times New Roman"/>
                <a:cs typeface="Times New Roman"/>
              </a:rPr>
              <a:t>des périphériques plus complexes tels</a:t>
            </a:r>
            <a:r>
              <a:rPr sz="1800" b="1" i="1" spc="-5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que: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des convertisseurs N/A </a:t>
            </a:r>
            <a:r>
              <a:rPr sz="1800" dirty="0">
                <a:latin typeface="Times New Roman"/>
                <a:cs typeface="Times New Roman"/>
              </a:rPr>
              <a:t>et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A/N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des </a:t>
            </a:r>
            <a:r>
              <a:rPr sz="1800" dirty="0">
                <a:latin typeface="Times New Roman"/>
                <a:cs typeface="Times New Roman"/>
              </a:rPr>
              <a:t>interfaces </a:t>
            </a:r>
            <a:r>
              <a:rPr sz="1800" spc="-5" dirty="0">
                <a:latin typeface="Times New Roman"/>
                <a:cs typeface="Times New Roman"/>
              </a:rPr>
              <a:t>bus I2C, bus CAN, </a:t>
            </a:r>
            <a:r>
              <a:rPr sz="1800" spc="-65" dirty="0">
                <a:latin typeface="Times New Roman"/>
                <a:cs typeface="Times New Roman"/>
              </a:rPr>
              <a:t>VAN,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USB...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des </a:t>
            </a:r>
            <a:r>
              <a:rPr sz="1800" dirty="0">
                <a:latin typeface="Times New Roman"/>
                <a:cs typeface="Times New Roman"/>
              </a:rPr>
              <a:t>interfaces </a:t>
            </a:r>
            <a:r>
              <a:rPr sz="1800" spc="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réseaux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éthernet...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des </a:t>
            </a:r>
            <a:r>
              <a:rPr sz="1800" dirty="0">
                <a:latin typeface="Times New Roman"/>
                <a:cs typeface="Times New Roman"/>
              </a:rPr>
              <a:t>contrôleurs de </a:t>
            </a:r>
            <a:r>
              <a:rPr sz="1800" spc="-5" dirty="0">
                <a:latin typeface="Times New Roman"/>
                <a:cs typeface="Times New Roman"/>
              </a:rPr>
              <a:t>mémoire </a:t>
            </a:r>
            <a:r>
              <a:rPr sz="1800" dirty="0">
                <a:latin typeface="Times New Roman"/>
                <a:cs typeface="Times New Roman"/>
              </a:rPr>
              <a:t>dynamique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...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228600"/>
            <a:ext cx="357847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6795" y="1196339"/>
            <a:ext cx="518922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4947" y="1196339"/>
              <a:ext cx="1303020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5657" y="1241412"/>
            <a:ext cx="511302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394585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2395220" algn="l"/>
              </a:tabLst>
            </a:pPr>
            <a:r>
              <a:rPr sz="1800" b="1" i="1" dirty="0">
                <a:latin typeface="Times New Roman"/>
                <a:cs typeface="Times New Roman"/>
              </a:rPr>
              <a:t>FPGA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522" y="1916810"/>
            <a:ext cx="8663878" cy="2578990"/>
          </a:xfrm>
          <a:custGeom>
            <a:avLst/>
            <a:gdLst/>
            <a:ahLst/>
            <a:cxnLst/>
            <a:rect l="l" t="t" r="r" b="b"/>
            <a:pathLst>
              <a:path w="8425180" h="2088514">
                <a:moveTo>
                  <a:pt x="0" y="348106"/>
                </a:moveTo>
                <a:lnTo>
                  <a:pt x="3177" y="300865"/>
                </a:lnTo>
                <a:lnTo>
                  <a:pt x="12431" y="255558"/>
                </a:lnTo>
                <a:lnTo>
                  <a:pt x="27349" y="212597"/>
                </a:lnTo>
                <a:lnTo>
                  <a:pt x="47516" y="172400"/>
                </a:lnTo>
                <a:lnTo>
                  <a:pt x="72516" y="135379"/>
                </a:lnTo>
                <a:lnTo>
                  <a:pt x="101936" y="101949"/>
                </a:lnTo>
                <a:lnTo>
                  <a:pt x="135361" y="72525"/>
                </a:lnTo>
                <a:lnTo>
                  <a:pt x="172375" y="47521"/>
                </a:lnTo>
                <a:lnTo>
                  <a:pt x="212565" y="27352"/>
                </a:lnTo>
                <a:lnTo>
                  <a:pt x="255516" y="12433"/>
                </a:lnTo>
                <a:lnTo>
                  <a:pt x="300814" y="3177"/>
                </a:lnTo>
                <a:lnTo>
                  <a:pt x="348043" y="0"/>
                </a:lnTo>
                <a:lnTo>
                  <a:pt x="8076882" y="0"/>
                </a:lnTo>
                <a:lnTo>
                  <a:pt x="8124123" y="3177"/>
                </a:lnTo>
                <a:lnTo>
                  <a:pt x="8169431" y="12433"/>
                </a:lnTo>
                <a:lnTo>
                  <a:pt x="8212391" y="27352"/>
                </a:lnTo>
                <a:lnTo>
                  <a:pt x="8252589" y="47521"/>
                </a:lnTo>
                <a:lnTo>
                  <a:pt x="8289610" y="72525"/>
                </a:lnTo>
                <a:lnTo>
                  <a:pt x="8323040" y="101949"/>
                </a:lnTo>
                <a:lnTo>
                  <a:pt x="8352464" y="135379"/>
                </a:lnTo>
                <a:lnTo>
                  <a:pt x="8377467" y="172400"/>
                </a:lnTo>
                <a:lnTo>
                  <a:pt x="8397636" y="212597"/>
                </a:lnTo>
                <a:lnTo>
                  <a:pt x="8412556" y="255558"/>
                </a:lnTo>
                <a:lnTo>
                  <a:pt x="8421812" y="300865"/>
                </a:lnTo>
                <a:lnTo>
                  <a:pt x="8424989" y="348106"/>
                </a:lnTo>
                <a:lnTo>
                  <a:pt x="8424989" y="1740153"/>
                </a:lnTo>
                <a:lnTo>
                  <a:pt x="8421812" y="1787395"/>
                </a:lnTo>
                <a:lnTo>
                  <a:pt x="8412556" y="1832702"/>
                </a:lnTo>
                <a:lnTo>
                  <a:pt x="8397636" y="1875662"/>
                </a:lnTo>
                <a:lnTo>
                  <a:pt x="8377467" y="1915860"/>
                </a:lnTo>
                <a:lnTo>
                  <a:pt x="8352464" y="1952881"/>
                </a:lnTo>
                <a:lnTo>
                  <a:pt x="8323040" y="1986311"/>
                </a:lnTo>
                <a:lnTo>
                  <a:pt x="8289610" y="2015735"/>
                </a:lnTo>
                <a:lnTo>
                  <a:pt x="8252589" y="2040739"/>
                </a:lnTo>
                <a:lnTo>
                  <a:pt x="8212391" y="2060908"/>
                </a:lnTo>
                <a:lnTo>
                  <a:pt x="8169431" y="2075827"/>
                </a:lnTo>
                <a:lnTo>
                  <a:pt x="8124123" y="2085083"/>
                </a:lnTo>
                <a:lnTo>
                  <a:pt x="8076882" y="2088261"/>
                </a:lnTo>
                <a:lnTo>
                  <a:pt x="348043" y="2088261"/>
                </a:lnTo>
                <a:lnTo>
                  <a:pt x="300814" y="2085083"/>
                </a:lnTo>
                <a:lnTo>
                  <a:pt x="255516" y="2075827"/>
                </a:lnTo>
                <a:lnTo>
                  <a:pt x="212565" y="2060908"/>
                </a:lnTo>
                <a:lnTo>
                  <a:pt x="172375" y="2040739"/>
                </a:lnTo>
                <a:lnTo>
                  <a:pt x="135361" y="2015735"/>
                </a:lnTo>
                <a:lnTo>
                  <a:pt x="101936" y="1986311"/>
                </a:lnTo>
                <a:lnTo>
                  <a:pt x="72516" y="1952881"/>
                </a:lnTo>
                <a:lnTo>
                  <a:pt x="47516" y="1915860"/>
                </a:lnTo>
                <a:lnTo>
                  <a:pt x="27349" y="1875663"/>
                </a:lnTo>
                <a:lnTo>
                  <a:pt x="12431" y="1832702"/>
                </a:lnTo>
                <a:lnTo>
                  <a:pt x="3177" y="1787395"/>
                </a:lnTo>
                <a:lnTo>
                  <a:pt x="0" y="1740153"/>
                </a:lnTo>
                <a:lnTo>
                  <a:pt x="0" y="348106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2308" y="2118105"/>
            <a:ext cx="8065770" cy="2290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Un </a:t>
            </a:r>
            <a:r>
              <a:rPr sz="2000" dirty="0">
                <a:latin typeface="Times New Roman"/>
                <a:cs typeface="Times New Roman"/>
              </a:rPr>
              <a:t>circuit logique </a:t>
            </a:r>
            <a:r>
              <a:rPr sz="2000" spc="-5" dirty="0">
                <a:latin typeface="Times New Roman"/>
                <a:cs typeface="Times New Roman"/>
              </a:rPr>
              <a:t>programmable, </a:t>
            </a:r>
            <a:r>
              <a:rPr sz="2000" dirty="0">
                <a:latin typeface="Times New Roman"/>
                <a:cs typeface="Times New Roman"/>
              </a:rPr>
              <a:t>ou </a:t>
            </a:r>
            <a:r>
              <a:rPr sz="2000" spc="-5" dirty="0">
                <a:latin typeface="Times New Roman"/>
                <a:cs typeface="Times New Roman"/>
              </a:rPr>
              <a:t>réseau logique programmable, est </a:t>
            </a: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circuit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intégré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logique </a:t>
            </a:r>
            <a:r>
              <a:rPr sz="2000" dirty="0">
                <a:latin typeface="Times New Roman"/>
                <a:cs typeface="Times New Roman"/>
              </a:rPr>
              <a:t>qui </a:t>
            </a:r>
            <a:r>
              <a:rPr sz="2400" b="1">
                <a:latin typeface="Times New Roman"/>
                <a:cs typeface="Times New Roman"/>
              </a:rPr>
              <a:t>peut </a:t>
            </a:r>
            <a:r>
              <a:rPr sz="2400" b="1" spc="-5" smtClean="0">
                <a:latin typeface="Times New Roman"/>
                <a:cs typeface="Times New Roman"/>
              </a:rPr>
              <a:t>être</a:t>
            </a:r>
            <a:r>
              <a:rPr lang="fr-FR" sz="2400" b="1" spc="-5" dirty="0" smtClean="0">
                <a:latin typeface="Times New Roman"/>
                <a:cs typeface="Times New Roman"/>
              </a:rPr>
              <a:t> reprogrammable </a:t>
            </a:r>
            <a:r>
              <a:rPr sz="2400" b="1" spc="-5" smtClean="0">
                <a:latin typeface="Times New Roman"/>
                <a:cs typeface="Times New Roman"/>
              </a:rPr>
              <a:t>après </a:t>
            </a:r>
            <a:r>
              <a:rPr sz="2400" b="1" spc="-5" dirty="0">
                <a:latin typeface="Times New Roman"/>
                <a:cs typeface="Times New Roman"/>
              </a:rPr>
              <a:t>sa fabrication</a:t>
            </a:r>
            <a:r>
              <a:rPr sz="2000" spc="-5" dirty="0">
                <a:latin typeface="Times New Roman"/>
                <a:cs typeface="Times New Roman"/>
              </a:rPr>
              <a:t>. Notons qu'il serait  </a:t>
            </a:r>
            <a:r>
              <a:rPr sz="2000" dirty="0">
                <a:latin typeface="Times New Roman"/>
                <a:cs typeface="Times New Roman"/>
              </a:rPr>
              <a:t>impropre de </a:t>
            </a:r>
            <a:r>
              <a:rPr sz="2000" spc="-5" dirty="0">
                <a:latin typeface="Times New Roman"/>
                <a:cs typeface="Times New Roman"/>
              </a:rPr>
              <a:t>parler </a:t>
            </a:r>
            <a:r>
              <a:rPr sz="2000" spc="-10" dirty="0">
                <a:latin typeface="Times New Roman"/>
                <a:cs typeface="Times New Roman"/>
              </a:rPr>
              <a:t>de </a:t>
            </a:r>
            <a:r>
              <a:rPr sz="2000" spc="-5" dirty="0">
                <a:latin typeface="Times New Roman"/>
                <a:cs typeface="Times New Roman"/>
              </a:rPr>
              <a:t>programmation </a:t>
            </a:r>
            <a:r>
              <a:rPr sz="2000" dirty="0">
                <a:latin typeface="Times New Roman"/>
                <a:cs typeface="Times New Roman"/>
              </a:rPr>
              <a:t>au </a:t>
            </a:r>
            <a:r>
              <a:rPr sz="2000" spc="-5" dirty="0">
                <a:latin typeface="Times New Roman"/>
                <a:cs typeface="Times New Roman"/>
              </a:rPr>
              <a:t>sens </a:t>
            </a:r>
            <a:r>
              <a:rPr sz="2000" dirty="0">
                <a:latin typeface="Times New Roman"/>
                <a:cs typeface="Times New Roman"/>
              </a:rPr>
              <a:t>logiciel </a:t>
            </a:r>
            <a:r>
              <a:rPr sz="2000" spc="-5" dirty="0">
                <a:latin typeface="Times New Roman"/>
                <a:cs typeface="Times New Roman"/>
              </a:rPr>
              <a:t>(contrairement </a:t>
            </a:r>
            <a:r>
              <a:rPr sz="2000" dirty="0">
                <a:latin typeface="Times New Roman"/>
                <a:cs typeface="Times New Roman"/>
              </a:rPr>
              <a:t>à un  </a:t>
            </a:r>
            <a:r>
              <a:rPr sz="2000" spc="-5" dirty="0">
                <a:latin typeface="Times New Roman"/>
                <a:cs typeface="Times New Roman"/>
              </a:rPr>
              <a:t>microprocesseur, il n'exécute aucune ligne </a:t>
            </a:r>
            <a:r>
              <a:rPr sz="2000" spc="-10" dirty="0">
                <a:latin typeface="Times New Roman"/>
                <a:cs typeface="Times New Roman"/>
              </a:rPr>
              <a:t>de </a:t>
            </a:r>
            <a:r>
              <a:rPr sz="2000" spc="-5" dirty="0">
                <a:latin typeface="Times New Roman"/>
                <a:cs typeface="Times New Roman"/>
              </a:rPr>
              <a:t>code). Ici, mieux vaudrait </a:t>
            </a:r>
            <a:r>
              <a:rPr sz="2000">
                <a:latin typeface="Times New Roman"/>
                <a:cs typeface="Times New Roman"/>
              </a:rPr>
              <a:t>parler</a:t>
            </a:r>
            <a:r>
              <a:rPr sz="2000" spc="114"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de</a:t>
            </a:r>
            <a:r>
              <a:rPr lang="fr-FR" sz="2000" spc="-5" dirty="0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« </a:t>
            </a:r>
            <a:r>
              <a:rPr sz="2000" spc="-5" dirty="0">
                <a:latin typeface="Times New Roman"/>
                <a:cs typeface="Times New Roman"/>
              </a:rPr>
              <a:t>reconfiguration </a:t>
            </a:r>
            <a:r>
              <a:rPr sz="2000" dirty="0">
                <a:latin typeface="Times New Roman"/>
                <a:cs typeface="Times New Roman"/>
              </a:rPr>
              <a:t>» plutôt que </a:t>
            </a:r>
            <a:r>
              <a:rPr sz="2000" spc="-10" dirty="0">
                <a:latin typeface="Times New Roman"/>
                <a:cs typeface="Times New Roman"/>
              </a:rPr>
              <a:t>de </a:t>
            </a:r>
            <a:r>
              <a:rPr sz="2000" spc="-5" dirty="0">
                <a:latin typeface="Times New Roman"/>
                <a:cs typeface="Times New Roman"/>
              </a:rPr>
              <a:t>reprogrammation </a:t>
            </a:r>
            <a:r>
              <a:rPr sz="2000" dirty="0">
                <a:latin typeface="Times New Roman"/>
                <a:cs typeface="Times New Roman"/>
              </a:rPr>
              <a:t>(on </a:t>
            </a:r>
            <a:r>
              <a:rPr sz="2000" spc="-5" dirty="0">
                <a:latin typeface="Times New Roman"/>
                <a:cs typeface="Times New Roman"/>
              </a:rPr>
              <a:t>modifie des connexions </a:t>
            </a:r>
            <a:r>
              <a:rPr sz="2000" dirty="0">
                <a:latin typeface="Times New Roman"/>
                <a:cs typeface="Times New Roman"/>
              </a:rPr>
              <a:t>ou le  comportement du </a:t>
            </a:r>
            <a:r>
              <a:rPr sz="2000" spc="-5" dirty="0">
                <a:latin typeface="Times New Roman"/>
                <a:cs typeface="Times New Roman"/>
              </a:rPr>
              <a:t>composant, </a:t>
            </a:r>
            <a:r>
              <a:rPr sz="2000" dirty="0">
                <a:latin typeface="Times New Roman"/>
                <a:cs typeface="Times New Roman"/>
              </a:rPr>
              <a:t>on connecte </a:t>
            </a:r>
            <a:r>
              <a:rPr sz="2000" spc="-5" dirty="0">
                <a:latin typeface="Times New Roman"/>
                <a:cs typeface="Times New Roman"/>
              </a:rPr>
              <a:t>des </a:t>
            </a:r>
            <a:r>
              <a:rPr sz="2000" dirty="0">
                <a:latin typeface="Times New Roman"/>
                <a:cs typeface="Times New Roman"/>
              </a:rPr>
              <a:t>portes logiques entre elles,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etc.).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5400" y="4648200"/>
            <a:ext cx="6502315" cy="21473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921" y="228600"/>
            <a:ext cx="357847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6795" y="1196339"/>
            <a:ext cx="518922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18560" y="1196339"/>
              <a:ext cx="1417319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5657" y="1241412"/>
            <a:ext cx="511302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338070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2338705" algn="l"/>
              </a:tabLst>
            </a:pPr>
            <a:r>
              <a:rPr sz="1800" b="1" i="1" spc="-20" dirty="0">
                <a:latin typeface="Times New Roman"/>
                <a:cs typeface="Times New Roman"/>
              </a:rPr>
              <a:t>L’ASIC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523" y="1916810"/>
            <a:ext cx="8425180" cy="2448560"/>
          </a:xfrm>
          <a:custGeom>
            <a:avLst/>
            <a:gdLst/>
            <a:ahLst/>
            <a:cxnLst/>
            <a:rect l="l" t="t" r="r" b="b"/>
            <a:pathLst>
              <a:path w="8425180" h="2448560">
                <a:moveTo>
                  <a:pt x="0" y="408050"/>
                </a:moveTo>
                <a:lnTo>
                  <a:pt x="2745" y="360475"/>
                </a:lnTo>
                <a:lnTo>
                  <a:pt x="10776" y="314508"/>
                </a:lnTo>
                <a:lnTo>
                  <a:pt x="23788" y="270456"/>
                </a:lnTo>
                <a:lnTo>
                  <a:pt x="41474" y="228627"/>
                </a:lnTo>
                <a:lnTo>
                  <a:pt x="63528" y="189327"/>
                </a:lnTo>
                <a:lnTo>
                  <a:pt x="89643" y="152862"/>
                </a:lnTo>
                <a:lnTo>
                  <a:pt x="119514" y="119538"/>
                </a:lnTo>
                <a:lnTo>
                  <a:pt x="152835" y="89663"/>
                </a:lnTo>
                <a:lnTo>
                  <a:pt x="189299" y="63543"/>
                </a:lnTo>
                <a:lnTo>
                  <a:pt x="228600" y="41485"/>
                </a:lnTo>
                <a:lnTo>
                  <a:pt x="270431" y="23795"/>
                </a:lnTo>
                <a:lnTo>
                  <a:pt x="314488" y="10780"/>
                </a:lnTo>
                <a:lnTo>
                  <a:pt x="360463" y="2746"/>
                </a:lnTo>
                <a:lnTo>
                  <a:pt x="408051" y="0"/>
                </a:lnTo>
                <a:lnTo>
                  <a:pt x="8016938" y="0"/>
                </a:lnTo>
                <a:lnTo>
                  <a:pt x="8064514" y="2746"/>
                </a:lnTo>
                <a:lnTo>
                  <a:pt x="8110481" y="10780"/>
                </a:lnTo>
                <a:lnTo>
                  <a:pt x="8154532" y="23795"/>
                </a:lnTo>
                <a:lnTo>
                  <a:pt x="8196361" y="41485"/>
                </a:lnTo>
                <a:lnTo>
                  <a:pt x="8235662" y="63543"/>
                </a:lnTo>
                <a:lnTo>
                  <a:pt x="8272127" y="89663"/>
                </a:lnTo>
                <a:lnTo>
                  <a:pt x="8305450" y="119538"/>
                </a:lnTo>
                <a:lnTo>
                  <a:pt x="8335325" y="152862"/>
                </a:lnTo>
                <a:lnTo>
                  <a:pt x="8361445" y="189327"/>
                </a:lnTo>
                <a:lnTo>
                  <a:pt x="8383503" y="228627"/>
                </a:lnTo>
                <a:lnTo>
                  <a:pt x="8401193" y="270456"/>
                </a:lnTo>
                <a:lnTo>
                  <a:pt x="8414209" y="314508"/>
                </a:lnTo>
                <a:lnTo>
                  <a:pt x="8422243" y="360475"/>
                </a:lnTo>
                <a:lnTo>
                  <a:pt x="8424989" y="408050"/>
                </a:lnTo>
                <a:lnTo>
                  <a:pt x="8424989" y="2040255"/>
                </a:lnTo>
                <a:lnTo>
                  <a:pt x="8422243" y="2087830"/>
                </a:lnTo>
                <a:lnTo>
                  <a:pt x="8414209" y="2133797"/>
                </a:lnTo>
                <a:lnTo>
                  <a:pt x="8401193" y="2177849"/>
                </a:lnTo>
                <a:lnTo>
                  <a:pt x="8383503" y="2219678"/>
                </a:lnTo>
                <a:lnTo>
                  <a:pt x="8361445" y="2258978"/>
                </a:lnTo>
                <a:lnTo>
                  <a:pt x="8335325" y="2295443"/>
                </a:lnTo>
                <a:lnTo>
                  <a:pt x="8305450" y="2328767"/>
                </a:lnTo>
                <a:lnTo>
                  <a:pt x="8272127" y="2358642"/>
                </a:lnTo>
                <a:lnTo>
                  <a:pt x="8235662" y="2384762"/>
                </a:lnTo>
                <a:lnTo>
                  <a:pt x="8196361" y="2406820"/>
                </a:lnTo>
                <a:lnTo>
                  <a:pt x="8154532" y="2424510"/>
                </a:lnTo>
                <a:lnTo>
                  <a:pt x="8110481" y="2437525"/>
                </a:lnTo>
                <a:lnTo>
                  <a:pt x="8064514" y="2445559"/>
                </a:lnTo>
                <a:lnTo>
                  <a:pt x="8016938" y="2448306"/>
                </a:lnTo>
                <a:lnTo>
                  <a:pt x="408051" y="2448306"/>
                </a:lnTo>
                <a:lnTo>
                  <a:pt x="360463" y="2445559"/>
                </a:lnTo>
                <a:lnTo>
                  <a:pt x="314488" y="2437525"/>
                </a:lnTo>
                <a:lnTo>
                  <a:pt x="270431" y="2424510"/>
                </a:lnTo>
                <a:lnTo>
                  <a:pt x="228600" y="2406820"/>
                </a:lnTo>
                <a:lnTo>
                  <a:pt x="189299" y="2384762"/>
                </a:lnTo>
                <a:lnTo>
                  <a:pt x="152835" y="2358642"/>
                </a:lnTo>
                <a:lnTo>
                  <a:pt x="119514" y="2328767"/>
                </a:lnTo>
                <a:lnTo>
                  <a:pt x="89643" y="2295443"/>
                </a:lnTo>
                <a:lnTo>
                  <a:pt x="63528" y="2258978"/>
                </a:lnTo>
                <a:lnTo>
                  <a:pt x="41474" y="2219678"/>
                </a:lnTo>
                <a:lnTo>
                  <a:pt x="23788" y="2177849"/>
                </a:lnTo>
                <a:lnTo>
                  <a:pt x="10776" y="2133797"/>
                </a:lnTo>
                <a:lnTo>
                  <a:pt x="2745" y="2087830"/>
                </a:lnTo>
                <a:lnTo>
                  <a:pt x="0" y="2040255"/>
                </a:lnTo>
                <a:lnTo>
                  <a:pt x="0" y="40805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986" y="2161159"/>
            <a:ext cx="8030209" cy="1939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05"/>
              </a:spcBef>
            </a:pPr>
            <a:r>
              <a:rPr sz="1800" spc="-5" dirty="0">
                <a:latin typeface="Times New Roman"/>
                <a:cs typeface="Times New Roman"/>
              </a:rPr>
              <a:t>Un ASIC </a:t>
            </a:r>
            <a:r>
              <a:rPr sz="1800" dirty="0">
                <a:latin typeface="Times New Roman"/>
                <a:cs typeface="Times New Roman"/>
              </a:rPr>
              <a:t>(Application-Specific </a:t>
            </a:r>
            <a:r>
              <a:rPr sz="1800" spc="-5" dirty="0">
                <a:latin typeface="Times New Roman"/>
                <a:cs typeface="Times New Roman"/>
              </a:rPr>
              <a:t>Integrated Circuit </a:t>
            </a:r>
            <a:r>
              <a:rPr sz="1800" dirty="0">
                <a:latin typeface="Times New Roman"/>
                <a:cs typeface="Times New Roman"/>
              </a:rPr>
              <a:t>en </a:t>
            </a:r>
            <a:r>
              <a:rPr sz="1800" spc="-5" dirty="0">
                <a:latin typeface="Times New Roman"/>
                <a:cs typeface="Times New Roman"/>
              </a:rPr>
              <a:t>anglais, littéralement </a:t>
            </a:r>
            <a:r>
              <a:rPr sz="1800" dirty="0">
                <a:latin typeface="Times New Roman"/>
                <a:cs typeface="Times New Roman"/>
              </a:rPr>
              <a:t>: « </a:t>
            </a:r>
            <a:r>
              <a:rPr sz="1800" spc="-5" dirty="0">
                <a:latin typeface="Times New Roman"/>
                <a:cs typeface="Times New Roman"/>
              </a:rPr>
              <a:t>circuit  </a:t>
            </a:r>
            <a:r>
              <a:rPr sz="1800" dirty="0">
                <a:latin typeface="Times New Roman"/>
                <a:cs typeface="Times New Roman"/>
              </a:rPr>
              <a:t>intégré propre à une application </a:t>
            </a:r>
            <a:r>
              <a:rPr sz="1800" spc="-10" dirty="0">
                <a:latin typeface="Times New Roman"/>
                <a:cs typeface="Times New Roman"/>
              </a:rPr>
              <a:t>». </a:t>
            </a:r>
            <a:r>
              <a:rPr sz="1800" spc="-5" dirty="0">
                <a:latin typeface="Times New Roman"/>
                <a:cs typeface="Times New Roman"/>
              </a:rPr>
              <a:t>Les ASIC </a:t>
            </a:r>
            <a:r>
              <a:rPr sz="1800" dirty="0">
                <a:latin typeface="Times New Roman"/>
                <a:cs typeface="Times New Roman"/>
              </a:rPr>
              <a:t>sont </a:t>
            </a:r>
            <a:r>
              <a:rPr sz="1800" spc="-5" dirty="0">
                <a:latin typeface="Times New Roman"/>
                <a:cs typeface="Times New Roman"/>
              </a:rPr>
              <a:t>des circuits intégrés spécialisés  optimisés </a:t>
            </a:r>
            <a:r>
              <a:rPr sz="1800" dirty="0">
                <a:latin typeface="Times New Roman"/>
                <a:cs typeface="Times New Roman"/>
              </a:rPr>
              <a:t>pour une </a:t>
            </a:r>
            <a:r>
              <a:rPr sz="1800" spc="-5" dirty="0">
                <a:latin typeface="Times New Roman"/>
                <a:cs typeface="Times New Roman"/>
              </a:rPr>
              <a:t>application </a:t>
            </a:r>
            <a:r>
              <a:rPr sz="1800" dirty="0">
                <a:latin typeface="Times New Roman"/>
                <a:cs typeface="Times New Roman"/>
              </a:rPr>
              <a:t>(par </a:t>
            </a:r>
            <a:r>
              <a:rPr sz="1800" spc="-5" dirty="0">
                <a:latin typeface="Times New Roman"/>
                <a:cs typeface="Times New Roman"/>
              </a:rPr>
              <a:t>exemple </a:t>
            </a:r>
            <a:r>
              <a:rPr sz="1800" spc="-10" dirty="0">
                <a:latin typeface="Times New Roman"/>
                <a:cs typeface="Times New Roman"/>
              </a:rPr>
              <a:t>les </a:t>
            </a:r>
            <a:r>
              <a:rPr sz="1800" dirty="0">
                <a:latin typeface="Times New Roman"/>
                <a:cs typeface="Times New Roman"/>
              </a:rPr>
              <a:t>cartes </a:t>
            </a:r>
            <a:r>
              <a:rPr sz="1800" spc="-5" dirty="0">
                <a:latin typeface="Times New Roman"/>
                <a:cs typeface="Times New Roman"/>
              </a:rPr>
              <a:t>graphiques, </a:t>
            </a:r>
            <a:r>
              <a:rPr sz="1800" dirty="0">
                <a:latin typeface="Times New Roman"/>
                <a:cs typeface="Times New Roman"/>
              </a:rPr>
              <a:t>les </a:t>
            </a:r>
            <a:r>
              <a:rPr sz="1800" spc="-5" dirty="0">
                <a:latin typeface="Times New Roman"/>
                <a:cs typeface="Times New Roman"/>
              </a:rPr>
              <a:t>cartes </a:t>
            </a:r>
            <a:r>
              <a:rPr sz="1800" dirty="0">
                <a:latin typeface="Times New Roman"/>
                <a:cs typeface="Times New Roman"/>
              </a:rPr>
              <a:t>son) </a:t>
            </a:r>
            <a:r>
              <a:rPr sz="1800" spc="-10" dirty="0">
                <a:latin typeface="Times New Roman"/>
                <a:cs typeface="Times New Roman"/>
              </a:rPr>
              <a:t>et  </a:t>
            </a:r>
            <a:r>
              <a:rPr sz="1800" dirty="0">
                <a:latin typeface="Times New Roman"/>
                <a:cs typeface="Times New Roman"/>
              </a:rPr>
              <a:t>beaucoup plus </a:t>
            </a:r>
            <a:r>
              <a:rPr sz="1800" spc="-5" dirty="0">
                <a:latin typeface="Times New Roman"/>
                <a:cs typeface="Times New Roman"/>
              </a:rPr>
              <a:t>rapides que </a:t>
            </a:r>
            <a:r>
              <a:rPr sz="1800" dirty="0">
                <a:latin typeface="Times New Roman"/>
                <a:cs typeface="Times New Roman"/>
              </a:rPr>
              <a:t>les </a:t>
            </a:r>
            <a:r>
              <a:rPr sz="1800" spc="-5" dirty="0">
                <a:latin typeface="Times New Roman"/>
                <a:cs typeface="Times New Roman"/>
              </a:rPr>
              <a:t>processeurs généralistes. Aujourd'hui, </a:t>
            </a:r>
            <a:r>
              <a:rPr sz="1800" dirty="0">
                <a:latin typeface="Times New Roman"/>
                <a:cs typeface="Times New Roman"/>
              </a:rPr>
              <a:t>les </a:t>
            </a:r>
            <a:r>
              <a:rPr sz="1800" spc="-5" dirty="0">
                <a:latin typeface="Times New Roman"/>
                <a:cs typeface="Times New Roman"/>
              </a:rPr>
              <a:t>ASIC peuvent  </a:t>
            </a:r>
            <a:r>
              <a:rPr sz="1800" dirty="0">
                <a:latin typeface="Times New Roman"/>
                <a:cs typeface="Times New Roman"/>
              </a:rPr>
              <a:t>également </a:t>
            </a:r>
            <a:r>
              <a:rPr sz="1800" spc="-5" dirty="0">
                <a:latin typeface="Times New Roman"/>
                <a:cs typeface="Times New Roman"/>
              </a:rPr>
              <a:t>intégrer </a:t>
            </a:r>
            <a:r>
              <a:rPr sz="1800" dirty="0">
                <a:latin typeface="Times New Roman"/>
                <a:cs typeface="Times New Roman"/>
              </a:rPr>
              <a:t>un certain </a:t>
            </a:r>
            <a:r>
              <a:rPr sz="1800" spc="-5" dirty="0">
                <a:latin typeface="Times New Roman"/>
                <a:cs typeface="Times New Roman"/>
              </a:rPr>
              <a:t>nombre </a:t>
            </a:r>
            <a:r>
              <a:rPr sz="1800" dirty="0">
                <a:latin typeface="Times New Roman"/>
                <a:cs typeface="Times New Roman"/>
              </a:rPr>
              <a:t>de </a:t>
            </a:r>
            <a:r>
              <a:rPr sz="1800" spc="-5" dirty="0">
                <a:latin typeface="Times New Roman"/>
                <a:cs typeface="Times New Roman"/>
              </a:rPr>
              <a:t>fonctionnalités (processeurs, mémoires…), </a:t>
            </a:r>
            <a:r>
              <a:rPr sz="1800" spc="-15" dirty="0">
                <a:latin typeface="Times New Roman"/>
                <a:cs typeface="Times New Roman"/>
              </a:rPr>
              <a:t>on  </a:t>
            </a:r>
            <a:r>
              <a:rPr sz="1800" dirty="0">
                <a:latin typeface="Times New Roman"/>
                <a:cs typeface="Times New Roman"/>
              </a:rPr>
              <a:t>parle </a:t>
            </a:r>
            <a:r>
              <a:rPr sz="1800" spc="-5" dirty="0">
                <a:latin typeface="Times New Roman"/>
                <a:cs typeface="Times New Roman"/>
              </a:rPr>
              <a:t>alors </a:t>
            </a:r>
            <a:r>
              <a:rPr sz="1800" dirty="0">
                <a:latin typeface="Times New Roman"/>
                <a:cs typeface="Times New Roman"/>
              </a:rPr>
              <a:t>de </a:t>
            </a: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SOC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(System </a:t>
            </a:r>
            <a:r>
              <a:rPr sz="1800" i="1" dirty="0">
                <a:latin typeface="Times New Roman"/>
                <a:cs typeface="Times New Roman"/>
              </a:rPr>
              <a:t>on chip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système monopuce </a:t>
            </a:r>
            <a:r>
              <a:rPr sz="1800" dirty="0">
                <a:latin typeface="Times New Roman"/>
                <a:cs typeface="Times New Roman"/>
              </a:rPr>
              <a:t>ou </a:t>
            </a:r>
            <a:r>
              <a:rPr sz="1800" spc="-5" dirty="0">
                <a:latin typeface="Times New Roman"/>
                <a:cs typeface="Times New Roman"/>
              </a:rPr>
              <a:t>système sur </a:t>
            </a:r>
            <a:r>
              <a:rPr sz="1800" dirty="0">
                <a:latin typeface="Times New Roman"/>
                <a:cs typeface="Times New Roman"/>
              </a:rPr>
              <a:t>puce). C'est </a:t>
            </a:r>
            <a:r>
              <a:rPr sz="1800" spc="-10" dirty="0">
                <a:latin typeface="Times New Roman"/>
                <a:cs typeface="Times New Roman"/>
              </a:rPr>
              <a:t>le  </a:t>
            </a:r>
            <a:r>
              <a:rPr sz="1800" spc="-5" dirty="0">
                <a:latin typeface="Times New Roman"/>
                <a:cs typeface="Times New Roman"/>
              </a:rPr>
              <a:t>cas </a:t>
            </a:r>
            <a:r>
              <a:rPr sz="1800" dirty="0">
                <a:latin typeface="Times New Roman"/>
                <a:cs typeface="Times New Roman"/>
              </a:rPr>
              <a:t>par </a:t>
            </a:r>
            <a:r>
              <a:rPr sz="1800" spc="-5" dirty="0">
                <a:latin typeface="Times New Roman"/>
                <a:cs typeface="Times New Roman"/>
              </a:rPr>
              <a:t>exemple des </a:t>
            </a:r>
            <a:r>
              <a:rPr sz="1800" dirty="0">
                <a:latin typeface="Times New Roman"/>
                <a:cs typeface="Times New Roman"/>
              </a:rPr>
              <a:t>puces utilisées dans les téléphones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portables.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81401" y="4559160"/>
            <a:ext cx="2765298" cy="20739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152400"/>
            <a:ext cx="365467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6795" y="1196339"/>
            <a:ext cx="5189220" cy="565785"/>
            <a:chOff x="1796795" y="1196339"/>
            <a:chExt cx="5189220" cy="565785"/>
          </a:xfrm>
        </p:grpSpPr>
        <p:sp>
          <p:nvSpPr>
            <p:cNvPr id="4" name="object 4"/>
            <p:cNvSpPr/>
            <p:nvPr/>
          </p:nvSpPr>
          <p:spPr>
            <a:xfrm>
              <a:off x="1796795" y="1223802"/>
              <a:ext cx="5189219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9083" y="1196339"/>
              <a:ext cx="2176272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57" y="1241412"/>
              <a:ext cx="511251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5657" y="1241412"/>
            <a:ext cx="5113020" cy="36957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958975" indent="-287020">
              <a:lnSpc>
                <a:spcPct val="100000"/>
              </a:lnSpc>
              <a:spcBef>
                <a:spcPts val="300"/>
              </a:spcBef>
              <a:buFont typeface="Wingdings"/>
              <a:buChar char=""/>
              <a:tabLst>
                <a:tab pos="195961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532" y="2276855"/>
            <a:ext cx="8137525" cy="2752345"/>
          </a:xfrm>
          <a:custGeom>
            <a:avLst/>
            <a:gdLst/>
            <a:ahLst/>
            <a:cxnLst/>
            <a:rect l="l" t="t" r="r" b="b"/>
            <a:pathLst>
              <a:path w="8137525" h="1736725">
                <a:moveTo>
                  <a:pt x="289445" y="0"/>
                </a:moveTo>
                <a:lnTo>
                  <a:pt x="8136953" y="0"/>
                </a:lnTo>
                <a:lnTo>
                  <a:pt x="8136953" y="1447165"/>
                </a:lnTo>
                <a:lnTo>
                  <a:pt x="8133162" y="1494126"/>
                </a:lnTo>
                <a:lnTo>
                  <a:pt x="8122188" y="1538678"/>
                </a:lnTo>
                <a:lnTo>
                  <a:pt x="8104628" y="1580222"/>
                </a:lnTo>
                <a:lnTo>
                  <a:pt x="8081077" y="1618163"/>
                </a:lnTo>
                <a:lnTo>
                  <a:pt x="8052133" y="1651904"/>
                </a:lnTo>
                <a:lnTo>
                  <a:pt x="8018392" y="1680849"/>
                </a:lnTo>
                <a:lnTo>
                  <a:pt x="7980451" y="1704399"/>
                </a:lnTo>
                <a:lnTo>
                  <a:pt x="7938906" y="1721960"/>
                </a:lnTo>
                <a:lnTo>
                  <a:pt x="7894355" y="1732934"/>
                </a:lnTo>
                <a:lnTo>
                  <a:pt x="7847393" y="1736725"/>
                </a:lnTo>
                <a:lnTo>
                  <a:pt x="0" y="1736725"/>
                </a:lnTo>
                <a:lnTo>
                  <a:pt x="0" y="289433"/>
                </a:lnTo>
                <a:lnTo>
                  <a:pt x="3788" y="242505"/>
                </a:lnTo>
                <a:lnTo>
                  <a:pt x="14756" y="197981"/>
                </a:lnTo>
                <a:lnTo>
                  <a:pt x="32307" y="156458"/>
                </a:lnTo>
                <a:lnTo>
                  <a:pt x="55846" y="118533"/>
                </a:lnTo>
                <a:lnTo>
                  <a:pt x="84777" y="84804"/>
                </a:lnTo>
                <a:lnTo>
                  <a:pt x="118503" y="55867"/>
                </a:lnTo>
                <a:lnTo>
                  <a:pt x="156429" y="32321"/>
                </a:lnTo>
                <a:lnTo>
                  <a:pt x="197959" y="14763"/>
                </a:lnTo>
                <a:lnTo>
                  <a:pt x="242496" y="3790"/>
                </a:lnTo>
                <a:lnTo>
                  <a:pt x="289445" y="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536" y="2384552"/>
            <a:ext cx="761174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Times New Roman"/>
                <a:cs typeface="Times New Roman"/>
              </a:rPr>
              <a:t>L’électronique </a:t>
            </a:r>
            <a:r>
              <a:rPr sz="2800" dirty="0">
                <a:latin typeface="Times New Roman"/>
                <a:cs typeface="Times New Roman"/>
              </a:rPr>
              <a:t>est une technique, dite </a:t>
            </a:r>
            <a:r>
              <a:rPr sz="2800" spc="-5" dirty="0">
                <a:latin typeface="Times New Roman"/>
                <a:cs typeface="Times New Roman"/>
              </a:rPr>
              <a:t>"fluide", </a:t>
            </a:r>
            <a:r>
              <a:rPr sz="2800" dirty="0">
                <a:latin typeface="Times New Roman"/>
                <a:cs typeface="Times New Roman"/>
              </a:rPr>
              <a:t>qui connaît </a:t>
            </a:r>
            <a:r>
              <a:rPr sz="2800" spc="-5" dirty="0">
                <a:latin typeface="Times New Roman"/>
                <a:cs typeface="Times New Roman"/>
              </a:rPr>
              <a:t>ses  </a:t>
            </a:r>
            <a:r>
              <a:rPr sz="2800" dirty="0">
                <a:latin typeface="Times New Roman"/>
                <a:cs typeface="Times New Roman"/>
              </a:rPr>
              <a:t>propres </a:t>
            </a:r>
            <a:r>
              <a:rPr sz="2800" spc="-5" dirty="0">
                <a:latin typeface="Times New Roman"/>
                <a:cs typeface="Times New Roman"/>
              </a:rPr>
              <a:t>développements scientifiques </a:t>
            </a:r>
            <a:r>
              <a:rPr sz="2800" dirty="0">
                <a:latin typeface="Times New Roman"/>
                <a:cs typeface="Times New Roman"/>
              </a:rPr>
              <a:t>et technologiques, et  dont les </a:t>
            </a:r>
            <a:r>
              <a:rPr sz="2800" spc="-5" dirty="0">
                <a:latin typeface="Times New Roman"/>
                <a:cs typeface="Times New Roman"/>
              </a:rPr>
              <a:t>implications permettent </a:t>
            </a:r>
            <a:r>
              <a:rPr sz="2800" dirty="0">
                <a:latin typeface="Times New Roman"/>
                <a:cs typeface="Times New Roman"/>
              </a:rPr>
              <a:t>des progrès </a:t>
            </a:r>
            <a:r>
              <a:rPr sz="2800">
                <a:latin typeface="Times New Roman"/>
                <a:cs typeface="Times New Roman"/>
              </a:rPr>
              <a:t>conséquents</a:t>
            </a:r>
            <a:r>
              <a:rPr sz="2800" spc="-75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dans</a:t>
            </a:r>
            <a:r>
              <a:rPr lang="fr-FR" sz="2800" dirty="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d’autres </a:t>
            </a:r>
            <a:r>
              <a:rPr sz="2800" dirty="0">
                <a:latin typeface="Times New Roman"/>
                <a:cs typeface="Times New Roman"/>
              </a:rPr>
              <a:t>branches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industrielles.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685800"/>
            <a:ext cx="34290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20" smtClean="0"/>
              <a:t>Introduction</a:t>
            </a:r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228600" y="1988820"/>
            <a:ext cx="8915399" cy="830580"/>
          </a:xfrm>
          <a:custGeom>
            <a:avLst/>
            <a:gdLst/>
            <a:ahLst/>
            <a:cxnLst/>
            <a:rect l="l" t="t" r="r" b="b"/>
            <a:pathLst>
              <a:path w="7777480" h="720089">
                <a:moveTo>
                  <a:pt x="0" y="120014"/>
                </a:moveTo>
                <a:lnTo>
                  <a:pt x="9431" y="73294"/>
                </a:lnTo>
                <a:lnTo>
                  <a:pt x="35152" y="35147"/>
                </a:lnTo>
                <a:lnTo>
                  <a:pt x="73300" y="9429"/>
                </a:lnTo>
                <a:lnTo>
                  <a:pt x="120015" y="0"/>
                </a:lnTo>
                <a:lnTo>
                  <a:pt x="7656842" y="0"/>
                </a:lnTo>
                <a:lnTo>
                  <a:pt x="7703562" y="9429"/>
                </a:lnTo>
                <a:lnTo>
                  <a:pt x="7741710" y="35147"/>
                </a:lnTo>
                <a:lnTo>
                  <a:pt x="7767427" y="73294"/>
                </a:lnTo>
                <a:lnTo>
                  <a:pt x="7776857" y="120014"/>
                </a:lnTo>
                <a:lnTo>
                  <a:pt x="7776857" y="600075"/>
                </a:lnTo>
                <a:lnTo>
                  <a:pt x="7767427" y="646795"/>
                </a:lnTo>
                <a:lnTo>
                  <a:pt x="7741710" y="684942"/>
                </a:lnTo>
                <a:lnTo>
                  <a:pt x="7703562" y="710660"/>
                </a:lnTo>
                <a:lnTo>
                  <a:pt x="7656842" y="720089"/>
                </a:lnTo>
                <a:lnTo>
                  <a:pt x="120015" y="720089"/>
                </a:lnTo>
                <a:lnTo>
                  <a:pt x="73300" y="710660"/>
                </a:lnTo>
                <a:lnTo>
                  <a:pt x="35152" y="684942"/>
                </a:lnTo>
                <a:lnTo>
                  <a:pt x="9431" y="646795"/>
                </a:lnTo>
                <a:lnTo>
                  <a:pt x="0" y="600075"/>
                </a:lnTo>
                <a:lnTo>
                  <a:pt x="0" y="120014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2047443"/>
            <a:ext cx="876300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rlito"/>
                <a:cs typeface="Carlito"/>
              </a:rPr>
              <a:t>Le </a:t>
            </a:r>
            <a:r>
              <a:rPr sz="2000" b="1" spc="-15" dirty="0">
                <a:latin typeface="Carlito"/>
                <a:cs typeface="Carlito"/>
              </a:rPr>
              <a:t>génie </a:t>
            </a:r>
            <a:r>
              <a:rPr sz="2000" b="1" spc="-5" dirty="0">
                <a:latin typeface="Carlito"/>
                <a:cs typeface="Carlito"/>
              </a:rPr>
              <a:t>électrique </a:t>
            </a:r>
            <a:r>
              <a:rPr sz="2000" spc="-15" dirty="0">
                <a:latin typeface="Carlito"/>
                <a:cs typeface="Carlito"/>
              </a:rPr>
              <a:t>est </a:t>
            </a:r>
            <a:r>
              <a:rPr sz="2000" spc="-5" dirty="0">
                <a:latin typeface="Carlito"/>
                <a:cs typeface="Carlito"/>
              </a:rPr>
              <a:t>un </a:t>
            </a:r>
            <a:r>
              <a:rPr sz="2000" b="1" spc="-5" dirty="0">
                <a:latin typeface="Carlito"/>
                <a:cs typeface="Carlito"/>
              </a:rPr>
              <a:t>domaine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qui </a:t>
            </a:r>
            <a:r>
              <a:rPr sz="2000" spc="-15">
                <a:latin typeface="Carlito"/>
                <a:cs typeface="Carlito"/>
              </a:rPr>
              <a:t>regroupe </a:t>
            </a:r>
            <a:r>
              <a:rPr lang="fr-FR" sz="2000" b="1" spc="-10" dirty="0" smtClean="0">
                <a:latin typeface="Carlito"/>
                <a:cs typeface="Carlito"/>
              </a:rPr>
              <a:t>03 </a:t>
            </a:r>
            <a:r>
              <a:rPr sz="2000" b="1" spc="-10" smtClean="0">
                <a:latin typeface="Carlito"/>
                <a:cs typeface="Carlito"/>
              </a:rPr>
              <a:t>spécialités</a:t>
            </a:r>
            <a:r>
              <a:rPr sz="2000" spc="-10" dirty="0">
                <a:latin typeface="Carlito"/>
                <a:cs typeface="Carlito"/>
              </a:rPr>
              <a:t>, </a:t>
            </a:r>
            <a:r>
              <a:rPr sz="2000" spc="-10">
                <a:latin typeface="Carlito"/>
                <a:cs typeface="Carlito"/>
              </a:rPr>
              <a:t>dont</a:t>
            </a:r>
            <a:r>
              <a:rPr sz="2000" spc="50">
                <a:latin typeface="Carlito"/>
                <a:cs typeface="Carlito"/>
              </a:rPr>
              <a:t> </a:t>
            </a:r>
            <a:r>
              <a:rPr lang="fr-FR" sz="2000" spc="50" dirty="0" smtClean="0">
                <a:latin typeface="Carlito"/>
                <a:cs typeface="Carlito"/>
              </a:rPr>
              <a:t>l</a:t>
            </a:r>
            <a:r>
              <a:rPr sz="2000" spc="5" smtClean="0">
                <a:latin typeface="Carlito"/>
                <a:cs typeface="Carlito"/>
              </a:rPr>
              <a:t>e</a:t>
            </a:r>
            <a:endParaRPr sz="2000">
              <a:latin typeface="Carlito"/>
              <a:cs typeface="Carlito"/>
            </a:endParaRPr>
          </a:p>
          <a:p>
            <a:pPr marL="1905" algn="just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facteur essentiel qui </a:t>
            </a:r>
            <a:r>
              <a:rPr sz="2000" spc="-5" dirty="0">
                <a:latin typeface="Carlito"/>
                <a:cs typeface="Carlito"/>
              </a:rPr>
              <a:t>lie </a:t>
            </a:r>
            <a:r>
              <a:rPr sz="2000" dirty="0">
                <a:latin typeface="Carlito"/>
                <a:cs typeface="Carlito"/>
              </a:rPr>
              <a:t>ces </a:t>
            </a:r>
            <a:r>
              <a:rPr sz="2000" spc="-10" dirty="0">
                <a:latin typeface="Carlito"/>
                <a:cs typeface="Carlito"/>
              </a:rPr>
              <a:t>trois techniques </a:t>
            </a:r>
            <a:r>
              <a:rPr sz="2000" spc="-15">
                <a:latin typeface="Carlito"/>
                <a:cs typeface="Carlito"/>
              </a:rPr>
              <a:t>est</a:t>
            </a:r>
            <a:r>
              <a:rPr sz="2000" spc="229">
                <a:latin typeface="Carlito"/>
                <a:cs typeface="Carlito"/>
              </a:rPr>
              <a:t> </a:t>
            </a:r>
            <a:r>
              <a:rPr sz="2000" b="1" spc="-20" smtClean="0">
                <a:latin typeface="Carlito"/>
                <a:cs typeface="Carlito"/>
              </a:rPr>
              <a:t>l’énergie</a:t>
            </a:r>
            <a:r>
              <a:rPr lang="fr-FR" sz="2000" b="1" spc="-20" dirty="0" smtClean="0">
                <a:latin typeface="Carlito"/>
                <a:cs typeface="Carlito"/>
              </a:rPr>
              <a:t>.</a:t>
            </a:r>
            <a:endParaRPr sz="2000" b="1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99479" y="3344290"/>
            <a:ext cx="2545715" cy="529590"/>
            <a:chOff x="5999479" y="3344290"/>
            <a:chExt cx="2545715" cy="529590"/>
          </a:xfrm>
        </p:grpSpPr>
        <p:sp>
          <p:nvSpPr>
            <p:cNvPr id="6" name="object 6"/>
            <p:cNvSpPr/>
            <p:nvPr/>
          </p:nvSpPr>
          <p:spPr>
            <a:xfrm>
              <a:off x="6012179" y="3356990"/>
              <a:ext cx="2520315" cy="504190"/>
            </a:xfrm>
            <a:custGeom>
              <a:avLst/>
              <a:gdLst/>
              <a:ahLst/>
              <a:cxnLst/>
              <a:rect l="l" t="t" r="r" b="b"/>
              <a:pathLst>
                <a:path w="2520315" h="504189">
                  <a:moveTo>
                    <a:pt x="1260094" y="0"/>
                  </a:moveTo>
                  <a:lnTo>
                    <a:pt x="1186050" y="427"/>
                  </a:lnTo>
                  <a:lnTo>
                    <a:pt x="1113135" y="1694"/>
                  </a:lnTo>
                  <a:lnTo>
                    <a:pt x="1041464" y="3777"/>
                  </a:lnTo>
                  <a:lnTo>
                    <a:pt x="971156" y="6652"/>
                  </a:lnTo>
                  <a:lnTo>
                    <a:pt x="902330" y="10296"/>
                  </a:lnTo>
                  <a:lnTo>
                    <a:pt x="835104" y="14685"/>
                  </a:lnTo>
                  <a:lnTo>
                    <a:pt x="769596" y="19796"/>
                  </a:lnTo>
                  <a:lnTo>
                    <a:pt x="705923" y="25604"/>
                  </a:lnTo>
                  <a:lnTo>
                    <a:pt x="644205" y="32086"/>
                  </a:lnTo>
                  <a:lnTo>
                    <a:pt x="584559" y="39220"/>
                  </a:lnTo>
                  <a:lnTo>
                    <a:pt x="527104" y="46980"/>
                  </a:lnTo>
                  <a:lnTo>
                    <a:pt x="471957" y="55343"/>
                  </a:lnTo>
                  <a:lnTo>
                    <a:pt x="419237" y="64287"/>
                  </a:lnTo>
                  <a:lnTo>
                    <a:pt x="369061" y="73786"/>
                  </a:lnTo>
                  <a:lnTo>
                    <a:pt x="321549" y="83819"/>
                  </a:lnTo>
                  <a:lnTo>
                    <a:pt x="276819" y="94360"/>
                  </a:lnTo>
                  <a:lnTo>
                    <a:pt x="234987" y="105387"/>
                  </a:lnTo>
                  <a:lnTo>
                    <a:pt x="196174" y="116875"/>
                  </a:lnTo>
                  <a:lnTo>
                    <a:pt x="128072" y="141144"/>
                  </a:lnTo>
                  <a:lnTo>
                    <a:pt x="73458" y="166976"/>
                  </a:lnTo>
                  <a:lnTo>
                    <a:pt x="33278" y="194183"/>
                  </a:lnTo>
                  <a:lnTo>
                    <a:pt x="2138" y="237159"/>
                  </a:lnTo>
                  <a:lnTo>
                    <a:pt x="0" y="251968"/>
                  </a:lnTo>
                  <a:lnTo>
                    <a:pt x="2138" y="266776"/>
                  </a:lnTo>
                  <a:lnTo>
                    <a:pt x="33278" y="309759"/>
                  </a:lnTo>
                  <a:lnTo>
                    <a:pt x="73458" y="336974"/>
                  </a:lnTo>
                  <a:lnTo>
                    <a:pt x="128072" y="362817"/>
                  </a:lnTo>
                  <a:lnTo>
                    <a:pt x="196174" y="387097"/>
                  </a:lnTo>
                  <a:lnTo>
                    <a:pt x="234987" y="398592"/>
                  </a:lnTo>
                  <a:lnTo>
                    <a:pt x="276819" y="409625"/>
                  </a:lnTo>
                  <a:lnTo>
                    <a:pt x="321549" y="420173"/>
                  </a:lnTo>
                  <a:lnTo>
                    <a:pt x="369061" y="430212"/>
                  </a:lnTo>
                  <a:lnTo>
                    <a:pt x="419237" y="439718"/>
                  </a:lnTo>
                  <a:lnTo>
                    <a:pt x="471957" y="448669"/>
                  </a:lnTo>
                  <a:lnTo>
                    <a:pt x="527104" y="457039"/>
                  </a:lnTo>
                  <a:lnTo>
                    <a:pt x="584559" y="464805"/>
                  </a:lnTo>
                  <a:lnTo>
                    <a:pt x="644205" y="471945"/>
                  </a:lnTo>
                  <a:lnTo>
                    <a:pt x="705923" y="478433"/>
                  </a:lnTo>
                  <a:lnTo>
                    <a:pt x="769596" y="484247"/>
                  </a:lnTo>
                  <a:lnTo>
                    <a:pt x="835104" y="489362"/>
                  </a:lnTo>
                  <a:lnTo>
                    <a:pt x="902330" y="493755"/>
                  </a:lnTo>
                  <a:lnTo>
                    <a:pt x="971156" y="497403"/>
                  </a:lnTo>
                  <a:lnTo>
                    <a:pt x="1041464" y="500281"/>
                  </a:lnTo>
                  <a:lnTo>
                    <a:pt x="1113135" y="502366"/>
                  </a:lnTo>
                  <a:lnTo>
                    <a:pt x="1186050" y="503634"/>
                  </a:lnTo>
                  <a:lnTo>
                    <a:pt x="1260094" y="504063"/>
                  </a:lnTo>
                  <a:lnTo>
                    <a:pt x="1334137" y="503634"/>
                  </a:lnTo>
                  <a:lnTo>
                    <a:pt x="1407054" y="502366"/>
                  </a:lnTo>
                  <a:lnTo>
                    <a:pt x="1478727" y="500281"/>
                  </a:lnTo>
                  <a:lnTo>
                    <a:pt x="1549038" y="497403"/>
                  </a:lnTo>
                  <a:lnTo>
                    <a:pt x="1617867" y="493755"/>
                  </a:lnTo>
                  <a:lnTo>
                    <a:pt x="1685098" y="489362"/>
                  </a:lnTo>
                  <a:lnTo>
                    <a:pt x="1750611" y="484247"/>
                  </a:lnTo>
                  <a:lnTo>
                    <a:pt x="1814289" y="478433"/>
                  </a:lnTo>
                  <a:lnTo>
                    <a:pt x="1876013" y="471945"/>
                  </a:lnTo>
                  <a:lnTo>
                    <a:pt x="1935665" y="464805"/>
                  </a:lnTo>
                  <a:lnTo>
                    <a:pt x="1993127" y="457039"/>
                  </a:lnTo>
                  <a:lnTo>
                    <a:pt x="2048280" y="448669"/>
                  </a:lnTo>
                  <a:lnTo>
                    <a:pt x="2101007" y="439718"/>
                  </a:lnTo>
                  <a:lnTo>
                    <a:pt x="2151189" y="430212"/>
                  </a:lnTo>
                  <a:lnTo>
                    <a:pt x="2198708" y="420173"/>
                  </a:lnTo>
                  <a:lnTo>
                    <a:pt x="2243445" y="409625"/>
                  </a:lnTo>
                  <a:lnTo>
                    <a:pt x="2285283" y="398592"/>
                  </a:lnTo>
                  <a:lnTo>
                    <a:pt x="2324103" y="387097"/>
                  </a:lnTo>
                  <a:lnTo>
                    <a:pt x="2392217" y="362817"/>
                  </a:lnTo>
                  <a:lnTo>
                    <a:pt x="2446841" y="336974"/>
                  </a:lnTo>
                  <a:lnTo>
                    <a:pt x="2487029" y="309759"/>
                  </a:lnTo>
                  <a:lnTo>
                    <a:pt x="2518175" y="266776"/>
                  </a:lnTo>
                  <a:lnTo>
                    <a:pt x="2520315" y="251968"/>
                  </a:lnTo>
                  <a:lnTo>
                    <a:pt x="2518175" y="237159"/>
                  </a:lnTo>
                  <a:lnTo>
                    <a:pt x="2487029" y="194183"/>
                  </a:lnTo>
                  <a:lnTo>
                    <a:pt x="2446841" y="166976"/>
                  </a:lnTo>
                  <a:lnTo>
                    <a:pt x="2392217" y="141144"/>
                  </a:lnTo>
                  <a:lnTo>
                    <a:pt x="2324103" y="116875"/>
                  </a:lnTo>
                  <a:lnTo>
                    <a:pt x="2285283" y="105387"/>
                  </a:lnTo>
                  <a:lnTo>
                    <a:pt x="2243445" y="94360"/>
                  </a:lnTo>
                  <a:lnTo>
                    <a:pt x="2198708" y="83819"/>
                  </a:lnTo>
                  <a:lnTo>
                    <a:pt x="2151189" y="73787"/>
                  </a:lnTo>
                  <a:lnTo>
                    <a:pt x="2101007" y="64287"/>
                  </a:lnTo>
                  <a:lnTo>
                    <a:pt x="2048280" y="55343"/>
                  </a:lnTo>
                  <a:lnTo>
                    <a:pt x="1993127" y="46980"/>
                  </a:lnTo>
                  <a:lnTo>
                    <a:pt x="1935665" y="39220"/>
                  </a:lnTo>
                  <a:lnTo>
                    <a:pt x="1876013" y="32086"/>
                  </a:lnTo>
                  <a:lnTo>
                    <a:pt x="1814289" y="25604"/>
                  </a:lnTo>
                  <a:lnTo>
                    <a:pt x="1750611" y="19796"/>
                  </a:lnTo>
                  <a:lnTo>
                    <a:pt x="1685098" y="14685"/>
                  </a:lnTo>
                  <a:lnTo>
                    <a:pt x="1617867" y="10296"/>
                  </a:lnTo>
                  <a:lnTo>
                    <a:pt x="1549038" y="6652"/>
                  </a:lnTo>
                  <a:lnTo>
                    <a:pt x="1478727" y="3777"/>
                  </a:lnTo>
                  <a:lnTo>
                    <a:pt x="1407054" y="1694"/>
                  </a:lnTo>
                  <a:lnTo>
                    <a:pt x="1334137" y="427"/>
                  </a:lnTo>
                  <a:lnTo>
                    <a:pt x="126009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12179" y="3356990"/>
              <a:ext cx="2520315" cy="504190"/>
            </a:xfrm>
            <a:custGeom>
              <a:avLst/>
              <a:gdLst/>
              <a:ahLst/>
              <a:cxnLst/>
              <a:rect l="l" t="t" r="r" b="b"/>
              <a:pathLst>
                <a:path w="2520315" h="504189">
                  <a:moveTo>
                    <a:pt x="0" y="251968"/>
                  </a:moveTo>
                  <a:lnTo>
                    <a:pt x="18896" y="208243"/>
                  </a:lnTo>
                  <a:lnTo>
                    <a:pt x="51505" y="180419"/>
                  </a:lnTo>
                  <a:lnTo>
                    <a:pt x="99020" y="153876"/>
                  </a:lnTo>
                  <a:lnTo>
                    <a:pt x="160496" y="128802"/>
                  </a:lnTo>
                  <a:lnTo>
                    <a:pt x="234987" y="105387"/>
                  </a:lnTo>
                  <a:lnTo>
                    <a:pt x="276819" y="94360"/>
                  </a:lnTo>
                  <a:lnTo>
                    <a:pt x="321549" y="83819"/>
                  </a:lnTo>
                  <a:lnTo>
                    <a:pt x="369061" y="73786"/>
                  </a:lnTo>
                  <a:lnTo>
                    <a:pt x="419237" y="64287"/>
                  </a:lnTo>
                  <a:lnTo>
                    <a:pt x="471957" y="55343"/>
                  </a:lnTo>
                  <a:lnTo>
                    <a:pt x="527104" y="46980"/>
                  </a:lnTo>
                  <a:lnTo>
                    <a:pt x="584559" y="39220"/>
                  </a:lnTo>
                  <a:lnTo>
                    <a:pt x="644205" y="32086"/>
                  </a:lnTo>
                  <a:lnTo>
                    <a:pt x="705923" y="25604"/>
                  </a:lnTo>
                  <a:lnTo>
                    <a:pt x="769596" y="19796"/>
                  </a:lnTo>
                  <a:lnTo>
                    <a:pt x="835104" y="14685"/>
                  </a:lnTo>
                  <a:lnTo>
                    <a:pt x="902330" y="10296"/>
                  </a:lnTo>
                  <a:lnTo>
                    <a:pt x="971156" y="6652"/>
                  </a:lnTo>
                  <a:lnTo>
                    <a:pt x="1041464" y="3777"/>
                  </a:lnTo>
                  <a:lnTo>
                    <a:pt x="1113135" y="1694"/>
                  </a:lnTo>
                  <a:lnTo>
                    <a:pt x="1186050" y="427"/>
                  </a:lnTo>
                  <a:lnTo>
                    <a:pt x="1260094" y="0"/>
                  </a:lnTo>
                  <a:lnTo>
                    <a:pt x="1334137" y="427"/>
                  </a:lnTo>
                  <a:lnTo>
                    <a:pt x="1407054" y="1694"/>
                  </a:lnTo>
                  <a:lnTo>
                    <a:pt x="1478727" y="3777"/>
                  </a:lnTo>
                  <a:lnTo>
                    <a:pt x="1549038" y="6652"/>
                  </a:lnTo>
                  <a:lnTo>
                    <a:pt x="1617867" y="10296"/>
                  </a:lnTo>
                  <a:lnTo>
                    <a:pt x="1685098" y="14685"/>
                  </a:lnTo>
                  <a:lnTo>
                    <a:pt x="1750611" y="19796"/>
                  </a:lnTo>
                  <a:lnTo>
                    <a:pt x="1814289" y="25604"/>
                  </a:lnTo>
                  <a:lnTo>
                    <a:pt x="1876013" y="32086"/>
                  </a:lnTo>
                  <a:lnTo>
                    <a:pt x="1935665" y="39220"/>
                  </a:lnTo>
                  <a:lnTo>
                    <a:pt x="1993127" y="46980"/>
                  </a:lnTo>
                  <a:lnTo>
                    <a:pt x="2048280" y="55343"/>
                  </a:lnTo>
                  <a:lnTo>
                    <a:pt x="2101007" y="64287"/>
                  </a:lnTo>
                  <a:lnTo>
                    <a:pt x="2151189" y="73787"/>
                  </a:lnTo>
                  <a:lnTo>
                    <a:pt x="2198708" y="83819"/>
                  </a:lnTo>
                  <a:lnTo>
                    <a:pt x="2243445" y="94360"/>
                  </a:lnTo>
                  <a:lnTo>
                    <a:pt x="2285283" y="105387"/>
                  </a:lnTo>
                  <a:lnTo>
                    <a:pt x="2324103" y="116875"/>
                  </a:lnTo>
                  <a:lnTo>
                    <a:pt x="2392217" y="141144"/>
                  </a:lnTo>
                  <a:lnTo>
                    <a:pt x="2446841" y="166976"/>
                  </a:lnTo>
                  <a:lnTo>
                    <a:pt x="2487029" y="194183"/>
                  </a:lnTo>
                  <a:lnTo>
                    <a:pt x="2518175" y="237159"/>
                  </a:lnTo>
                  <a:lnTo>
                    <a:pt x="2520315" y="251968"/>
                  </a:lnTo>
                  <a:lnTo>
                    <a:pt x="2518175" y="266776"/>
                  </a:lnTo>
                  <a:lnTo>
                    <a:pt x="2487029" y="309759"/>
                  </a:lnTo>
                  <a:lnTo>
                    <a:pt x="2446841" y="336974"/>
                  </a:lnTo>
                  <a:lnTo>
                    <a:pt x="2392217" y="362817"/>
                  </a:lnTo>
                  <a:lnTo>
                    <a:pt x="2324103" y="387097"/>
                  </a:lnTo>
                  <a:lnTo>
                    <a:pt x="2285283" y="398592"/>
                  </a:lnTo>
                  <a:lnTo>
                    <a:pt x="2243445" y="409625"/>
                  </a:lnTo>
                  <a:lnTo>
                    <a:pt x="2198708" y="420173"/>
                  </a:lnTo>
                  <a:lnTo>
                    <a:pt x="2151189" y="430212"/>
                  </a:lnTo>
                  <a:lnTo>
                    <a:pt x="2101007" y="439718"/>
                  </a:lnTo>
                  <a:lnTo>
                    <a:pt x="2048280" y="448669"/>
                  </a:lnTo>
                  <a:lnTo>
                    <a:pt x="1993127" y="457039"/>
                  </a:lnTo>
                  <a:lnTo>
                    <a:pt x="1935665" y="464805"/>
                  </a:lnTo>
                  <a:lnTo>
                    <a:pt x="1876013" y="471945"/>
                  </a:lnTo>
                  <a:lnTo>
                    <a:pt x="1814289" y="478433"/>
                  </a:lnTo>
                  <a:lnTo>
                    <a:pt x="1750611" y="484247"/>
                  </a:lnTo>
                  <a:lnTo>
                    <a:pt x="1685098" y="489362"/>
                  </a:lnTo>
                  <a:lnTo>
                    <a:pt x="1617867" y="493755"/>
                  </a:lnTo>
                  <a:lnTo>
                    <a:pt x="1549038" y="497403"/>
                  </a:lnTo>
                  <a:lnTo>
                    <a:pt x="1478727" y="500281"/>
                  </a:lnTo>
                  <a:lnTo>
                    <a:pt x="1407054" y="502366"/>
                  </a:lnTo>
                  <a:lnTo>
                    <a:pt x="1334137" y="503634"/>
                  </a:lnTo>
                  <a:lnTo>
                    <a:pt x="1260094" y="504063"/>
                  </a:lnTo>
                  <a:lnTo>
                    <a:pt x="1186050" y="503634"/>
                  </a:lnTo>
                  <a:lnTo>
                    <a:pt x="1113135" y="502366"/>
                  </a:lnTo>
                  <a:lnTo>
                    <a:pt x="1041464" y="500281"/>
                  </a:lnTo>
                  <a:lnTo>
                    <a:pt x="971156" y="497403"/>
                  </a:lnTo>
                  <a:lnTo>
                    <a:pt x="902330" y="493755"/>
                  </a:lnTo>
                  <a:lnTo>
                    <a:pt x="835104" y="489362"/>
                  </a:lnTo>
                  <a:lnTo>
                    <a:pt x="769596" y="484247"/>
                  </a:lnTo>
                  <a:lnTo>
                    <a:pt x="705923" y="478433"/>
                  </a:lnTo>
                  <a:lnTo>
                    <a:pt x="644205" y="471945"/>
                  </a:lnTo>
                  <a:lnTo>
                    <a:pt x="584559" y="464805"/>
                  </a:lnTo>
                  <a:lnTo>
                    <a:pt x="527104" y="457039"/>
                  </a:lnTo>
                  <a:lnTo>
                    <a:pt x="471957" y="448669"/>
                  </a:lnTo>
                  <a:lnTo>
                    <a:pt x="419237" y="439718"/>
                  </a:lnTo>
                  <a:lnTo>
                    <a:pt x="369061" y="430212"/>
                  </a:lnTo>
                  <a:lnTo>
                    <a:pt x="321549" y="420173"/>
                  </a:lnTo>
                  <a:lnTo>
                    <a:pt x="276819" y="409625"/>
                  </a:lnTo>
                  <a:lnTo>
                    <a:pt x="234987" y="398592"/>
                  </a:lnTo>
                  <a:lnTo>
                    <a:pt x="196174" y="387097"/>
                  </a:lnTo>
                  <a:lnTo>
                    <a:pt x="128072" y="362817"/>
                  </a:lnTo>
                  <a:lnTo>
                    <a:pt x="73458" y="336974"/>
                  </a:lnTo>
                  <a:lnTo>
                    <a:pt x="33278" y="309759"/>
                  </a:lnTo>
                  <a:lnTo>
                    <a:pt x="2138" y="266776"/>
                  </a:lnTo>
                  <a:lnTo>
                    <a:pt x="0" y="251968"/>
                  </a:lnTo>
                  <a:close/>
                </a:path>
              </a:pathLst>
            </a:custGeom>
            <a:ln w="25400">
              <a:solidFill>
                <a:srgbClr val="5C46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74714" y="3445508"/>
            <a:ext cx="18310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Electrotechnique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6891" y="3344290"/>
            <a:ext cx="2545715" cy="529590"/>
            <a:chOff x="886891" y="3344290"/>
            <a:chExt cx="2545715" cy="529590"/>
          </a:xfrm>
        </p:grpSpPr>
        <p:sp>
          <p:nvSpPr>
            <p:cNvPr id="10" name="object 10"/>
            <p:cNvSpPr/>
            <p:nvPr/>
          </p:nvSpPr>
          <p:spPr>
            <a:xfrm>
              <a:off x="899591" y="3356990"/>
              <a:ext cx="2520315" cy="504190"/>
            </a:xfrm>
            <a:custGeom>
              <a:avLst/>
              <a:gdLst/>
              <a:ahLst/>
              <a:cxnLst/>
              <a:rect l="l" t="t" r="r" b="b"/>
              <a:pathLst>
                <a:path w="2520315" h="504189">
                  <a:moveTo>
                    <a:pt x="1260170" y="0"/>
                  </a:moveTo>
                  <a:lnTo>
                    <a:pt x="1186126" y="427"/>
                  </a:lnTo>
                  <a:lnTo>
                    <a:pt x="1113210" y="1694"/>
                  </a:lnTo>
                  <a:lnTo>
                    <a:pt x="1041537" y="3777"/>
                  </a:lnTo>
                  <a:lnTo>
                    <a:pt x="971228" y="6652"/>
                  </a:lnTo>
                  <a:lnTo>
                    <a:pt x="902400" y="10296"/>
                  </a:lnTo>
                  <a:lnTo>
                    <a:pt x="835171" y="14685"/>
                  </a:lnTo>
                  <a:lnTo>
                    <a:pt x="769660" y="19796"/>
                  </a:lnTo>
                  <a:lnTo>
                    <a:pt x="705984" y="25604"/>
                  </a:lnTo>
                  <a:lnTo>
                    <a:pt x="644263" y="32086"/>
                  </a:lnTo>
                  <a:lnTo>
                    <a:pt x="584613" y="39220"/>
                  </a:lnTo>
                  <a:lnTo>
                    <a:pt x="527154" y="46980"/>
                  </a:lnTo>
                  <a:lnTo>
                    <a:pt x="472003" y="55343"/>
                  </a:lnTo>
                  <a:lnTo>
                    <a:pt x="419279" y="64287"/>
                  </a:lnTo>
                  <a:lnTo>
                    <a:pt x="369100" y="73786"/>
                  </a:lnTo>
                  <a:lnTo>
                    <a:pt x="321584" y="83819"/>
                  </a:lnTo>
                  <a:lnTo>
                    <a:pt x="276849" y="94360"/>
                  </a:lnTo>
                  <a:lnTo>
                    <a:pt x="235014" y="105387"/>
                  </a:lnTo>
                  <a:lnTo>
                    <a:pt x="196196" y="116875"/>
                  </a:lnTo>
                  <a:lnTo>
                    <a:pt x="128087" y="141144"/>
                  </a:lnTo>
                  <a:lnTo>
                    <a:pt x="73467" y="166976"/>
                  </a:lnTo>
                  <a:lnTo>
                    <a:pt x="33282" y="194183"/>
                  </a:lnTo>
                  <a:lnTo>
                    <a:pt x="2139" y="237159"/>
                  </a:lnTo>
                  <a:lnTo>
                    <a:pt x="0" y="251968"/>
                  </a:lnTo>
                  <a:lnTo>
                    <a:pt x="2139" y="266776"/>
                  </a:lnTo>
                  <a:lnTo>
                    <a:pt x="33282" y="309759"/>
                  </a:lnTo>
                  <a:lnTo>
                    <a:pt x="73467" y="336974"/>
                  </a:lnTo>
                  <a:lnTo>
                    <a:pt x="128087" y="362817"/>
                  </a:lnTo>
                  <a:lnTo>
                    <a:pt x="196196" y="387097"/>
                  </a:lnTo>
                  <a:lnTo>
                    <a:pt x="235014" y="398592"/>
                  </a:lnTo>
                  <a:lnTo>
                    <a:pt x="276849" y="409625"/>
                  </a:lnTo>
                  <a:lnTo>
                    <a:pt x="321584" y="420173"/>
                  </a:lnTo>
                  <a:lnTo>
                    <a:pt x="369100" y="430212"/>
                  </a:lnTo>
                  <a:lnTo>
                    <a:pt x="419279" y="439718"/>
                  </a:lnTo>
                  <a:lnTo>
                    <a:pt x="472003" y="448669"/>
                  </a:lnTo>
                  <a:lnTo>
                    <a:pt x="527154" y="457039"/>
                  </a:lnTo>
                  <a:lnTo>
                    <a:pt x="584613" y="464805"/>
                  </a:lnTo>
                  <a:lnTo>
                    <a:pt x="644263" y="471945"/>
                  </a:lnTo>
                  <a:lnTo>
                    <a:pt x="705984" y="478433"/>
                  </a:lnTo>
                  <a:lnTo>
                    <a:pt x="769660" y="484247"/>
                  </a:lnTo>
                  <a:lnTo>
                    <a:pt x="835171" y="489362"/>
                  </a:lnTo>
                  <a:lnTo>
                    <a:pt x="902400" y="493755"/>
                  </a:lnTo>
                  <a:lnTo>
                    <a:pt x="971228" y="497403"/>
                  </a:lnTo>
                  <a:lnTo>
                    <a:pt x="1041537" y="500281"/>
                  </a:lnTo>
                  <a:lnTo>
                    <a:pt x="1113210" y="502366"/>
                  </a:lnTo>
                  <a:lnTo>
                    <a:pt x="1186126" y="503634"/>
                  </a:lnTo>
                  <a:lnTo>
                    <a:pt x="1260170" y="504063"/>
                  </a:lnTo>
                  <a:lnTo>
                    <a:pt x="1334213" y="503634"/>
                  </a:lnTo>
                  <a:lnTo>
                    <a:pt x="1407129" y="502366"/>
                  </a:lnTo>
                  <a:lnTo>
                    <a:pt x="1478799" y="500281"/>
                  </a:lnTo>
                  <a:lnTo>
                    <a:pt x="1549107" y="497403"/>
                  </a:lnTo>
                  <a:lnTo>
                    <a:pt x="1617933" y="493755"/>
                  </a:lnTo>
                  <a:lnTo>
                    <a:pt x="1685159" y="489362"/>
                  </a:lnTo>
                  <a:lnTo>
                    <a:pt x="1750668" y="484247"/>
                  </a:lnTo>
                  <a:lnTo>
                    <a:pt x="1814340" y="478433"/>
                  </a:lnTo>
                  <a:lnTo>
                    <a:pt x="1876058" y="471945"/>
                  </a:lnTo>
                  <a:lnTo>
                    <a:pt x="1935704" y="464805"/>
                  </a:lnTo>
                  <a:lnTo>
                    <a:pt x="1993160" y="457039"/>
                  </a:lnTo>
                  <a:lnTo>
                    <a:pt x="2048307" y="448669"/>
                  </a:lnTo>
                  <a:lnTo>
                    <a:pt x="2101027" y="439718"/>
                  </a:lnTo>
                  <a:lnTo>
                    <a:pt x="2151202" y="430212"/>
                  </a:lnTo>
                  <a:lnTo>
                    <a:pt x="2198714" y="420173"/>
                  </a:lnTo>
                  <a:lnTo>
                    <a:pt x="2243444" y="409625"/>
                  </a:lnTo>
                  <a:lnTo>
                    <a:pt x="2285276" y="398592"/>
                  </a:lnTo>
                  <a:lnTo>
                    <a:pt x="2324089" y="387097"/>
                  </a:lnTo>
                  <a:lnTo>
                    <a:pt x="2392191" y="362817"/>
                  </a:lnTo>
                  <a:lnTo>
                    <a:pt x="2446805" y="336974"/>
                  </a:lnTo>
                  <a:lnTo>
                    <a:pt x="2486985" y="309759"/>
                  </a:lnTo>
                  <a:lnTo>
                    <a:pt x="2518125" y="266776"/>
                  </a:lnTo>
                  <a:lnTo>
                    <a:pt x="2520264" y="251968"/>
                  </a:lnTo>
                  <a:lnTo>
                    <a:pt x="2518125" y="237159"/>
                  </a:lnTo>
                  <a:lnTo>
                    <a:pt x="2486985" y="194183"/>
                  </a:lnTo>
                  <a:lnTo>
                    <a:pt x="2446805" y="166976"/>
                  </a:lnTo>
                  <a:lnTo>
                    <a:pt x="2392191" y="141144"/>
                  </a:lnTo>
                  <a:lnTo>
                    <a:pt x="2324089" y="116875"/>
                  </a:lnTo>
                  <a:lnTo>
                    <a:pt x="2285276" y="105387"/>
                  </a:lnTo>
                  <a:lnTo>
                    <a:pt x="2243444" y="94360"/>
                  </a:lnTo>
                  <a:lnTo>
                    <a:pt x="2198714" y="83819"/>
                  </a:lnTo>
                  <a:lnTo>
                    <a:pt x="2151202" y="73787"/>
                  </a:lnTo>
                  <a:lnTo>
                    <a:pt x="2101027" y="64287"/>
                  </a:lnTo>
                  <a:lnTo>
                    <a:pt x="2048307" y="55343"/>
                  </a:lnTo>
                  <a:lnTo>
                    <a:pt x="1993160" y="46980"/>
                  </a:lnTo>
                  <a:lnTo>
                    <a:pt x="1935704" y="39220"/>
                  </a:lnTo>
                  <a:lnTo>
                    <a:pt x="1876058" y="32086"/>
                  </a:lnTo>
                  <a:lnTo>
                    <a:pt x="1814340" y="25604"/>
                  </a:lnTo>
                  <a:lnTo>
                    <a:pt x="1750668" y="19796"/>
                  </a:lnTo>
                  <a:lnTo>
                    <a:pt x="1685159" y="14685"/>
                  </a:lnTo>
                  <a:lnTo>
                    <a:pt x="1617933" y="10296"/>
                  </a:lnTo>
                  <a:lnTo>
                    <a:pt x="1549107" y="6652"/>
                  </a:lnTo>
                  <a:lnTo>
                    <a:pt x="1478799" y="3777"/>
                  </a:lnTo>
                  <a:lnTo>
                    <a:pt x="1407129" y="1694"/>
                  </a:lnTo>
                  <a:lnTo>
                    <a:pt x="1334213" y="427"/>
                  </a:lnTo>
                  <a:lnTo>
                    <a:pt x="126017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9591" y="3356990"/>
              <a:ext cx="2520315" cy="504190"/>
            </a:xfrm>
            <a:custGeom>
              <a:avLst/>
              <a:gdLst/>
              <a:ahLst/>
              <a:cxnLst/>
              <a:rect l="l" t="t" r="r" b="b"/>
              <a:pathLst>
                <a:path w="2520315" h="504189">
                  <a:moveTo>
                    <a:pt x="0" y="251968"/>
                  </a:moveTo>
                  <a:lnTo>
                    <a:pt x="18898" y="208243"/>
                  </a:lnTo>
                  <a:lnTo>
                    <a:pt x="51511" y="180419"/>
                  </a:lnTo>
                  <a:lnTo>
                    <a:pt x="99032" y="153876"/>
                  </a:lnTo>
                  <a:lnTo>
                    <a:pt x="160514" y="128802"/>
                  </a:lnTo>
                  <a:lnTo>
                    <a:pt x="235014" y="105387"/>
                  </a:lnTo>
                  <a:lnTo>
                    <a:pt x="276849" y="94360"/>
                  </a:lnTo>
                  <a:lnTo>
                    <a:pt x="321584" y="83819"/>
                  </a:lnTo>
                  <a:lnTo>
                    <a:pt x="369100" y="73786"/>
                  </a:lnTo>
                  <a:lnTo>
                    <a:pt x="419279" y="64287"/>
                  </a:lnTo>
                  <a:lnTo>
                    <a:pt x="472003" y="55343"/>
                  </a:lnTo>
                  <a:lnTo>
                    <a:pt x="527154" y="46980"/>
                  </a:lnTo>
                  <a:lnTo>
                    <a:pt x="584613" y="39220"/>
                  </a:lnTo>
                  <a:lnTo>
                    <a:pt x="644263" y="32086"/>
                  </a:lnTo>
                  <a:lnTo>
                    <a:pt x="705984" y="25604"/>
                  </a:lnTo>
                  <a:lnTo>
                    <a:pt x="769660" y="19796"/>
                  </a:lnTo>
                  <a:lnTo>
                    <a:pt x="835171" y="14685"/>
                  </a:lnTo>
                  <a:lnTo>
                    <a:pt x="902400" y="10296"/>
                  </a:lnTo>
                  <a:lnTo>
                    <a:pt x="971228" y="6652"/>
                  </a:lnTo>
                  <a:lnTo>
                    <a:pt x="1041537" y="3777"/>
                  </a:lnTo>
                  <a:lnTo>
                    <a:pt x="1113210" y="1694"/>
                  </a:lnTo>
                  <a:lnTo>
                    <a:pt x="1186126" y="427"/>
                  </a:lnTo>
                  <a:lnTo>
                    <a:pt x="1260170" y="0"/>
                  </a:lnTo>
                  <a:lnTo>
                    <a:pt x="1334213" y="427"/>
                  </a:lnTo>
                  <a:lnTo>
                    <a:pt x="1407129" y="1694"/>
                  </a:lnTo>
                  <a:lnTo>
                    <a:pt x="1478799" y="3777"/>
                  </a:lnTo>
                  <a:lnTo>
                    <a:pt x="1549107" y="6652"/>
                  </a:lnTo>
                  <a:lnTo>
                    <a:pt x="1617933" y="10296"/>
                  </a:lnTo>
                  <a:lnTo>
                    <a:pt x="1685159" y="14685"/>
                  </a:lnTo>
                  <a:lnTo>
                    <a:pt x="1750668" y="19796"/>
                  </a:lnTo>
                  <a:lnTo>
                    <a:pt x="1814340" y="25604"/>
                  </a:lnTo>
                  <a:lnTo>
                    <a:pt x="1876058" y="32086"/>
                  </a:lnTo>
                  <a:lnTo>
                    <a:pt x="1935704" y="39220"/>
                  </a:lnTo>
                  <a:lnTo>
                    <a:pt x="1993160" y="46980"/>
                  </a:lnTo>
                  <a:lnTo>
                    <a:pt x="2048307" y="55343"/>
                  </a:lnTo>
                  <a:lnTo>
                    <a:pt x="2101027" y="64287"/>
                  </a:lnTo>
                  <a:lnTo>
                    <a:pt x="2151202" y="73787"/>
                  </a:lnTo>
                  <a:lnTo>
                    <a:pt x="2198714" y="83819"/>
                  </a:lnTo>
                  <a:lnTo>
                    <a:pt x="2243444" y="94360"/>
                  </a:lnTo>
                  <a:lnTo>
                    <a:pt x="2285276" y="105387"/>
                  </a:lnTo>
                  <a:lnTo>
                    <a:pt x="2324089" y="116875"/>
                  </a:lnTo>
                  <a:lnTo>
                    <a:pt x="2392191" y="141144"/>
                  </a:lnTo>
                  <a:lnTo>
                    <a:pt x="2446805" y="166976"/>
                  </a:lnTo>
                  <a:lnTo>
                    <a:pt x="2486985" y="194183"/>
                  </a:lnTo>
                  <a:lnTo>
                    <a:pt x="2518125" y="237159"/>
                  </a:lnTo>
                  <a:lnTo>
                    <a:pt x="2520264" y="251968"/>
                  </a:lnTo>
                  <a:lnTo>
                    <a:pt x="2518125" y="266776"/>
                  </a:lnTo>
                  <a:lnTo>
                    <a:pt x="2486985" y="309759"/>
                  </a:lnTo>
                  <a:lnTo>
                    <a:pt x="2446805" y="336974"/>
                  </a:lnTo>
                  <a:lnTo>
                    <a:pt x="2392191" y="362817"/>
                  </a:lnTo>
                  <a:lnTo>
                    <a:pt x="2324089" y="387097"/>
                  </a:lnTo>
                  <a:lnTo>
                    <a:pt x="2285276" y="398592"/>
                  </a:lnTo>
                  <a:lnTo>
                    <a:pt x="2243444" y="409625"/>
                  </a:lnTo>
                  <a:lnTo>
                    <a:pt x="2198714" y="420173"/>
                  </a:lnTo>
                  <a:lnTo>
                    <a:pt x="2151202" y="430212"/>
                  </a:lnTo>
                  <a:lnTo>
                    <a:pt x="2101027" y="439718"/>
                  </a:lnTo>
                  <a:lnTo>
                    <a:pt x="2048307" y="448669"/>
                  </a:lnTo>
                  <a:lnTo>
                    <a:pt x="1993160" y="457039"/>
                  </a:lnTo>
                  <a:lnTo>
                    <a:pt x="1935704" y="464805"/>
                  </a:lnTo>
                  <a:lnTo>
                    <a:pt x="1876058" y="471945"/>
                  </a:lnTo>
                  <a:lnTo>
                    <a:pt x="1814340" y="478433"/>
                  </a:lnTo>
                  <a:lnTo>
                    <a:pt x="1750668" y="484247"/>
                  </a:lnTo>
                  <a:lnTo>
                    <a:pt x="1685159" y="489362"/>
                  </a:lnTo>
                  <a:lnTo>
                    <a:pt x="1617933" y="493755"/>
                  </a:lnTo>
                  <a:lnTo>
                    <a:pt x="1549107" y="497403"/>
                  </a:lnTo>
                  <a:lnTo>
                    <a:pt x="1478799" y="500281"/>
                  </a:lnTo>
                  <a:lnTo>
                    <a:pt x="1407129" y="502366"/>
                  </a:lnTo>
                  <a:lnTo>
                    <a:pt x="1334213" y="503634"/>
                  </a:lnTo>
                  <a:lnTo>
                    <a:pt x="1260170" y="504063"/>
                  </a:lnTo>
                  <a:lnTo>
                    <a:pt x="1186126" y="503634"/>
                  </a:lnTo>
                  <a:lnTo>
                    <a:pt x="1113210" y="502366"/>
                  </a:lnTo>
                  <a:lnTo>
                    <a:pt x="1041537" y="500281"/>
                  </a:lnTo>
                  <a:lnTo>
                    <a:pt x="971228" y="497403"/>
                  </a:lnTo>
                  <a:lnTo>
                    <a:pt x="902400" y="493755"/>
                  </a:lnTo>
                  <a:lnTo>
                    <a:pt x="835171" y="489362"/>
                  </a:lnTo>
                  <a:lnTo>
                    <a:pt x="769660" y="484247"/>
                  </a:lnTo>
                  <a:lnTo>
                    <a:pt x="705984" y="478433"/>
                  </a:lnTo>
                  <a:lnTo>
                    <a:pt x="644263" y="471945"/>
                  </a:lnTo>
                  <a:lnTo>
                    <a:pt x="584613" y="464805"/>
                  </a:lnTo>
                  <a:lnTo>
                    <a:pt x="527154" y="457039"/>
                  </a:lnTo>
                  <a:lnTo>
                    <a:pt x="472003" y="448669"/>
                  </a:lnTo>
                  <a:lnTo>
                    <a:pt x="419279" y="439718"/>
                  </a:lnTo>
                  <a:lnTo>
                    <a:pt x="369100" y="430212"/>
                  </a:lnTo>
                  <a:lnTo>
                    <a:pt x="321584" y="420173"/>
                  </a:lnTo>
                  <a:lnTo>
                    <a:pt x="276849" y="409625"/>
                  </a:lnTo>
                  <a:lnTo>
                    <a:pt x="235014" y="398592"/>
                  </a:lnTo>
                  <a:lnTo>
                    <a:pt x="196196" y="387097"/>
                  </a:lnTo>
                  <a:lnTo>
                    <a:pt x="128087" y="362817"/>
                  </a:lnTo>
                  <a:lnTo>
                    <a:pt x="73467" y="336974"/>
                  </a:lnTo>
                  <a:lnTo>
                    <a:pt x="33282" y="309759"/>
                  </a:lnTo>
                  <a:lnTo>
                    <a:pt x="2139" y="266776"/>
                  </a:lnTo>
                  <a:lnTo>
                    <a:pt x="0" y="251968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61590" y="3445509"/>
            <a:ext cx="1410209" cy="288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le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qu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8880" y="5936576"/>
            <a:ext cx="2545715" cy="529590"/>
            <a:chOff x="3238880" y="5936576"/>
            <a:chExt cx="2545715" cy="529590"/>
          </a:xfrm>
        </p:grpSpPr>
        <p:sp>
          <p:nvSpPr>
            <p:cNvPr id="14" name="object 14"/>
            <p:cNvSpPr/>
            <p:nvPr/>
          </p:nvSpPr>
          <p:spPr>
            <a:xfrm>
              <a:off x="3251580" y="5949276"/>
              <a:ext cx="2520315" cy="504190"/>
            </a:xfrm>
            <a:custGeom>
              <a:avLst/>
              <a:gdLst/>
              <a:ahLst/>
              <a:cxnLst/>
              <a:rect l="l" t="t" r="r" b="b"/>
              <a:pathLst>
                <a:path w="2520315" h="504189">
                  <a:moveTo>
                    <a:pt x="1260094" y="0"/>
                  </a:moveTo>
                  <a:lnTo>
                    <a:pt x="1186063" y="427"/>
                  </a:lnTo>
                  <a:lnTo>
                    <a:pt x="1113158" y="1695"/>
                  </a:lnTo>
                  <a:lnTo>
                    <a:pt x="1041496" y="3779"/>
                  </a:lnTo>
                  <a:lnTo>
                    <a:pt x="971196" y="6656"/>
                  </a:lnTo>
                  <a:lnTo>
                    <a:pt x="902376" y="10302"/>
                  </a:lnTo>
                  <a:lnTo>
                    <a:pt x="835155" y="14693"/>
                  </a:lnTo>
                  <a:lnTo>
                    <a:pt x="769649" y="19806"/>
                  </a:lnTo>
                  <a:lnTo>
                    <a:pt x="705979" y="25616"/>
                  </a:lnTo>
                  <a:lnTo>
                    <a:pt x="644261" y="32102"/>
                  </a:lnTo>
                  <a:lnTo>
                    <a:pt x="584615" y="39238"/>
                  </a:lnTo>
                  <a:lnTo>
                    <a:pt x="527159" y="47001"/>
                  </a:lnTo>
                  <a:lnTo>
                    <a:pt x="472010" y="55368"/>
                  </a:lnTo>
                  <a:lnTo>
                    <a:pt x="419287" y="64315"/>
                  </a:lnTo>
                  <a:lnTo>
                    <a:pt x="369109" y="73818"/>
                  </a:lnTo>
                  <a:lnTo>
                    <a:pt x="321593" y="83854"/>
                  </a:lnTo>
                  <a:lnTo>
                    <a:pt x="276859" y="94399"/>
                  </a:lnTo>
                  <a:lnTo>
                    <a:pt x="235023" y="105429"/>
                  </a:lnTo>
                  <a:lnTo>
                    <a:pt x="196205" y="116920"/>
                  </a:lnTo>
                  <a:lnTo>
                    <a:pt x="128094" y="141194"/>
                  </a:lnTo>
                  <a:lnTo>
                    <a:pt x="73472" y="167032"/>
                  </a:lnTo>
                  <a:lnTo>
                    <a:pt x="33285" y="194243"/>
                  </a:lnTo>
                  <a:lnTo>
                    <a:pt x="2139" y="237222"/>
                  </a:lnTo>
                  <a:lnTo>
                    <a:pt x="0" y="252031"/>
                  </a:lnTo>
                  <a:lnTo>
                    <a:pt x="2139" y="266840"/>
                  </a:lnTo>
                  <a:lnTo>
                    <a:pt x="33285" y="309819"/>
                  </a:lnTo>
                  <a:lnTo>
                    <a:pt x="73472" y="337030"/>
                  </a:lnTo>
                  <a:lnTo>
                    <a:pt x="128094" y="362868"/>
                  </a:lnTo>
                  <a:lnTo>
                    <a:pt x="196205" y="387142"/>
                  </a:lnTo>
                  <a:lnTo>
                    <a:pt x="235023" y="398633"/>
                  </a:lnTo>
                  <a:lnTo>
                    <a:pt x="276859" y="409663"/>
                  </a:lnTo>
                  <a:lnTo>
                    <a:pt x="321593" y="420208"/>
                  </a:lnTo>
                  <a:lnTo>
                    <a:pt x="369109" y="430244"/>
                  </a:lnTo>
                  <a:lnTo>
                    <a:pt x="419287" y="439747"/>
                  </a:lnTo>
                  <a:lnTo>
                    <a:pt x="472010" y="448694"/>
                  </a:lnTo>
                  <a:lnTo>
                    <a:pt x="527159" y="457061"/>
                  </a:lnTo>
                  <a:lnTo>
                    <a:pt x="584615" y="464824"/>
                  </a:lnTo>
                  <a:lnTo>
                    <a:pt x="644261" y="471960"/>
                  </a:lnTo>
                  <a:lnTo>
                    <a:pt x="705979" y="478446"/>
                  </a:lnTo>
                  <a:lnTo>
                    <a:pt x="769649" y="484256"/>
                  </a:lnTo>
                  <a:lnTo>
                    <a:pt x="835155" y="489369"/>
                  </a:lnTo>
                  <a:lnTo>
                    <a:pt x="902376" y="493760"/>
                  </a:lnTo>
                  <a:lnTo>
                    <a:pt x="971196" y="497406"/>
                  </a:lnTo>
                  <a:lnTo>
                    <a:pt x="1041496" y="500283"/>
                  </a:lnTo>
                  <a:lnTo>
                    <a:pt x="1113158" y="502367"/>
                  </a:lnTo>
                  <a:lnTo>
                    <a:pt x="1186063" y="503635"/>
                  </a:lnTo>
                  <a:lnTo>
                    <a:pt x="1260094" y="504063"/>
                  </a:lnTo>
                  <a:lnTo>
                    <a:pt x="1334137" y="503635"/>
                  </a:lnTo>
                  <a:lnTo>
                    <a:pt x="1407054" y="502367"/>
                  </a:lnTo>
                  <a:lnTo>
                    <a:pt x="1478727" y="500283"/>
                  </a:lnTo>
                  <a:lnTo>
                    <a:pt x="1549038" y="497406"/>
                  </a:lnTo>
                  <a:lnTo>
                    <a:pt x="1617867" y="493760"/>
                  </a:lnTo>
                  <a:lnTo>
                    <a:pt x="1685098" y="489369"/>
                  </a:lnTo>
                  <a:lnTo>
                    <a:pt x="1750611" y="484256"/>
                  </a:lnTo>
                  <a:lnTo>
                    <a:pt x="1814289" y="478446"/>
                  </a:lnTo>
                  <a:lnTo>
                    <a:pt x="1876013" y="471960"/>
                  </a:lnTo>
                  <a:lnTo>
                    <a:pt x="1935665" y="464824"/>
                  </a:lnTo>
                  <a:lnTo>
                    <a:pt x="1993127" y="457061"/>
                  </a:lnTo>
                  <a:lnTo>
                    <a:pt x="2048280" y="448694"/>
                  </a:lnTo>
                  <a:lnTo>
                    <a:pt x="2101007" y="439747"/>
                  </a:lnTo>
                  <a:lnTo>
                    <a:pt x="2151189" y="430244"/>
                  </a:lnTo>
                  <a:lnTo>
                    <a:pt x="2198708" y="420208"/>
                  </a:lnTo>
                  <a:lnTo>
                    <a:pt x="2243445" y="409663"/>
                  </a:lnTo>
                  <a:lnTo>
                    <a:pt x="2285283" y="398633"/>
                  </a:lnTo>
                  <a:lnTo>
                    <a:pt x="2324103" y="387142"/>
                  </a:lnTo>
                  <a:lnTo>
                    <a:pt x="2392217" y="362868"/>
                  </a:lnTo>
                  <a:lnTo>
                    <a:pt x="2446841" y="337030"/>
                  </a:lnTo>
                  <a:lnTo>
                    <a:pt x="2487029" y="309819"/>
                  </a:lnTo>
                  <a:lnTo>
                    <a:pt x="2518175" y="266840"/>
                  </a:lnTo>
                  <a:lnTo>
                    <a:pt x="2520315" y="252031"/>
                  </a:lnTo>
                  <a:lnTo>
                    <a:pt x="2518175" y="237222"/>
                  </a:lnTo>
                  <a:lnTo>
                    <a:pt x="2487029" y="194243"/>
                  </a:lnTo>
                  <a:lnTo>
                    <a:pt x="2446841" y="167032"/>
                  </a:lnTo>
                  <a:lnTo>
                    <a:pt x="2392217" y="141194"/>
                  </a:lnTo>
                  <a:lnTo>
                    <a:pt x="2324103" y="116920"/>
                  </a:lnTo>
                  <a:lnTo>
                    <a:pt x="2285283" y="105429"/>
                  </a:lnTo>
                  <a:lnTo>
                    <a:pt x="2243445" y="94399"/>
                  </a:lnTo>
                  <a:lnTo>
                    <a:pt x="2198708" y="83854"/>
                  </a:lnTo>
                  <a:lnTo>
                    <a:pt x="2151189" y="73818"/>
                  </a:lnTo>
                  <a:lnTo>
                    <a:pt x="2101007" y="64315"/>
                  </a:lnTo>
                  <a:lnTo>
                    <a:pt x="2048280" y="55368"/>
                  </a:lnTo>
                  <a:lnTo>
                    <a:pt x="1993127" y="47001"/>
                  </a:lnTo>
                  <a:lnTo>
                    <a:pt x="1935665" y="39238"/>
                  </a:lnTo>
                  <a:lnTo>
                    <a:pt x="1876013" y="32102"/>
                  </a:lnTo>
                  <a:lnTo>
                    <a:pt x="1814289" y="25616"/>
                  </a:lnTo>
                  <a:lnTo>
                    <a:pt x="1750611" y="19806"/>
                  </a:lnTo>
                  <a:lnTo>
                    <a:pt x="1685098" y="14693"/>
                  </a:lnTo>
                  <a:lnTo>
                    <a:pt x="1617867" y="10302"/>
                  </a:lnTo>
                  <a:lnTo>
                    <a:pt x="1549038" y="6656"/>
                  </a:lnTo>
                  <a:lnTo>
                    <a:pt x="1478727" y="3779"/>
                  </a:lnTo>
                  <a:lnTo>
                    <a:pt x="1407054" y="1695"/>
                  </a:lnTo>
                  <a:lnTo>
                    <a:pt x="1334137" y="427"/>
                  </a:lnTo>
                  <a:lnTo>
                    <a:pt x="1260094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51580" y="5949276"/>
              <a:ext cx="2520315" cy="504190"/>
            </a:xfrm>
            <a:custGeom>
              <a:avLst/>
              <a:gdLst/>
              <a:ahLst/>
              <a:cxnLst/>
              <a:rect l="l" t="t" r="r" b="b"/>
              <a:pathLst>
                <a:path w="2520315" h="504189">
                  <a:moveTo>
                    <a:pt x="0" y="252031"/>
                  </a:moveTo>
                  <a:lnTo>
                    <a:pt x="18900" y="208305"/>
                  </a:lnTo>
                  <a:lnTo>
                    <a:pt x="51515" y="180477"/>
                  </a:lnTo>
                  <a:lnTo>
                    <a:pt x="99038" y="153929"/>
                  </a:lnTo>
                  <a:lnTo>
                    <a:pt x="160523" y="128850"/>
                  </a:lnTo>
                  <a:lnTo>
                    <a:pt x="235023" y="105429"/>
                  </a:lnTo>
                  <a:lnTo>
                    <a:pt x="276859" y="94399"/>
                  </a:lnTo>
                  <a:lnTo>
                    <a:pt x="321593" y="83854"/>
                  </a:lnTo>
                  <a:lnTo>
                    <a:pt x="369109" y="73818"/>
                  </a:lnTo>
                  <a:lnTo>
                    <a:pt x="419287" y="64315"/>
                  </a:lnTo>
                  <a:lnTo>
                    <a:pt x="472010" y="55368"/>
                  </a:lnTo>
                  <a:lnTo>
                    <a:pt x="527159" y="47001"/>
                  </a:lnTo>
                  <a:lnTo>
                    <a:pt x="584615" y="39238"/>
                  </a:lnTo>
                  <a:lnTo>
                    <a:pt x="644261" y="32102"/>
                  </a:lnTo>
                  <a:lnTo>
                    <a:pt x="705979" y="25616"/>
                  </a:lnTo>
                  <a:lnTo>
                    <a:pt x="769649" y="19806"/>
                  </a:lnTo>
                  <a:lnTo>
                    <a:pt x="835155" y="14693"/>
                  </a:lnTo>
                  <a:lnTo>
                    <a:pt x="902376" y="10302"/>
                  </a:lnTo>
                  <a:lnTo>
                    <a:pt x="971196" y="6656"/>
                  </a:lnTo>
                  <a:lnTo>
                    <a:pt x="1041496" y="3779"/>
                  </a:lnTo>
                  <a:lnTo>
                    <a:pt x="1113158" y="1695"/>
                  </a:lnTo>
                  <a:lnTo>
                    <a:pt x="1186063" y="427"/>
                  </a:lnTo>
                  <a:lnTo>
                    <a:pt x="1260094" y="0"/>
                  </a:lnTo>
                  <a:lnTo>
                    <a:pt x="1334137" y="427"/>
                  </a:lnTo>
                  <a:lnTo>
                    <a:pt x="1407054" y="1695"/>
                  </a:lnTo>
                  <a:lnTo>
                    <a:pt x="1478727" y="3779"/>
                  </a:lnTo>
                  <a:lnTo>
                    <a:pt x="1549038" y="6656"/>
                  </a:lnTo>
                  <a:lnTo>
                    <a:pt x="1617867" y="10302"/>
                  </a:lnTo>
                  <a:lnTo>
                    <a:pt x="1685098" y="14693"/>
                  </a:lnTo>
                  <a:lnTo>
                    <a:pt x="1750611" y="19806"/>
                  </a:lnTo>
                  <a:lnTo>
                    <a:pt x="1814289" y="25616"/>
                  </a:lnTo>
                  <a:lnTo>
                    <a:pt x="1876013" y="32102"/>
                  </a:lnTo>
                  <a:lnTo>
                    <a:pt x="1935665" y="39238"/>
                  </a:lnTo>
                  <a:lnTo>
                    <a:pt x="1993127" y="47001"/>
                  </a:lnTo>
                  <a:lnTo>
                    <a:pt x="2048280" y="55368"/>
                  </a:lnTo>
                  <a:lnTo>
                    <a:pt x="2101007" y="64315"/>
                  </a:lnTo>
                  <a:lnTo>
                    <a:pt x="2151189" y="73818"/>
                  </a:lnTo>
                  <a:lnTo>
                    <a:pt x="2198708" y="83854"/>
                  </a:lnTo>
                  <a:lnTo>
                    <a:pt x="2243445" y="94399"/>
                  </a:lnTo>
                  <a:lnTo>
                    <a:pt x="2285283" y="105429"/>
                  </a:lnTo>
                  <a:lnTo>
                    <a:pt x="2324103" y="116920"/>
                  </a:lnTo>
                  <a:lnTo>
                    <a:pt x="2392217" y="141194"/>
                  </a:lnTo>
                  <a:lnTo>
                    <a:pt x="2446841" y="167032"/>
                  </a:lnTo>
                  <a:lnTo>
                    <a:pt x="2487029" y="194243"/>
                  </a:lnTo>
                  <a:lnTo>
                    <a:pt x="2518175" y="237222"/>
                  </a:lnTo>
                  <a:lnTo>
                    <a:pt x="2520315" y="252031"/>
                  </a:lnTo>
                  <a:lnTo>
                    <a:pt x="2518175" y="266840"/>
                  </a:lnTo>
                  <a:lnTo>
                    <a:pt x="2487029" y="309819"/>
                  </a:lnTo>
                  <a:lnTo>
                    <a:pt x="2446841" y="337030"/>
                  </a:lnTo>
                  <a:lnTo>
                    <a:pt x="2392217" y="362868"/>
                  </a:lnTo>
                  <a:lnTo>
                    <a:pt x="2324103" y="387142"/>
                  </a:lnTo>
                  <a:lnTo>
                    <a:pt x="2285283" y="398633"/>
                  </a:lnTo>
                  <a:lnTo>
                    <a:pt x="2243445" y="409663"/>
                  </a:lnTo>
                  <a:lnTo>
                    <a:pt x="2198708" y="420208"/>
                  </a:lnTo>
                  <a:lnTo>
                    <a:pt x="2151189" y="430244"/>
                  </a:lnTo>
                  <a:lnTo>
                    <a:pt x="2101007" y="439747"/>
                  </a:lnTo>
                  <a:lnTo>
                    <a:pt x="2048280" y="448694"/>
                  </a:lnTo>
                  <a:lnTo>
                    <a:pt x="1993127" y="457061"/>
                  </a:lnTo>
                  <a:lnTo>
                    <a:pt x="1935665" y="464824"/>
                  </a:lnTo>
                  <a:lnTo>
                    <a:pt x="1876013" y="471960"/>
                  </a:lnTo>
                  <a:lnTo>
                    <a:pt x="1814289" y="478446"/>
                  </a:lnTo>
                  <a:lnTo>
                    <a:pt x="1750611" y="484256"/>
                  </a:lnTo>
                  <a:lnTo>
                    <a:pt x="1685098" y="489369"/>
                  </a:lnTo>
                  <a:lnTo>
                    <a:pt x="1617867" y="493760"/>
                  </a:lnTo>
                  <a:lnTo>
                    <a:pt x="1549038" y="497406"/>
                  </a:lnTo>
                  <a:lnTo>
                    <a:pt x="1478727" y="500283"/>
                  </a:lnTo>
                  <a:lnTo>
                    <a:pt x="1407054" y="502367"/>
                  </a:lnTo>
                  <a:lnTo>
                    <a:pt x="1334137" y="503635"/>
                  </a:lnTo>
                  <a:lnTo>
                    <a:pt x="1260094" y="504063"/>
                  </a:lnTo>
                  <a:lnTo>
                    <a:pt x="1186063" y="503635"/>
                  </a:lnTo>
                  <a:lnTo>
                    <a:pt x="1113158" y="502367"/>
                  </a:lnTo>
                  <a:lnTo>
                    <a:pt x="1041496" y="500283"/>
                  </a:lnTo>
                  <a:lnTo>
                    <a:pt x="971196" y="497406"/>
                  </a:lnTo>
                  <a:lnTo>
                    <a:pt x="902376" y="493760"/>
                  </a:lnTo>
                  <a:lnTo>
                    <a:pt x="835155" y="489369"/>
                  </a:lnTo>
                  <a:lnTo>
                    <a:pt x="769649" y="484256"/>
                  </a:lnTo>
                  <a:lnTo>
                    <a:pt x="705979" y="478446"/>
                  </a:lnTo>
                  <a:lnTo>
                    <a:pt x="644261" y="471960"/>
                  </a:lnTo>
                  <a:lnTo>
                    <a:pt x="584615" y="464824"/>
                  </a:lnTo>
                  <a:lnTo>
                    <a:pt x="527159" y="457061"/>
                  </a:lnTo>
                  <a:lnTo>
                    <a:pt x="472010" y="448694"/>
                  </a:lnTo>
                  <a:lnTo>
                    <a:pt x="419287" y="439747"/>
                  </a:lnTo>
                  <a:lnTo>
                    <a:pt x="369109" y="430244"/>
                  </a:lnTo>
                  <a:lnTo>
                    <a:pt x="321593" y="420208"/>
                  </a:lnTo>
                  <a:lnTo>
                    <a:pt x="276859" y="409663"/>
                  </a:lnTo>
                  <a:lnTo>
                    <a:pt x="235023" y="398633"/>
                  </a:lnTo>
                  <a:lnTo>
                    <a:pt x="196205" y="387142"/>
                  </a:lnTo>
                  <a:lnTo>
                    <a:pt x="128094" y="362868"/>
                  </a:lnTo>
                  <a:lnTo>
                    <a:pt x="73472" y="337030"/>
                  </a:lnTo>
                  <a:lnTo>
                    <a:pt x="33285" y="309819"/>
                  </a:lnTo>
                  <a:lnTo>
                    <a:pt x="2139" y="266840"/>
                  </a:lnTo>
                  <a:lnTo>
                    <a:pt x="0" y="252031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33800" y="6038494"/>
            <a:ext cx="139877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Automatique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83495" y="4241317"/>
            <a:ext cx="1658620" cy="792480"/>
            <a:chOff x="3683495" y="4241317"/>
            <a:chExt cx="1658620" cy="792480"/>
          </a:xfrm>
        </p:grpSpPr>
        <p:sp>
          <p:nvSpPr>
            <p:cNvPr id="18" name="object 18"/>
            <p:cNvSpPr/>
            <p:nvPr/>
          </p:nvSpPr>
          <p:spPr>
            <a:xfrm>
              <a:off x="3683495" y="4241317"/>
              <a:ext cx="1658136" cy="7924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9728" y="4386071"/>
              <a:ext cx="1234439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19703" y="4257039"/>
              <a:ext cx="1584071" cy="7200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19703" y="4257039"/>
              <a:ext cx="1584325" cy="720090"/>
            </a:xfrm>
            <a:custGeom>
              <a:avLst/>
              <a:gdLst/>
              <a:ahLst/>
              <a:cxnLst/>
              <a:rect l="l" t="t" r="r" b="b"/>
              <a:pathLst>
                <a:path w="1584325" h="720089">
                  <a:moveTo>
                    <a:pt x="0" y="360045"/>
                  </a:moveTo>
                  <a:lnTo>
                    <a:pt x="10365" y="301666"/>
                  </a:lnTo>
                  <a:lnTo>
                    <a:pt x="40375" y="246278"/>
                  </a:lnTo>
                  <a:lnTo>
                    <a:pt x="88399" y="194624"/>
                  </a:lnTo>
                  <a:lnTo>
                    <a:pt x="118657" y="170429"/>
                  </a:lnTo>
                  <a:lnTo>
                    <a:pt x="152806" y="147447"/>
                  </a:lnTo>
                  <a:lnTo>
                    <a:pt x="190643" y="125769"/>
                  </a:lnTo>
                  <a:lnTo>
                    <a:pt x="231965" y="105489"/>
                  </a:lnTo>
                  <a:lnTo>
                    <a:pt x="276567" y="86700"/>
                  </a:lnTo>
                  <a:lnTo>
                    <a:pt x="324246" y="69494"/>
                  </a:lnTo>
                  <a:lnTo>
                    <a:pt x="374797" y="53965"/>
                  </a:lnTo>
                  <a:lnTo>
                    <a:pt x="428017" y="40205"/>
                  </a:lnTo>
                  <a:lnTo>
                    <a:pt x="483703" y="28307"/>
                  </a:lnTo>
                  <a:lnTo>
                    <a:pt x="541649" y="18364"/>
                  </a:lnTo>
                  <a:lnTo>
                    <a:pt x="601653" y="10469"/>
                  </a:lnTo>
                  <a:lnTo>
                    <a:pt x="663511" y="4714"/>
                  </a:lnTo>
                  <a:lnTo>
                    <a:pt x="727018" y="1194"/>
                  </a:lnTo>
                  <a:lnTo>
                    <a:pt x="791972" y="0"/>
                  </a:lnTo>
                  <a:lnTo>
                    <a:pt x="856943" y="1194"/>
                  </a:lnTo>
                  <a:lnTo>
                    <a:pt x="920466" y="4714"/>
                  </a:lnTo>
                  <a:lnTo>
                    <a:pt x="982339" y="10469"/>
                  </a:lnTo>
                  <a:lnTo>
                    <a:pt x="1042356" y="18364"/>
                  </a:lnTo>
                  <a:lnTo>
                    <a:pt x="1100314" y="28307"/>
                  </a:lnTo>
                  <a:lnTo>
                    <a:pt x="1156009" y="40205"/>
                  </a:lnTo>
                  <a:lnTo>
                    <a:pt x="1209238" y="53965"/>
                  </a:lnTo>
                  <a:lnTo>
                    <a:pt x="1259797" y="69494"/>
                  </a:lnTo>
                  <a:lnTo>
                    <a:pt x="1307482" y="86700"/>
                  </a:lnTo>
                  <a:lnTo>
                    <a:pt x="1352089" y="105489"/>
                  </a:lnTo>
                  <a:lnTo>
                    <a:pt x="1393415" y="125769"/>
                  </a:lnTo>
                  <a:lnTo>
                    <a:pt x="1431256" y="147447"/>
                  </a:lnTo>
                  <a:lnTo>
                    <a:pt x="1465408" y="170429"/>
                  </a:lnTo>
                  <a:lnTo>
                    <a:pt x="1495667" y="194624"/>
                  </a:lnTo>
                  <a:lnTo>
                    <a:pt x="1543694" y="246278"/>
                  </a:lnTo>
                  <a:lnTo>
                    <a:pt x="1573705" y="301666"/>
                  </a:lnTo>
                  <a:lnTo>
                    <a:pt x="1584071" y="360045"/>
                  </a:lnTo>
                  <a:lnTo>
                    <a:pt x="1581445" y="389578"/>
                  </a:lnTo>
                  <a:lnTo>
                    <a:pt x="1561053" y="446579"/>
                  </a:lnTo>
                  <a:lnTo>
                    <a:pt x="1521831" y="500205"/>
                  </a:lnTo>
                  <a:lnTo>
                    <a:pt x="1465408" y="549716"/>
                  </a:lnTo>
                  <a:lnTo>
                    <a:pt x="1431256" y="572697"/>
                  </a:lnTo>
                  <a:lnTo>
                    <a:pt x="1393415" y="594372"/>
                  </a:lnTo>
                  <a:lnTo>
                    <a:pt x="1352089" y="614648"/>
                  </a:lnTo>
                  <a:lnTo>
                    <a:pt x="1307482" y="633432"/>
                  </a:lnTo>
                  <a:lnTo>
                    <a:pt x="1259797" y="650632"/>
                  </a:lnTo>
                  <a:lnTo>
                    <a:pt x="1209238" y="666155"/>
                  </a:lnTo>
                  <a:lnTo>
                    <a:pt x="1156009" y="679908"/>
                  </a:lnTo>
                  <a:lnTo>
                    <a:pt x="1100314" y="691800"/>
                  </a:lnTo>
                  <a:lnTo>
                    <a:pt x="1042356" y="701737"/>
                  </a:lnTo>
                  <a:lnTo>
                    <a:pt x="982339" y="709628"/>
                  </a:lnTo>
                  <a:lnTo>
                    <a:pt x="920466" y="715378"/>
                  </a:lnTo>
                  <a:lnTo>
                    <a:pt x="856943" y="718896"/>
                  </a:lnTo>
                  <a:lnTo>
                    <a:pt x="791972" y="720090"/>
                  </a:lnTo>
                  <a:lnTo>
                    <a:pt x="727018" y="718896"/>
                  </a:lnTo>
                  <a:lnTo>
                    <a:pt x="663511" y="715378"/>
                  </a:lnTo>
                  <a:lnTo>
                    <a:pt x="601653" y="709628"/>
                  </a:lnTo>
                  <a:lnTo>
                    <a:pt x="541649" y="701737"/>
                  </a:lnTo>
                  <a:lnTo>
                    <a:pt x="483703" y="691800"/>
                  </a:lnTo>
                  <a:lnTo>
                    <a:pt x="428017" y="679908"/>
                  </a:lnTo>
                  <a:lnTo>
                    <a:pt x="374797" y="666155"/>
                  </a:lnTo>
                  <a:lnTo>
                    <a:pt x="324246" y="650632"/>
                  </a:lnTo>
                  <a:lnTo>
                    <a:pt x="276567" y="633432"/>
                  </a:lnTo>
                  <a:lnTo>
                    <a:pt x="231965" y="614648"/>
                  </a:lnTo>
                  <a:lnTo>
                    <a:pt x="190643" y="594372"/>
                  </a:lnTo>
                  <a:lnTo>
                    <a:pt x="152806" y="572697"/>
                  </a:lnTo>
                  <a:lnTo>
                    <a:pt x="118657" y="549716"/>
                  </a:lnTo>
                  <a:lnTo>
                    <a:pt x="88399" y="525521"/>
                  </a:lnTo>
                  <a:lnTo>
                    <a:pt x="40375" y="473860"/>
                  </a:lnTo>
                  <a:lnTo>
                    <a:pt x="10365" y="418454"/>
                  </a:lnTo>
                  <a:lnTo>
                    <a:pt x="0" y="360045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62400" y="4495800"/>
            <a:ext cx="1219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L’énergie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19346" y="3213787"/>
            <a:ext cx="4007485" cy="3141980"/>
            <a:chOff x="2219346" y="3213787"/>
            <a:chExt cx="4007485" cy="3141980"/>
          </a:xfrm>
        </p:grpSpPr>
        <p:sp>
          <p:nvSpPr>
            <p:cNvPr id="24" name="object 24"/>
            <p:cNvSpPr/>
            <p:nvPr/>
          </p:nvSpPr>
          <p:spPr>
            <a:xfrm>
              <a:off x="2763520" y="4688585"/>
              <a:ext cx="1167130" cy="347980"/>
            </a:xfrm>
            <a:custGeom>
              <a:avLst/>
              <a:gdLst/>
              <a:ahLst/>
              <a:cxnLst/>
              <a:rect l="l" t="t" r="r" b="b"/>
              <a:pathLst>
                <a:path w="1167129" h="347979">
                  <a:moveTo>
                    <a:pt x="1029969" y="0"/>
                  </a:moveTo>
                  <a:lnTo>
                    <a:pt x="680466" y="888"/>
                  </a:lnTo>
                  <a:lnTo>
                    <a:pt x="851027" y="95503"/>
                  </a:lnTo>
                  <a:lnTo>
                    <a:pt x="817555" y="124402"/>
                  </a:lnTo>
                  <a:lnTo>
                    <a:pt x="782008" y="150690"/>
                  </a:lnTo>
                  <a:lnTo>
                    <a:pt x="744529" y="174352"/>
                  </a:lnTo>
                  <a:lnTo>
                    <a:pt x="705262" y="195373"/>
                  </a:lnTo>
                  <a:lnTo>
                    <a:pt x="664353" y="213738"/>
                  </a:lnTo>
                  <a:lnTo>
                    <a:pt x="621946" y="229434"/>
                  </a:lnTo>
                  <a:lnTo>
                    <a:pt x="578184" y="242445"/>
                  </a:lnTo>
                  <a:lnTo>
                    <a:pt x="533213" y="252756"/>
                  </a:lnTo>
                  <a:lnTo>
                    <a:pt x="487176" y="260352"/>
                  </a:lnTo>
                  <a:lnTo>
                    <a:pt x="440219" y="265219"/>
                  </a:lnTo>
                  <a:lnTo>
                    <a:pt x="392485" y="267342"/>
                  </a:lnTo>
                  <a:lnTo>
                    <a:pt x="344120" y="266707"/>
                  </a:lnTo>
                  <a:lnTo>
                    <a:pt x="295267" y="263297"/>
                  </a:lnTo>
                  <a:lnTo>
                    <a:pt x="246071" y="257100"/>
                  </a:lnTo>
                  <a:lnTo>
                    <a:pt x="196676" y="248099"/>
                  </a:lnTo>
                  <a:lnTo>
                    <a:pt x="147227" y="236280"/>
                  </a:lnTo>
                  <a:lnTo>
                    <a:pt x="97869" y="221629"/>
                  </a:lnTo>
                  <a:lnTo>
                    <a:pt x="48744" y="204130"/>
                  </a:lnTo>
                  <a:lnTo>
                    <a:pt x="0" y="183769"/>
                  </a:lnTo>
                  <a:lnTo>
                    <a:pt x="43681" y="211431"/>
                  </a:lnTo>
                  <a:lnTo>
                    <a:pt x="88264" y="236541"/>
                  </a:lnTo>
                  <a:lnTo>
                    <a:pt x="133615" y="259099"/>
                  </a:lnTo>
                  <a:lnTo>
                    <a:pt x="179601" y="279106"/>
                  </a:lnTo>
                  <a:lnTo>
                    <a:pt x="226089" y="296564"/>
                  </a:lnTo>
                  <a:lnTo>
                    <a:pt x="272944" y="311473"/>
                  </a:lnTo>
                  <a:lnTo>
                    <a:pt x="320032" y="323834"/>
                  </a:lnTo>
                  <a:lnTo>
                    <a:pt x="367221" y="333649"/>
                  </a:lnTo>
                  <a:lnTo>
                    <a:pt x="414376" y="340919"/>
                  </a:lnTo>
                  <a:lnTo>
                    <a:pt x="461364" y="345644"/>
                  </a:lnTo>
                  <a:lnTo>
                    <a:pt x="508051" y="347826"/>
                  </a:lnTo>
                  <a:lnTo>
                    <a:pt x="554304" y="347466"/>
                  </a:lnTo>
                  <a:lnTo>
                    <a:pt x="599989" y="344564"/>
                  </a:lnTo>
                  <a:lnTo>
                    <a:pt x="644972" y="339123"/>
                  </a:lnTo>
                  <a:lnTo>
                    <a:pt x="689119" y="331142"/>
                  </a:lnTo>
                  <a:lnTo>
                    <a:pt x="732298" y="320624"/>
                  </a:lnTo>
                  <a:lnTo>
                    <a:pt x="774374" y="307569"/>
                  </a:lnTo>
                  <a:lnTo>
                    <a:pt x="815213" y="291977"/>
                  </a:lnTo>
                  <a:lnTo>
                    <a:pt x="854683" y="273852"/>
                  </a:lnTo>
                  <a:lnTo>
                    <a:pt x="892648" y="253192"/>
                  </a:lnTo>
                  <a:lnTo>
                    <a:pt x="928977" y="230000"/>
                  </a:lnTo>
                  <a:lnTo>
                    <a:pt x="963535" y="204276"/>
                  </a:lnTo>
                  <a:lnTo>
                    <a:pt x="996188" y="176021"/>
                  </a:lnTo>
                  <a:lnTo>
                    <a:pt x="1166749" y="270509"/>
                  </a:lnTo>
                  <a:lnTo>
                    <a:pt x="1029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2046" y="3861053"/>
              <a:ext cx="602615" cy="1054735"/>
            </a:xfrm>
            <a:custGeom>
              <a:avLst/>
              <a:gdLst/>
              <a:ahLst/>
              <a:cxnLst/>
              <a:rect l="l" t="t" r="r" b="b"/>
              <a:pathLst>
                <a:path w="602614" h="1054735">
                  <a:moveTo>
                    <a:pt x="69701" y="0"/>
                  </a:moveTo>
                  <a:lnTo>
                    <a:pt x="50029" y="38999"/>
                  </a:lnTo>
                  <a:lnTo>
                    <a:pt x="33680" y="78979"/>
                  </a:lnTo>
                  <a:lnTo>
                    <a:pt x="20604" y="119812"/>
                  </a:lnTo>
                  <a:lnTo>
                    <a:pt x="10749" y="161369"/>
                  </a:lnTo>
                  <a:lnTo>
                    <a:pt x="4064" y="203523"/>
                  </a:lnTo>
                  <a:lnTo>
                    <a:pt x="498" y="246144"/>
                  </a:lnTo>
                  <a:lnTo>
                    <a:pt x="0" y="289104"/>
                  </a:lnTo>
                  <a:lnTo>
                    <a:pt x="2518" y="332276"/>
                  </a:lnTo>
                  <a:lnTo>
                    <a:pt x="8002" y="375530"/>
                  </a:lnTo>
                  <a:lnTo>
                    <a:pt x="16400" y="418738"/>
                  </a:lnTo>
                  <a:lnTo>
                    <a:pt x="27661" y="461772"/>
                  </a:lnTo>
                  <a:lnTo>
                    <a:pt x="41735" y="504504"/>
                  </a:lnTo>
                  <a:lnTo>
                    <a:pt x="58569" y="546805"/>
                  </a:lnTo>
                  <a:lnTo>
                    <a:pt x="78113" y="588546"/>
                  </a:lnTo>
                  <a:lnTo>
                    <a:pt x="100316" y="629600"/>
                  </a:lnTo>
                  <a:lnTo>
                    <a:pt x="125125" y="669839"/>
                  </a:lnTo>
                  <a:lnTo>
                    <a:pt x="152492" y="709133"/>
                  </a:lnTo>
                  <a:lnTo>
                    <a:pt x="182363" y="747354"/>
                  </a:lnTo>
                  <a:lnTo>
                    <a:pt x="214688" y="784375"/>
                  </a:lnTo>
                  <a:lnTo>
                    <a:pt x="249416" y="820066"/>
                  </a:lnTo>
                  <a:lnTo>
                    <a:pt x="286495" y="854299"/>
                  </a:lnTo>
                  <a:lnTo>
                    <a:pt x="325875" y="886947"/>
                  </a:lnTo>
                  <a:lnTo>
                    <a:pt x="367504" y="917880"/>
                  </a:lnTo>
                  <a:lnTo>
                    <a:pt x="411331" y="946970"/>
                  </a:lnTo>
                  <a:lnTo>
                    <a:pt x="457305" y="974090"/>
                  </a:lnTo>
                  <a:lnTo>
                    <a:pt x="602466" y="1054608"/>
                  </a:lnTo>
                  <a:lnTo>
                    <a:pt x="556492" y="1027488"/>
                  </a:lnTo>
                  <a:lnTo>
                    <a:pt x="512665" y="998398"/>
                  </a:lnTo>
                  <a:lnTo>
                    <a:pt x="471036" y="967465"/>
                  </a:lnTo>
                  <a:lnTo>
                    <a:pt x="431655" y="934817"/>
                  </a:lnTo>
                  <a:lnTo>
                    <a:pt x="394576" y="900584"/>
                  </a:lnTo>
                  <a:lnTo>
                    <a:pt x="359847" y="864893"/>
                  </a:lnTo>
                  <a:lnTo>
                    <a:pt x="327521" y="827872"/>
                  </a:lnTo>
                  <a:lnTo>
                    <a:pt x="297648" y="789651"/>
                  </a:lnTo>
                  <a:lnTo>
                    <a:pt x="270280" y="750357"/>
                  </a:lnTo>
                  <a:lnTo>
                    <a:pt x="245468" y="710118"/>
                  </a:lnTo>
                  <a:lnTo>
                    <a:pt x="223263" y="669064"/>
                  </a:lnTo>
                  <a:lnTo>
                    <a:pt x="203716" y="627323"/>
                  </a:lnTo>
                  <a:lnTo>
                    <a:pt x="186878" y="585022"/>
                  </a:lnTo>
                  <a:lnTo>
                    <a:pt x="172800" y="542290"/>
                  </a:lnTo>
                  <a:lnTo>
                    <a:pt x="161534" y="499256"/>
                  </a:lnTo>
                  <a:lnTo>
                    <a:pt x="153130" y="456048"/>
                  </a:lnTo>
                  <a:lnTo>
                    <a:pt x="147639" y="412794"/>
                  </a:lnTo>
                  <a:lnTo>
                    <a:pt x="145113" y="369622"/>
                  </a:lnTo>
                  <a:lnTo>
                    <a:pt x="145603" y="326662"/>
                  </a:lnTo>
                  <a:lnTo>
                    <a:pt x="149160" y="284041"/>
                  </a:lnTo>
                  <a:lnTo>
                    <a:pt x="155834" y="241887"/>
                  </a:lnTo>
                  <a:lnTo>
                    <a:pt x="165678" y="200330"/>
                  </a:lnTo>
                  <a:lnTo>
                    <a:pt x="178742" y="159497"/>
                  </a:lnTo>
                  <a:lnTo>
                    <a:pt x="195078" y="119517"/>
                  </a:lnTo>
                  <a:lnTo>
                    <a:pt x="214735" y="80518"/>
                  </a:lnTo>
                  <a:lnTo>
                    <a:pt x="69701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32046" y="3861053"/>
              <a:ext cx="1698625" cy="1175385"/>
            </a:xfrm>
            <a:custGeom>
              <a:avLst/>
              <a:gdLst/>
              <a:ahLst/>
              <a:cxnLst/>
              <a:rect l="l" t="t" r="r" b="b"/>
              <a:pathLst>
                <a:path w="1698625" h="1175385">
                  <a:moveTo>
                    <a:pt x="531473" y="1011301"/>
                  </a:moveTo>
                  <a:lnTo>
                    <a:pt x="580218" y="1031662"/>
                  </a:lnTo>
                  <a:lnTo>
                    <a:pt x="629342" y="1049161"/>
                  </a:lnTo>
                  <a:lnTo>
                    <a:pt x="678701" y="1063812"/>
                  </a:lnTo>
                  <a:lnTo>
                    <a:pt x="728150" y="1075631"/>
                  </a:lnTo>
                  <a:lnTo>
                    <a:pt x="777545" y="1084632"/>
                  </a:lnTo>
                  <a:lnTo>
                    <a:pt x="826741" y="1090829"/>
                  </a:lnTo>
                  <a:lnTo>
                    <a:pt x="875594" y="1094239"/>
                  </a:lnTo>
                  <a:lnTo>
                    <a:pt x="923959" y="1094874"/>
                  </a:lnTo>
                  <a:lnTo>
                    <a:pt x="971693" y="1092751"/>
                  </a:lnTo>
                  <a:lnTo>
                    <a:pt x="1018650" y="1087884"/>
                  </a:lnTo>
                  <a:lnTo>
                    <a:pt x="1064686" y="1080288"/>
                  </a:lnTo>
                  <a:lnTo>
                    <a:pt x="1109658" y="1069977"/>
                  </a:lnTo>
                  <a:lnTo>
                    <a:pt x="1153419" y="1056966"/>
                  </a:lnTo>
                  <a:lnTo>
                    <a:pt x="1195827" y="1041270"/>
                  </a:lnTo>
                  <a:lnTo>
                    <a:pt x="1236736" y="1022905"/>
                  </a:lnTo>
                  <a:lnTo>
                    <a:pt x="1276003" y="1001884"/>
                  </a:lnTo>
                  <a:lnTo>
                    <a:pt x="1313482" y="978222"/>
                  </a:lnTo>
                  <a:lnTo>
                    <a:pt x="1349029" y="951934"/>
                  </a:lnTo>
                  <a:lnTo>
                    <a:pt x="1382500" y="923036"/>
                  </a:lnTo>
                  <a:lnTo>
                    <a:pt x="1211939" y="828421"/>
                  </a:lnTo>
                  <a:lnTo>
                    <a:pt x="1561443" y="827532"/>
                  </a:lnTo>
                  <a:lnTo>
                    <a:pt x="1698222" y="1098042"/>
                  </a:lnTo>
                  <a:lnTo>
                    <a:pt x="1527661" y="1003554"/>
                  </a:lnTo>
                  <a:lnTo>
                    <a:pt x="1494656" y="1032068"/>
                  </a:lnTo>
                  <a:lnTo>
                    <a:pt x="1459667" y="1058023"/>
                  </a:lnTo>
                  <a:lnTo>
                    <a:pt x="1422834" y="1081413"/>
                  </a:lnTo>
                  <a:lnTo>
                    <a:pt x="1384295" y="1102229"/>
                  </a:lnTo>
                  <a:lnTo>
                    <a:pt x="1344188" y="1120462"/>
                  </a:lnTo>
                  <a:lnTo>
                    <a:pt x="1302653" y="1136106"/>
                  </a:lnTo>
                  <a:lnTo>
                    <a:pt x="1259828" y="1149152"/>
                  </a:lnTo>
                  <a:lnTo>
                    <a:pt x="1215851" y="1159592"/>
                  </a:lnTo>
                  <a:lnTo>
                    <a:pt x="1170862" y="1167419"/>
                  </a:lnTo>
                  <a:lnTo>
                    <a:pt x="1124999" y="1172624"/>
                  </a:lnTo>
                  <a:lnTo>
                    <a:pt x="1078400" y="1175200"/>
                  </a:lnTo>
                  <a:lnTo>
                    <a:pt x="1031205" y="1175139"/>
                  </a:lnTo>
                  <a:lnTo>
                    <a:pt x="983551" y="1172433"/>
                  </a:lnTo>
                  <a:lnTo>
                    <a:pt x="935578" y="1167073"/>
                  </a:lnTo>
                  <a:lnTo>
                    <a:pt x="887424" y="1159053"/>
                  </a:lnTo>
                  <a:lnTo>
                    <a:pt x="839228" y="1148363"/>
                  </a:lnTo>
                  <a:lnTo>
                    <a:pt x="791128" y="1134997"/>
                  </a:lnTo>
                  <a:lnTo>
                    <a:pt x="743264" y="1118947"/>
                  </a:lnTo>
                  <a:lnTo>
                    <a:pt x="695773" y="1100203"/>
                  </a:lnTo>
                  <a:lnTo>
                    <a:pt x="648794" y="1078760"/>
                  </a:lnTo>
                  <a:lnTo>
                    <a:pt x="602466" y="1054608"/>
                  </a:lnTo>
                  <a:lnTo>
                    <a:pt x="457305" y="974090"/>
                  </a:lnTo>
                  <a:lnTo>
                    <a:pt x="411331" y="946970"/>
                  </a:lnTo>
                  <a:lnTo>
                    <a:pt x="367504" y="917880"/>
                  </a:lnTo>
                  <a:lnTo>
                    <a:pt x="325875" y="886947"/>
                  </a:lnTo>
                  <a:lnTo>
                    <a:pt x="286495" y="854299"/>
                  </a:lnTo>
                  <a:lnTo>
                    <a:pt x="249416" y="820066"/>
                  </a:lnTo>
                  <a:lnTo>
                    <a:pt x="214688" y="784375"/>
                  </a:lnTo>
                  <a:lnTo>
                    <a:pt x="182363" y="747354"/>
                  </a:lnTo>
                  <a:lnTo>
                    <a:pt x="152492" y="709133"/>
                  </a:lnTo>
                  <a:lnTo>
                    <a:pt x="125125" y="669839"/>
                  </a:lnTo>
                  <a:lnTo>
                    <a:pt x="100316" y="629600"/>
                  </a:lnTo>
                  <a:lnTo>
                    <a:pt x="78113" y="588546"/>
                  </a:lnTo>
                  <a:lnTo>
                    <a:pt x="58569" y="546805"/>
                  </a:lnTo>
                  <a:lnTo>
                    <a:pt x="41735" y="504504"/>
                  </a:lnTo>
                  <a:lnTo>
                    <a:pt x="27661" y="461772"/>
                  </a:lnTo>
                  <a:lnTo>
                    <a:pt x="16400" y="418738"/>
                  </a:lnTo>
                  <a:lnTo>
                    <a:pt x="8002" y="375530"/>
                  </a:lnTo>
                  <a:lnTo>
                    <a:pt x="2518" y="332276"/>
                  </a:lnTo>
                  <a:lnTo>
                    <a:pt x="0" y="289104"/>
                  </a:lnTo>
                  <a:lnTo>
                    <a:pt x="498" y="246144"/>
                  </a:lnTo>
                  <a:lnTo>
                    <a:pt x="4064" y="203523"/>
                  </a:lnTo>
                  <a:lnTo>
                    <a:pt x="10749" y="161369"/>
                  </a:lnTo>
                  <a:lnTo>
                    <a:pt x="20604" y="119812"/>
                  </a:lnTo>
                  <a:lnTo>
                    <a:pt x="33680" y="78979"/>
                  </a:lnTo>
                  <a:lnTo>
                    <a:pt x="50029" y="38999"/>
                  </a:lnTo>
                  <a:lnTo>
                    <a:pt x="69701" y="0"/>
                  </a:lnTo>
                  <a:lnTo>
                    <a:pt x="214735" y="80518"/>
                  </a:lnTo>
                  <a:lnTo>
                    <a:pt x="195078" y="119517"/>
                  </a:lnTo>
                  <a:lnTo>
                    <a:pt x="178742" y="159497"/>
                  </a:lnTo>
                  <a:lnTo>
                    <a:pt x="165678" y="200330"/>
                  </a:lnTo>
                  <a:lnTo>
                    <a:pt x="155834" y="241887"/>
                  </a:lnTo>
                  <a:lnTo>
                    <a:pt x="149160" y="284041"/>
                  </a:lnTo>
                  <a:lnTo>
                    <a:pt x="145603" y="326662"/>
                  </a:lnTo>
                  <a:lnTo>
                    <a:pt x="145113" y="369622"/>
                  </a:lnTo>
                  <a:lnTo>
                    <a:pt x="147639" y="412794"/>
                  </a:lnTo>
                  <a:lnTo>
                    <a:pt x="153130" y="456048"/>
                  </a:lnTo>
                  <a:lnTo>
                    <a:pt x="161534" y="499256"/>
                  </a:lnTo>
                  <a:lnTo>
                    <a:pt x="172800" y="542290"/>
                  </a:lnTo>
                  <a:lnTo>
                    <a:pt x="186878" y="585022"/>
                  </a:lnTo>
                  <a:lnTo>
                    <a:pt x="203716" y="627323"/>
                  </a:lnTo>
                  <a:lnTo>
                    <a:pt x="223263" y="669064"/>
                  </a:lnTo>
                  <a:lnTo>
                    <a:pt x="245468" y="710118"/>
                  </a:lnTo>
                  <a:lnTo>
                    <a:pt x="270280" y="750357"/>
                  </a:lnTo>
                  <a:lnTo>
                    <a:pt x="297648" y="789651"/>
                  </a:lnTo>
                  <a:lnTo>
                    <a:pt x="327521" y="827872"/>
                  </a:lnTo>
                  <a:lnTo>
                    <a:pt x="359847" y="864893"/>
                  </a:lnTo>
                  <a:lnTo>
                    <a:pt x="394576" y="900584"/>
                  </a:lnTo>
                  <a:lnTo>
                    <a:pt x="431655" y="934817"/>
                  </a:lnTo>
                  <a:lnTo>
                    <a:pt x="471036" y="967465"/>
                  </a:lnTo>
                  <a:lnTo>
                    <a:pt x="512665" y="998398"/>
                  </a:lnTo>
                  <a:lnTo>
                    <a:pt x="556492" y="1027488"/>
                  </a:lnTo>
                  <a:lnTo>
                    <a:pt x="602466" y="1054608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81500" y="3364737"/>
              <a:ext cx="738505" cy="950594"/>
            </a:xfrm>
            <a:custGeom>
              <a:avLst/>
              <a:gdLst/>
              <a:ahLst/>
              <a:cxnLst/>
              <a:rect l="l" t="t" r="r" b="b"/>
              <a:pathLst>
                <a:path w="738504" h="950595">
                  <a:moveTo>
                    <a:pt x="738251" y="0"/>
                  </a:moveTo>
                  <a:lnTo>
                    <a:pt x="690594" y="20005"/>
                  </a:lnTo>
                  <a:lnTo>
                    <a:pt x="644516" y="42212"/>
                  </a:lnTo>
                  <a:lnTo>
                    <a:pt x="600091" y="66510"/>
                  </a:lnTo>
                  <a:lnTo>
                    <a:pt x="557395" y="92789"/>
                  </a:lnTo>
                  <a:lnTo>
                    <a:pt x="516503" y="120939"/>
                  </a:lnTo>
                  <a:lnTo>
                    <a:pt x="477492" y="150848"/>
                  </a:lnTo>
                  <a:lnTo>
                    <a:pt x="440436" y="182408"/>
                  </a:lnTo>
                  <a:lnTo>
                    <a:pt x="405411" y="215507"/>
                  </a:lnTo>
                  <a:lnTo>
                    <a:pt x="372493" y="250035"/>
                  </a:lnTo>
                  <a:lnTo>
                    <a:pt x="341757" y="285882"/>
                  </a:lnTo>
                  <a:lnTo>
                    <a:pt x="313279" y="322937"/>
                  </a:lnTo>
                  <a:lnTo>
                    <a:pt x="287134" y="361091"/>
                  </a:lnTo>
                  <a:lnTo>
                    <a:pt x="263398" y="400232"/>
                  </a:lnTo>
                  <a:lnTo>
                    <a:pt x="242146" y="440250"/>
                  </a:lnTo>
                  <a:lnTo>
                    <a:pt x="223453" y="481036"/>
                  </a:lnTo>
                  <a:lnTo>
                    <a:pt x="207396" y="522478"/>
                  </a:lnTo>
                  <a:lnTo>
                    <a:pt x="194050" y="564466"/>
                  </a:lnTo>
                  <a:lnTo>
                    <a:pt x="183491" y="606891"/>
                  </a:lnTo>
                  <a:lnTo>
                    <a:pt x="175793" y="649641"/>
                  </a:lnTo>
                  <a:lnTo>
                    <a:pt x="171033" y="692606"/>
                  </a:lnTo>
                  <a:lnTo>
                    <a:pt x="169286" y="735676"/>
                  </a:lnTo>
                  <a:lnTo>
                    <a:pt x="170627" y="778741"/>
                  </a:lnTo>
                  <a:lnTo>
                    <a:pt x="175133" y="821689"/>
                  </a:lnTo>
                  <a:lnTo>
                    <a:pt x="0" y="907414"/>
                  </a:lnTo>
                  <a:lnTo>
                    <a:pt x="300227" y="950087"/>
                  </a:lnTo>
                  <a:lnTo>
                    <a:pt x="499237" y="662813"/>
                  </a:lnTo>
                  <a:lnTo>
                    <a:pt x="324103" y="748664"/>
                  </a:lnTo>
                  <a:lnTo>
                    <a:pt x="319535" y="704681"/>
                  </a:lnTo>
                  <a:lnTo>
                    <a:pt x="318294" y="660484"/>
                  </a:lnTo>
                  <a:lnTo>
                    <a:pt x="320311" y="616203"/>
                  </a:lnTo>
                  <a:lnTo>
                    <a:pt x="325515" y="571964"/>
                  </a:lnTo>
                  <a:lnTo>
                    <a:pt x="333836" y="527894"/>
                  </a:lnTo>
                  <a:lnTo>
                    <a:pt x="345204" y="484120"/>
                  </a:lnTo>
                  <a:lnTo>
                    <a:pt x="359549" y="440771"/>
                  </a:lnTo>
                  <a:lnTo>
                    <a:pt x="376800" y="397973"/>
                  </a:lnTo>
                  <a:lnTo>
                    <a:pt x="396886" y="355854"/>
                  </a:lnTo>
                  <a:lnTo>
                    <a:pt x="419738" y="314541"/>
                  </a:lnTo>
                  <a:lnTo>
                    <a:pt x="445286" y="274161"/>
                  </a:lnTo>
                  <a:lnTo>
                    <a:pt x="473458" y="234842"/>
                  </a:lnTo>
                  <a:lnTo>
                    <a:pt x="504184" y="196711"/>
                  </a:lnTo>
                  <a:lnTo>
                    <a:pt x="537395" y="159895"/>
                  </a:lnTo>
                  <a:lnTo>
                    <a:pt x="573020" y="124521"/>
                  </a:lnTo>
                  <a:lnTo>
                    <a:pt x="610988" y="90718"/>
                  </a:lnTo>
                  <a:lnTo>
                    <a:pt x="651229" y="58611"/>
                  </a:lnTo>
                  <a:lnTo>
                    <a:pt x="693674" y="28330"/>
                  </a:lnTo>
                  <a:lnTo>
                    <a:pt x="7382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43677" y="3226487"/>
              <a:ext cx="1170305" cy="410845"/>
            </a:xfrm>
            <a:custGeom>
              <a:avLst/>
              <a:gdLst/>
              <a:ahLst/>
              <a:cxnLst/>
              <a:rect l="l" t="t" r="r" b="b"/>
              <a:pathLst>
                <a:path w="1170304" h="410845">
                  <a:moveTo>
                    <a:pt x="588610" y="21"/>
                  </a:moveTo>
                  <a:lnTo>
                    <a:pt x="540730" y="0"/>
                  </a:lnTo>
                  <a:lnTo>
                    <a:pt x="492297" y="2646"/>
                  </a:lnTo>
                  <a:lnTo>
                    <a:pt x="443447" y="7991"/>
                  </a:lnTo>
                  <a:lnTo>
                    <a:pt x="394313" y="16067"/>
                  </a:lnTo>
                  <a:lnTo>
                    <a:pt x="345030" y="26904"/>
                  </a:lnTo>
                  <a:lnTo>
                    <a:pt x="295733" y="40535"/>
                  </a:lnTo>
                  <a:lnTo>
                    <a:pt x="246555" y="56990"/>
                  </a:lnTo>
                  <a:lnTo>
                    <a:pt x="197632" y="76301"/>
                  </a:lnTo>
                  <a:lnTo>
                    <a:pt x="149098" y="98499"/>
                  </a:lnTo>
                  <a:lnTo>
                    <a:pt x="0" y="171651"/>
                  </a:lnTo>
                  <a:lnTo>
                    <a:pt x="48535" y="149438"/>
                  </a:lnTo>
                  <a:lnTo>
                    <a:pt x="97460" y="130113"/>
                  </a:lnTo>
                  <a:lnTo>
                    <a:pt x="146640" y="113646"/>
                  </a:lnTo>
                  <a:lnTo>
                    <a:pt x="195941" y="100004"/>
                  </a:lnTo>
                  <a:lnTo>
                    <a:pt x="245227" y="89157"/>
                  </a:lnTo>
                  <a:lnTo>
                    <a:pt x="294366" y="81072"/>
                  </a:lnTo>
                  <a:lnTo>
                    <a:pt x="343221" y="75718"/>
                  </a:lnTo>
                  <a:lnTo>
                    <a:pt x="391658" y="73064"/>
                  </a:lnTo>
                  <a:lnTo>
                    <a:pt x="439544" y="73079"/>
                  </a:lnTo>
                  <a:lnTo>
                    <a:pt x="486743" y="75730"/>
                  </a:lnTo>
                  <a:lnTo>
                    <a:pt x="533120" y="80987"/>
                  </a:lnTo>
                  <a:lnTo>
                    <a:pt x="578542" y="88818"/>
                  </a:lnTo>
                  <a:lnTo>
                    <a:pt x="622873" y="99191"/>
                  </a:lnTo>
                  <a:lnTo>
                    <a:pt x="665980" y="112076"/>
                  </a:lnTo>
                  <a:lnTo>
                    <a:pt x="707727" y="127440"/>
                  </a:lnTo>
                  <a:lnTo>
                    <a:pt x="747980" y="145252"/>
                  </a:lnTo>
                  <a:lnTo>
                    <a:pt x="786604" y="165481"/>
                  </a:lnTo>
                  <a:lnTo>
                    <a:pt x="823466" y="188095"/>
                  </a:lnTo>
                  <a:lnTo>
                    <a:pt x="858429" y="213063"/>
                  </a:lnTo>
                  <a:lnTo>
                    <a:pt x="891361" y="240353"/>
                  </a:lnTo>
                  <a:lnTo>
                    <a:pt x="922125" y="269934"/>
                  </a:lnTo>
                  <a:lnTo>
                    <a:pt x="950589" y="301774"/>
                  </a:lnTo>
                  <a:lnTo>
                    <a:pt x="976616" y="335843"/>
                  </a:lnTo>
                  <a:lnTo>
                    <a:pt x="1000073" y="372108"/>
                  </a:lnTo>
                  <a:lnTo>
                    <a:pt x="1020826" y="410538"/>
                  </a:lnTo>
                  <a:lnTo>
                    <a:pt x="1169924" y="337513"/>
                  </a:lnTo>
                  <a:lnTo>
                    <a:pt x="1149157" y="299083"/>
                  </a:lnTo>
                  <a:lnTo>
                    <a:pt x="1125688" y="262818"/>
                  </a:lnTo>
                  <a:lnTo>
                    <a:pt x="1099651" y="228749"/>
                  </a:lnTo>
                  <a:lnTo>
                    <a:pt x="1071180" y="196908"/>
                  </a:lnTo>
                  <a:lnTo>
                    <a:pt x="1040410" y="167327"/>
                  </a:lnTo>
                  <a:lnTo>
                    <a:pt x="1007474" y="140036"/>
                  </a:lnTo>
                  <a:lnTo>
                    <a:pt x="972508" y="115067"/>
                  </a:lnTo>
                  <a:lnTo>
                    <a:pt x="935646" y="92451"/>
                  </a:lnTo>
                  <a:lnTo>
                    <a:pt x="897022" y="72221"/>
                  </a:lnTo>
                  <a:lnTo>
                    <a:pt x="856770" y="54407"/>
                  </a:lnTo>
                  <a:lnTo>
                    <a:pt x="815025" y="39040"/>
                  </a:lnTo>
                  <a:lnTo>
                    <a:pt x="771922" y="26152"/>
                  </a:lnTo>
                  <a:lnTo>
                    <a:pt x="727594" y="15775"/>
                  </a:lnTo>
                  <a:lnTo>
                    <a:pt x="682177" y="7940"/>
                  </a:lnTo>
                  <a:lnTo>
                    <a:pt x="635804" y="2678"/>
                  </a:lnTo>
                  <a:lnTo>
                    <a:pt x="588610" y="21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81500" y="3226487"/>
              <a:ext cx="1832610" cy="1088390"/>
            </a:xfrm>
            <a:custGeom>
              <a:avLst/>
              <a:gdLst/>
              <a:ahLst/>
              <a:cxnLst/>
              <a:rect l="l" t="t" r="r" b="b"/>
              <a:pathLst>
                <a:path w="1832610" h="1088389">
                  <a:moveTo>
                    <a:pt x="738251" y="138250"/>
                  </a:moveTo>
                  <a:lnTo>
                    <a:pt x="693674" y="166580"/>
                  </a:lnTo>
                  <a:lnTo>
                    <a:pt x="651229" y="196862"/>
                  </a:lnTo>
                  <a:lnTo>
                    <a:pt x="610988" y="228968"/>
                  </a:lnTo>
                  <a:lnTo>
                    <a:pt x="573020" y="262772"/>
                  </a:lnTo>
                  <a:lnTo>
                    <a:pt x="537395" y="298145"/>
                  </a:lnTo>
                  <a:lnTo>
                    <a:pt x="504184" y="334961"/>
                  </a:lnTo>
                  <a:lnTo>
                    <a:pt x="473458" y="373092"/>
                  </a:lnTo>
                  <a:lnTo>
                    <a:pt x="445286" y="412412"/>
                  </a:lnTo>
                  <a:lnTo>
                    <a:pt x="419738" y="452792"/>
                  </a:lnTo>
                  <a:lnTo>
                    <a:pt x="396886" y="494105"/>
                  </a:lnTo>
                  <a:lnTo>
                    <a:pt x="376800" y="536224"/>
                  </a:lnTo>
                  <a:lnTo>
                    <a:pt x="359549" y="579022"/>
                  </a:lnTo>
                  <a:lnTo>
                    <a:pt x="345204" y="622371"/>
                  </a:lnTo>
                  <a:lnTo>
                    <a:pt x="333836" y="666144"/>
                  </a:lnTo>
                  <a:lnTo>
                    <a:pt x="325515" y="710214"/>
                  </a:lnTo>
                  <a:lnTo>
                    <a:pt x="320311" y="754453"/>
                  </a:lnTo>
                  <a:lnTo>
                    <a:pt x="318294" y="798735"/>
                  </a:lnTo>
                  <a:lnTo>
                    <a:pt x="319535" y="842931"/>
                  </a:lnTo>
                  <a:lnTo>
                    <a:pt x="324103" y="886915"/>
                  </a:lnTo>
                  <a:lnTo>
                    <a:pt x="499237" y="801063"/>
                  </a:lnTo>
                  <a:lnTo>
                    <a:pt x="300227" y="1088337"/>
                  </a:lnTo>
                  <a:lnTo>
                    <a:pt x="0" y="1045665"/>
                  </a:lnTo>
                  <a:lnTo>
                    <a:pt x="175133" y="959940"/>
                  </a:lnTo>
                  <a:lnTo>
                    <a:pt x="170589" y="916549"/>
                  </a:lnTo>
                  <a:lnTo>
                    <a:pt x="169283" y="872996"/>
                  </a:lnTo>
                  <a:lnTo>
                    <a:pt x="171141" y="829399"/>
                  </a:lnTo>
                  <a:lnTo>
                    <a:pt x="176090" y="785876"/>
                  </a:lnTo>
                  <a:lnTo>
                    <a:pt x="184056" y="742545"/>
                  </a:lnTo>
                  <a:lnTo>
                    <a:pt x="194967" y="699525"/>
                  </a:lnTo>
                  <a:lnTo>
                    <a:pt x="208750" y="656932"/>
                  </a:lnTo>
                  <a:lnTo>
                    <a:pt x="225330" y="614885"/>
                  </a:lnTo>
                  <a:lnTo>
                    <a:pt x="244636" y="573503"/>
                  </a:lnTo>
                  <a:lnTo>
                    <a:pt x="266592" y="532902"/>
                  </a:lnTo>
                  <a:lnTo>
                    <a:pt x="291128" y="493201"/>
                  </a:lnTo>
                  <a:lnTo>
                    <a:pt x="318168" y="454518"/>
                  </a:lnTo>
                  <a:lnTo>
                    <a:pt x="347640" y="416972"/>
                  </a:lnTo>
                  <a:lnTo>
                    <a:pt x="379471" y="380679"/>
                  </a:lnTo>
                  <a:lnTo>
                    <a:pt x="413587" y="345758"/>
                  </a:lnTo>
                  <a:lnTo>
                    <a:pt x="449915" y="312327"/>
                  </a:lnTo>
                  <a:lnTo>
                    <a:pt x="488383" y="280504"/>
                  </a:lnTo>
                  <a:lnTo>
                    <a:pt x="528916" y="250407"/>
                  </a:lnTo>
                  <a:lnTo>
                    <a:pt x="571442" y="222154"/>
                  </a:lnTo>
                  <a:lnTo>
                    <a:pt x="615887" y="195862"/>
                  </a:lnTo>
                  <a:lnTo>
                    <a:pt x="662177" y="171651"/>
                  </a:lnTo>
                  <a:lnTo>
                    <a:pt x="811276" y="98499"/>
                  </a:lnTo>
                  <a:lnTo>
                    <a:pt x="859810" y="76301"/>
                  </a:lnTo>
                  <a:lnTo>
                    <a:pt x="908733" y="56990"/>
                  </a:lnTo>
                  <a:lnTo>
                    <a:pt x="957911" y="40535"/>
                  </a:lnTo>
                  <a:lnTo>
                    <a:pt x="1007208" y="26904"/>
                  </a:lnTo>
                  <a:lnTo>
                    <a:pt x="1056491" y="16067"/>
                  </a:lnTo>
                  <a:lnTo>
                    <a:pt x="1105625" y="7991"/>
                  </a:lnTo>
                  <a:lnTo>
                    <a:pt x="1154475" y="2646"/>
                  </a:lnTo>
                  <a:lnTo>
                    <a:pt x="1202908" y="0"/>
                  </a:lnTo>
                  <a:lnTo>
                    <a:pt x="1250788" y="21"/>
                  </a:lnTo>
                  <a:lnTo>
                    <a:pt x="1297982" y="2678"/>
                  </a:lnTo>
                  <a:lnTo>
                    <a:pt x="1344355" y="7940"/>
                  </a:lnTo>
                  <a:lnTo>
                    <a:pt x="1389772" y="15775"/>
                  </a:lnTo>
                  <a:lnTo>
                    <a:pt x="1434100" y="26152"/>
                  </a:lnTo>
                  <a:lnTo>
                    <a:pt x="1477203" y="39040"/>
                  </a:lnTo>
                  <a:lnTo>
                    <a:pt x="1518948" y="54407"/>
                  </a:lnTo>
                  <a:lnTo>
                    <a:pt x="1559200" y="72221"/>
                  </a:lnTo>
                  <a:lnTo>
                    <a:pt x="1597824" y="92451"/>
                  </a:lnTo>
                  <a:lnTo>
                    <a:pt x="1634686" y="115067"/>
                  </a:lnTo>
                  <a:lnTo>
                    <a:pt x="1669652" y="140036"/>
                  </a:lnTo>
                  <a:lnTo>
                    <a:pt x="1702588" y="167327"/>
                  </a:lnTo>
                  <a:lnTo>
                    <a:pt x="1733358" y="196908"/>
                  </a:lnTo>
                  <a:lnTo>
                    <a:pt x="1761829" y="228749"/>
                  </a:lnTo>
                  <a:lnTo>
                    <a:pt x="1787866" y="262818"/>
                  </a:lnTo>
                  <a:lnTo>
                    <a:pt x="1811335" y="299083"/>
                  </a:lnTo>
                  <a:lnTo>
                    <a:pt x="1832102" y="337513"/>
                  </a:lnTo>
                  <a:lnTo>
                    <a:pt x="1683003" y="410538"/>
                  </a:lnTo>
                  <a:lnTo>
                    <a:pt x="1662251" y="372108"/>
                  </a:lnTo>
                  <a:lnTo>
                    <a:pt x="1638794" y="335843"/>
                  </a:lnTo>
                  <a:lnTo>
                    <a:pt x="1612767" y="301774"/>
                  </a:lnTo>
                  <a:lnTo>
                    <a:pt x="1584303" y="269934"/>
                  </a:lnTo>
                  <a:lnTo>
                    <a:pt x="1553539" y="240353"/>
                  </a:lnTo>
                  <a:lnTo>
                    <a:pt x="1520607" y="213063"/>
                  </a:lnTo>
                  <a:lnTo>
                    <a:pt x="1485644" y="188095"/>
                  </a:lnTo>
                  <a:lnTo>
                    <a:pt x="1448782" y="165481"/>
                  </a:lnTo>
                  <a:lnTo>
                    <a:pt x="1410158" y="145252"/>
                  </a:lnTo>
                  <a:lnTo>
                    <a:pt x="1369905" y="127440"/>
                  </a:lnTo>
                  <a:lnTo>
                    <a:pt x="1328158" y="112076"/>
                  </a:lnTo>
                  <a:lnTo>
                    <a:pt x="1285051" y="99191"/>
                  </a:lnTo>
                  <a:lnTo>
                    <a:pt x="1240720" y="88818"/>
                  </a:lnTo>
                  <a:lnTo>
                    <a:pt x="1195298" y="80987"/>
                  </a:lnTo>
                  <a:lnTo>
                    <a:pt x="1148921" y="75730"/>
                  </a:lnTo>
                  <a:lnTo>
                    <a:pt x="1101722" y="73079"/>
                  </a:lnTo>
                  <a:lnTo>
                    <a:pt x="1053836" y="73064"/>
                  </a:lnTo>
                  <a:lnTo>
                    <a:pt x="1005399" y="75718"/>
                  </a:lnTo>
                  <a:lnTo>
                    <a:pt x="956544" y="81072"/>
                  </a:lnTo>
                  <a:lnTo>
                    <a:pt x="907405" y="89157"/>
                  </a:lnTo>
                  <a:lnTo>
                    <a:pt x="858119" y="100004"/>
                  </a:lnTo>
                  <a:lnTo>
                    <a:pt x="808818" y="113646"/>
                  </a:lnTo>
                  <a:lnTo>
                    <a:pt x="759638" y="130113"/>
                  </a:lnTo>
                  <a:lnTo>
                    <a:pt x="710713" y="149438"/>
                  </a:lnTo>
                  <a:lnTo>
                    <a:pt x="662177" y="171651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96713" y="4402962"/>
              <a:ext cx="837565" cy="912494"/>
            </a:xfrm>
            <a:custGeom>
              <a:avLst/>
              <a:gdLst/>
              <a:ahLst/>
              <a:cxnLst/>
              <a:rect l="l" t="t" r="r" b="b"/>
              <a:pathLst>
                <a:path w="837564" h="912495">
                  <a:moveTo>
                    <a:pt x="104521" y="0"/>
                  </a:moveTo>
                  <a:lnTo>
                    <a:pt x="0" y="284606"/>
                  </a:lnTo>
                  <a:lnTo>
                    <a:pt x="239140" y="539369"/>
                  </a:lnTo>
                  <a:lnTo>
                    <a:pt x="191897" y="350266"/>
                  </a:lnTo>
                  <a:lnTo>
                    <a:pt x="235864" y="354996"/>
                  </a:lnTo>
                  <a:lnTo>
                    <a:pt x="279342" y="363027"/>
                  </a:lnTo>
                  <a:lnTo>
                    <a:pt x="322221" y="374263"/>
                  </a:lnTo>
                  <a:lnTo>
                    <a:pt x="364390" y="388609"/>
                  </a:lnTo>
                  <a:lnTo>
                    <a:pt x="405740" y="405969"/>
                  </a:lnTo>
                  <a:lnTo>
                    <a:pt x="446162" y="426247"/>
                  </a:lnTo>
                  <a:lnTo>
                    <a:pt x="485545" y="449349"/>
                  </a:lnTo>
                  <a:lnTo>
                    <a:pt x="523780" y="475178"/>
                  </a:lnTo>
                  <a:lnTo>
                    <a:pt x="560756" y="503639"/>
                  </a:lnTo>
                  <a:lnTo>
                    <a:pt x="596365" y="534636"/>
                  </a:lnTo>
                  <a:lnTo>
                    <a:pt x="630496" y="568074"/>
                  </a:lnTo>
                  <a:lnTo>
                    <a:pt x="663040" y="603858"/>
                  </a:lnTo>
                  <a:lnTo>
                    <a:pt x="693887" y="641891"/>
                  </a:lnTo>
                  <a:lnTo>
                    <a:pt x="722927" y="682079"/>
                  </a:lnTo>
                  <a:lnTo>
                    <a:pt x="750051" y="724325"/>
                  </a:lnTo>
                  <a:lnTo>
                    <a:pt x="775148" y="768535"/>
                  </a:lnTo>
                  <a:lnTo>
                    <a:pt x="798109" y="814612"/>
                  </a:lnTo>
                  <a:lnTo>
                    <a:pt x="818824" y="862461"/>
                  </a:lnTo>
                  <a:lnTo>
                    <a:pt x="837184" y="911987"/>
                  </a:lnTo>
                  <a:lnTo>
                    <a:pt x="827596" y="861192"/>
                  </a:lnTo>
                  <a:lnTo>
                    <a:pt x="815527" y="811479"/>
                  </a:lnTo>
                  <a:lnTo>
                    <a:pt x="801067" y="762943"/>
                  </a:lnTo>
                  <a:lnTo>
                    <a:pt x="784310" y="715683"/>
                  </a:lnTo>
                  <a:lnTo>
                    <a:pt x="765347" y="669796"/>
                  </a:lnTo>
                  <a:lnTo>
                    <a:pt x="744270" y="625377"/>
                  </a:lnTo>
                  <a:lnTo>
                    <a:pt x="721171" y="582526"/>
                  </a:lnTo>
                  <a:lnTo>
                    <a:pt x="696143" y="541338"/>
                  </a:lnTo>
                  <a:lnTo>
                    <a:pt x="669277" y="501911"/>
                  </a:lnTo>
                  <a:lnTo>
                    <a:pt x="640666" y="464343"/>
                  </a:lnTo>
                  <a:lnTo>
                    <a:pt x="610401" y="428729"/>
                  </a:lnTo>
                  <a:lnTo>
                    <a:pt x="578574" y="395168"/>
                  </a:lnTo>
                  <a:lnTo>
                    <a:pt x="545279" y="363756"/>
                  </a:lnTo>
                  <a:lnTo>
                    <a:pt x="510606" y="334591"/>
                  </a:lnTo>
                  <a:lnTo>
                    <a:pt x="474648" y="307770"/>
                  </a:lnTo>
                  <a:lnTo>
                    <a:pt x="437497" y="283389"/>
                  </a:lnTo>
                  <a:lnTo>
                    <a:pt x="399245" y="261547"/>
                  </a:lnTo>
                  <a:lnTo>
                    <a:pt x="359983" y="242339"/>
                  </a:lnTo>
                  <a:lnTo>
                    <a:pt x="319805" y="225864"/>
                  </a:lnTo>
                  <a:lnTo>
                    <a:pt x="278802" y="212218"/>
                  </a:lnTo>
                  <a:lnTo>
                    <a:pt x="237066" y="201499"/>
                  </a:lnTo>
                  <a:lnTo>
                    <a:pt x="194690" y="193804"/>
                  </a:lnTo>
                  <a:lnTo>
                    <a:pt x="151764" y="189230"/>
                  </a:lnTo>
                  <a:lnTo>
                    <a:pt x="104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69712" y="5233542"/>
              <a:ext cx="517525" cy="1109345"/>
            </a:xfrm>
            <a:custGeom>
              <a:avLst/>
              <a:gdLst/>
              <a:ahLst/>
              <a:cxnLst/>
              <a:rect l="l" t="t" r="r" b="b"/>
              <a:pathLst>
                <a:path w="517525" h="1109345">
                  <a:moveTo>
                    <a:pt x="447548" y="0"/>
                  </a:moveTo>
                  <a:lnTo>
                    <a:pt x="459090" y="52114"/>
                  </a:lnTo>
                  <a:lnTo>
                    <a:pt x="467728" y="104003"/>
                  </a:lnTo>
                  <a:lnTo>
                    <a:pt x="473520" y="155543"/>
                  </a:lnTo>
                  <a:lnTo>
                    <a:pt x="476524" y="206608"/>
                  </a:lnTo>
                  <a:lnTo>
                    <a:pt x="476800" y="257073"/>
                  </a:lnTo>
                  <a:lnTo>
                    <a:pt x="474407" y="306815"/>
                  </a:lnTo>
                  <a:lnTo>
                    <a:pt x="469402" y="355707"/>
                  </a:lnTo>
                  <a:lnTo>
                    <a:pt x="461846" y="403625"/>
                  </a:lnTo>
                  <a:lnTo>
                    <a:pt x="451797" y="450443"/>
                  </a:lnTo>
                  <a:lnTo>
                    <a:pt x="439314" y="496038"/>
                  </a:lnTo>
                  <a:lnTo>
                    <a:pt x="424455" y="540284"/>
                  </a:lnTo>
                  <a:lnTo>
                    <a:pt x="407281" y="583057"/>
                  </a:lnTo>
                  <a:lnTo>
                    <a:pt x="387848" y="624230"/>
                  </a:lnTo>
                  <a:lnTo>
                    <a:pt x="366217" y="663680"/>
                  </a:lnTo>
                  <a:lnTo>
                    <a:pt x="342446" y="701282"/>
                  </a:lnTo>
                  <a:lnTo>
                    <a:pt x="316595" y="736910"/>
                  </a:lnTo>
                  <a:lnTo>
                    <a:pt x="288721" y="770440"/>
                  </a:lnTo>
                  <a:lnTo>
                    <a:pt x="258884" y="801747"/>
                  </a:lnTo>
                  <a:lnTo>
                    <a:pt x="227142" y="830706"/>
                  </a:lnTo>
                  <a:lnTo>
                    <a:pt x="193556" y="857192"/>
                  </a:lnTo>
                  <a:lnTo>
                    <a:pt x="158182" y="881080"/>
                  </a:lnTo>
                  <a:lnTo>
                    <a:pt x="121081" y="902246"/>
                  </a:lnTo>
                  <a:lnTo>
                    <a:pt x="82311" y="920563"/>
                  </a:lnTo>
                  <a:lnTo>
                    <a:pt x="41931" y="935908"/>
                  </a:lnTo>
                  <a:lnTo>
                    <a:pt x="0" y="948156"/>
                  </a:lnTo>
                  <a:lnTo>
                    <a:pt x="40132" y="1109167"/>
                  </a:lnTo>
                  <a:lnTo>
                    <a:pt x="82063" y="1096920"/>
                  </a:lnTo>
                  <a:lnTo>
                    <a:pt x="122445" y="1081576"/>
                  </a:lnTo>
                  <a:lnTo>
                    <a:pt x="161218" y="1063260"/>
                  </a:lnTo>
                  <a:lnTo>
                    <a:pt x="198322" y="1042095"/>
                  </a:lnTo>
                  <a:lnTo>
                    <a:pt x="233700" y="1018208"/>
                  </a:lnTo>
                  <a:lnTo>
                    <a:pt x="267291" y="991723"/>
                  </a:lnTo>
                  <a:lnTo>
                    <a:pt x="299037" y="962764"/>
                  </a:lnTo>
                  <a:lnTo>
                    <a:pt x="328879" y="931458"/>
                  </a:lnTo>
                  <a:lnTo>
                    <a:pt x="356758" y="897928"/>
                  </a:lnTo>
                  <a:lnTo>
                    <a:pt x="382615" y="862300"/>
                  </a:lnTo>
                  <a:lnTo>
                    <a:pt x="406390" y="824698"/>
                  </a:lnTo>
                  <a:lnTo>
                    <a:pt x="428026" y="785249"/>
                  </a:lnTo>
                  <a:lnTo>
                    <a:pt x="447462" y="744075"/>
                  </a:lnTo>
                  <a:lnTo>
                    <a:pt x="464640" y="701304"/>
                  </a:lnTo>
                  <a:lnTo>
                    <a:pt x="479501" y="657058"/>
                  </a:lnTo>
                  <a:lnTo>
                    <a:pt x="491985" y="611464"/>
                  </a:lnTo>
                  <a:lnTo>
                    <a:pt x="502035" y="564646"/>
                  </a:lnTo>
                  <a:lnTo>
                    <a:pt x="509590" y="516729"/>
                  </a:lnTo>
                  <a:lnTo>
                    <a:pt x="514591" y="467838"/>
                  </a:lnTo>
                  <a:lnTo>
                    <a:pt x="516981" y="418098"/>
                  </a:lnTo>
                  <a:lnTo>
                    <a:pt x="516699" y="367634"/>
                  </a:lnTo>
                  <a:lnTo>
                    <a:pt x="513687" y="316571"/>
                  </a:lnTo>
                  <a:lnTo>
                    <a:pt x="507886" y="265033"/>
                  </a:lnTo>
                  <a:lnTo>
                    <a:pt x="499236" y="213147"/>
                  </a:lnTo>
                  <a:lnTo>
                    <a:pt x="487679" y="161035"/>
                  </a:lnTo>
                  <a:lnTo>
                    <a:pt x="44754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96713" y="4402962"/>
              <a:ext cx="890269" cy="1939925"/>
            </a:xfrm>
            <a:custGeom>
              <a:avLst/>
              <a:gdLst/>
              <a:ahLst/>
              <a:cxnLst/>
              <a:rect l="l" t="t" r="r" b="b"/>
              <a:pathLst>
                <a:path w="890270" h="1939925">
                  <a:moveTo>
                    <a:pt x="837184" y="911987"/>
                  </a:moveTo>
                  <a:lnTo>
                    <a:pt x="818824" y="862461"/>
                  </a:lnTo>
                  <a:lnTo>
                    <a:pt x="798109" y="814612"/>
                  </a:lnTo>
                  <a:lnTo>
                    <a:pt x="775148" y="768535"/>
                  </a:lnTo>
                  <a:lnTo>
                    <a:pt x="750051" y="724325"/>
                  </a:lnTo>
                  <a:lnTo>
                    <a:pt x="722927" y="682079"/>
                  </a:lnTo>
                  <a:lnTo>
                    <a:pt x="693887" y="641891"/>
                  </a:lnTo>
                  <a:lnTo>
                    <a:pt x="663040" y="603858"/>
                  </a:lnTo>
                  <a:lnTo>
                    <a:pt x="630496" y="568074"/>
                  </a:lnTo>
                  <a:lnTo>
                    <a:pt x="596365" y="534636"/>
                  </a:lnTo>
                  <a:lnTo>
                    <a:pt x="560756" y="503639"/>
                  </a:lnTo>
                  <a:lnTo>
                    <a:pt x="523780" y="475178"/>
                  </a:lnTo>
                  <a:lnTo>
                    <a:pt x="485545" y="449349"/>
                  </a:lnTo>
                  <a:lnTo>
                    <a:pt x="446162" y="426247"/>
                  </a:lnTo>
                  <a:lnTo>
                    <a:pt x="405740" y="405969"/>
                  </a:lnTo>
                  <a:lnTo>
                    <a:pt x="364390" y="388609"/>
                  </a:lnTo>
                  <a:lnTo>
                    <a:pt x="322221" y="374263"/>
                  </a:lnTo>
                  <a:lnTo>
                    <a:pt x="279342" y="363027"/>
                  </a:lnTo>
                  <a:lnTo>
                    <a:pt x="235864" y="354996"/>
                  </a:lnTo>
                  <a:lnTo>
                    <a:pt x="191897" y="350266"/>
                  </a:lnTo>
                  <a:lnTo>
                    <a:pt x="239140" y="539369"/>
                  </a:lnTo>
                  <a:lnTo>
                    <a:pt x="0" y="284606"/>
                  </a:lnTo>
                  <a:lnTo>
                    <a:pt x="104521" y="0"/>
                  </a:lnTo>
                  <a:lnTo>
                    <a:pt x="151764" y="189230"/>
                  </a:lnTo>
                  <a:lnTo>
                    <a:pt x="195120" y="193873"/>
                  </a:lnTo>
                  <a:lnTo>
                    <a:pt x="237960" y="201715"/>
                  </a:lnTo>
                  <a:lnTo>
                    <a:pt x="280184" y="212660"/>
                  </a:lnTo>
                  <a:lnTo>
                    <a:pt x="321693" y="226611"/>
                  </a:lnTo>
                  <a:lnTo>
                    <a:pt x="362385" y="243473"/>
                  </a:lnTo>
                  <a:lnTo>
                    <a:pt x="402161" y="263149"/>
                  </a:lnTo>
                  <a:lnTo>
                    <a:pt x="440920" y="285543"/>
                  </a:lnTo>
                  <a:lnTo>
                    <a:pt x="478561" y="310558"/>
                  </a:lnTo>
                  <a:lnTo>
                    <a:pt x="514985" y="338099"/>
                  </a:lnTo>
                  <a:lnTo>
                    <a:pt x="550091" y="368070"/>
                  </a:lnTo>
                  <a:lnTo>
                    <a:pt x="583778" y="400374"/>
                  </a:lnTo>
                  <a:lnTo>
                    <a:pt x="615946" y="434915"/>
                  </a:lnTo>
                  <a:lnTo>
                    <a:pt x="646495" y="471597"/>
                  </a:lnTo>
                  <a:lnTo>
                    <a:pt x="675324" y="510323"/>
                  </a:lnTo>
                  <a:lnTo>
                    <a:pt x="702334" y="550998"/>
                  </a:lnTo>
                  <a:lnTo>
                    <a:pt x="727422" y="593525"/>
                  </a:lnTo>
                  <a:lnTo>
                    <a:pt x="750490" y="637809"/>
                  </a:lnTo>
                  <a:lnTo>
                    <a:pt x="771437" y="683752"/>
                  </a:lnTo>
                  <a:lnTo>
                    <a:pt x="790162" y="731259"/>
                  </a:lnTo>
                  <a:lnTo>
                    <a:pt x="806566" y="780234"/>
                  </a:lnTo>
                  <a:lnTo>
                    <a:pt x="820547" y="830580"/>
                  </a:lnTo>
                  <a:lnTo>
                    <a:pt x="860678" y="991616"/>
                  </a:lnTo>
                  <a:lnTo>
                    <a:pt x="872235" y="1043727"/>
                  </a:lnTo>
                  <a:lnTo>
                    <a:pt x="880885" y="1095613"/>
                  </a:lnTo>
                  <a:lnTo>
                    <a:pt x="886686" y="1147151"/>
                  </a:lnTo>
                  <a:lnTo>
                    <a:pt x="889698" y="1198214"/>
                  </a:lnTo>
                  <a:lnTo>
                    <a:pt x="889980" y="1248678"/>
                  </a:lnTo>
                  <a:lnTo>
                    <a:pt x="887590" y="1298418"/>
                  </a:lnTo>
                  <a:lnTo>
                    <a:pt x="882589" y="1347309"/>
                  </a:lnTo>
                  <a:lnTo>
                    <a:pt x="875034" y="1395226"/>
                  </a:lnTo>
                  <a:lnTo>
                    <a:pt x="864984" y="1442044"/>
                  </a:lnTo>
                  <a:lnTo>
                    <a:pt x="852500" y="1487638"/>
                  </a:lnTo>
                  <a:lnTo>
                    <a:pt x="837639" y="1531884"/>
                  </a:lnTo>
                  <a:lnTo>
                    <a:pt x="820461" y="1574655"/>
                  </a:lnTo>
                  <a:lnTo>
                    <a:pt x="801025" y="1615829"/>
                  </a:lnTo>
                  <a:lnTo>
                    <a:pt x="779389" y="1655278"/>
                  </a:lnTo>
                  <a:lnTo>
                    <a:pt x="755614" y="1692880"/>
                  </a:lnTo>
                  <a:lnTo>
                    <a:pt x="729757" y="1728508"/>
                  </a:lnTo>
                  <a:lnTo>
                    <a:pt x="701878" y="1762038"/>
                  </a:lnTo>
                  <a:lnTo>
                    <a:pt x="672036" y="1793344"/>
                  </a:lnTo>
                  <a:lnTo>
                    <a:pt x="640290" y="1822303"/>
                  </a:lnTo>
                  <a:lnTo>
                    <a:pt x="606699" y="1848788"/>
                  </a:lnTo>
                  <a:lnTo>
                    <a:pt x="571321" y="1872675"/>
                  </a:lnTo>
                  <a:lnTo>
                    <a:pt x="534217" y="1893840"/>
                  </a:lnTo>
                  <a:lnTo>
                    <a:pt x="495444" y="1912156"/>
                  </a:lnTo>
                  <a:lnTo>
                    <a:pt x="455062" y="1927500"/>
                  </a:lnTo>
                  <a:lnTo>
                    <a:pt x="413131" y="1939747"/>
                  </a:lnTo>
                  <a:lnTo>
                    <a:pt x="372999" y="1778736"/>
                  </a:lnTo>
                  <a:lnTo>
                    <a:pt x="414930" y="1766488"/>
                  </a:lnTo>
                  <a:lnTo>
                    <a:pt x="455310" y="1751143"/>
                  </a:lnTo>
                  <a:lnTo>
                    <a:pt x="494080" y="1732826"/>
                  </a:lnTo>
                  <a:lnTo>
                    <a:pt x="531181" y="1711660"/>
                  </a:lnTo>
                  <a:lnTo>
                    <a:pt x="566555" y="1687772"/>
                  </a:lnTo>
                  <a:lnTo>
                    <a:pt x="600141" y="1661286"/>
                  </a:lnTo>
                  <a:lnTo>
                    <a:pt x="631883" y="1632327"/>
                  </a:lnTo>
                  <a:lnTo>
                    <a:pt x="661720" y="1601020"/>
                  </a:lnTo>
                  <a:lnTo>
                    <a:pt x="689594" y="1567490"/>
                  </a:lnTo>
                  <a:lnTo>
                    <a:pt x="715445" y="1531862"/>
                  </a:lnTo>
                  <a:lnTo>
                    <a:pt x="739216" y="1494260"/>
                  </a:lnTo>
                  <a:lnTo>
                    <a:pt x="760847" y="1454810"/>
                  </a:lnTo>
                  <a:lnTo>
                    <a:pt x="780280" y="1413637"/>
                  </a:lnTo>
                  <a:lnTo>
                    <a:pt x="797454" y="1370864"/>
                  </a:lnTo>
                  <a:lnTo>
                    <a:pt x="812313" y="1326618"/>
                  </a:lnTo>
                  <a:lnTo>
                    <a:pt x="824796" y="1281023"/>
                  </a:lnTo>
                  <a:lnTo>
                    <a:pt x="834845" y="1234205"/>
                  </a:lnTo>
                  <a:lnTo>
                    <a:pt x="842401" y="1186287"/>
                  </a:lnTo>
                  <a:lnTo>
                    <a:pt x="847406" y="1137395"/>
                  </a:lnTo>
                  <a:lnTo>
                    <a:pt x="849799" y="1087653"/>
                  </a:lnTo>
                  <a:lnTo>
                    <a:pt x="849523" y="1037188"/>
                  </a:lnTo>
                  <a:lnTo>
                    <a:pt x="846519" y="986123"/>
                  </a:lnTo>
                  <a:lnTo>
                    <a:pt x="840727" y="934583"/>
                  </a:lnTo>
                  <a:lnTo>
                    <a:pt x="832089" y="882694"/>
                  </a:lnTo>
                  <a:lnTo>
                    <a:pt x="820547" y="83058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199"/>
            <a:ext cx="7777480" cy="762001"/>
          </a:xfrm>
          <a:custGeom>
            <a:avLst/>
            <a:gdLst/>
            <a:ahLst/>
            <a:cxnLst/>
            <a:rect l="l" t="t" r="r" b="b"/>
            <a:pathLst>
              <a:path w="7777480" h="939164">
                <a:moveTo>
                  <a:pt x="0" y="156463"/>
                </a:moveTo>
                <a:lnTo>
                  <a:pt x="7975" y="107029"/>
                </a:lnTo>
                <a:lnTo>
                  <a:pt x="30184" y="64081"/>
                </a:lnTo>
                <a:lnTo>
                  <a:pt x="64050" y="30203"/>
                </a:lnTo>
                <a:lnTo>
                  <a:pt x="106998" y="7981"/>
                </a:lnTo>
                <a:lnTo>
                  <a:pt x="156451" y="0"/>
                </a:lnTo>
                <a:lnTo>
                  <a:pt x="7620393" y="0"/>
                </a:lnTo>
                <a:lnTo>
                  <a:pt x="7669876" y="7981"/>
                </a:lnTo>
                <a:lnTo>
                  <a:pt x="7712831" y="30203"/>
                </a:lnTo>
                <a:lnTo>
                  <a:pt x="7746690" y="64081"/>
                </a:lnTo>
                <a:lnTo>
                  <a:pt x="7768888" y="107029"/>
                </a:lnTo>
                <a:lnTo>
                  <a:pt x="7776857" y="156463"/>
                </a:lnTo>
                <a:lnTo>
                  <a:pt x="7776857" y="782193"/>
                </a:lnTo>
                <a:lnTo>
                  <a:pt x="7768888" y="831676"/>
                </a:lnTo>
                <a:lnTo>
                  <a:pt x="7746690" y="874630"/>
                </a:lnTo>
                <a:lnTo>
                  <a:pt x="7712831" y="908489"/>
                </a:lnTo>
                <a:lnTo>
                  <a:pt x="7669876" y="930687"/>
                </a:lnTo>
                <a:lnTo>
                  <a:pt x="7620393" y="938657"/>
                </a:lnTo>
                <a:lnTo>
                  <a:pt x="156451" y="938657"/>
                </a:lnTo>
                <a:lnTo>
                  <a:pt x="106998" y="930687"/>
                </a:lnTo>
                <a:lnTo>
                  <a:pt x="64050" y="908489"/>
                </a:lnTo>
                <a:lnTo>
                  <a:pt x="30184" y="874630"/>
                </a:lnTo>
                <a:lnTo>
                  <a:pt x="7975" y="831676"/>
                </a:lnTo>
                <a:lnTo>
                  <a:pt x="0" y="782193"/>
                </a:lnTo>
                <a:lnTo>
                  <a:pt x="0" y="156463"/>
                </a:lnTo>
                <a:close/>
              </a:path>
            </a:pathLst>
          </a:custGeom>
          <a:ln w="253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080" y="1861820"/>
            <a:ext cx="59575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Carlito"/>
                <a:cs typeface="Carlito"/>
              </a:rPr>
              <a:t>L’énergie, c’est </a:t>
            </a:r>
            <a:r>
              <a:rPr sz="2000">
                <a:latin typeface="Carlito"/>
                <a:cs typeface="Carlito"/>
              </a:rPr>
              <a:t>au </a:t>
            </a:r>
            <a:r>
              <a:rPr sz="2000" spc="-10" smtClean="0">
                <a:latin typeface="Carlito"/>
                <a:cs typeface="Carlito"/>
              </a:rPr>
              <a:t>quotidien</a:t>
            </a:r>
            <a:r>
              <a:rPr lang="fr-FR" sz="2000" spc="-10" dirty="0" smtClean="0">
                <a:latin typeface="Carlito"/>
                <a:cs typeface="Carlito"/>
              </a:rPr>
              <a:t>,</a:t>
            </a:r>
            <a:r>
              <a:rPr sz="2000" spc="-10" smtClean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une </a:t>
            </a:r>
            <a:r>
              <a:rPr sz="2000" b="1" spc="-15" dirty="0">
                <a:latin typeface="Carlito"/>
                <a:cs typeface="Carlito"/>
              </a:rPr>
              <a:t>force </a:t>
            </a:r>
            <a:r>
              <a:rPr sz="2000" b="1" spc="-5" dirty="0">
                <a:latin typeface="Carlito"/>
                <a:cs typeface="Carlito"/>
              </a:rPr>
              <a:t>en</a:t>
            </a:r>
            <a:r>
              <a:rPr sz="2000" b="1" spc="33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action</a:t>
            </a:r>
            <a:r>
              <a:rPr sz="2000" spc="-5" dirty="0">
                <a:latin typeface="Carlito"/>
                <a:cs typeface="Carlito"/>
              </a:rPr>
              <a:t>!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5200" y="4038600"/>
            <a:ext cx="1836915" cy="995197"/>
            <a:chOff x="3683495" y="4241317"/>
            <a:chExt cx="1658620" cy="792480"/>
          </a:xfrm>
        </p:grpSpPr>
        <p:sp>
          <p:nvSpPr>
            <p:cNvPr id="6" name="object 6"/>
            <p:cNvSpPr/>
            <p:nvPr/>
          </p:nvSpPr>
          <p:spPr>
            <a:xfrm>
              <a:off x="3683495" y="4241317"/>
              <a:ext cx="1658136" cy="7924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9728" y="4386071"/>
              <a:ext cx="1234439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19703" y="4257039"/>
              <a:ext cx="1584071" cy="7200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19703" y="4257039"/>
              <a:ext cx="1584325" cy="720090"/>
            </a:xfrm>
            <a:custGeom>
              <a:avLst/>
              <a:gdLst/>
              <a:ahLst/>
              <a:cxnLst/>
              <a:rect l="l" t="t" r="r" b="b"/>
              <a:pathLst>
                <a:path w="1584325" h="720089">
                  <a:moveTo>
                    <a:pt x="0" y="360045"/>
                  </a:moveTo>
                  <a:lnTo>
                    <a:pt x="10365" y="301666"/>
                  </a:lnTo>
                  <a:lnTo>
                    <a:pt x="40375" y="246278"/>
                  </a:lnTo>
                  <a:lnTo>
                    <a:pt x="88399" y="194624"/>
                  </a:lnTo>
                  <a:lnTo>
                    <a:pt x="118657" y="170429"/>
                  </a:lnTo>
                  <a:lnTo>
                    <a:pt x="152806" y="147447"/>
                  </a:lnTo>
                  <a:lnTo>
                    <a:pt x="190643" y="125769"/>
                  </a:lnTo>
                  <a:lnTo>
                    <a:pt x="231965" y="105489"/>
                  </a:lnTo>
                  <a:lnTo>
                    <a:pt x="276567" y="86700"/>
                  </a:lnTo>
                  <a:lnTo>
                    <a:pt x="324246" y="69494"/>
                  </a:lnTo>
                  <a:lnTo>
                    <a:pt x="374797" y="53965"/>
                  </a:lnTo>
                  <a:lnTo>
                    <a:pt x="428017" y="40205"/>
                  </a:lnTo>
                  <a:lnTo>
                    <a:pt x="483703" y="28307"/>
                  </a:lnTo>
                  <a:lnTo>
                    <a:pt x="541649" y="18364"/>
                  </a:lnTo>
                  <a:lnTo>
                    <a:pt x="601653" y="10469"/>
                  </a:lnTo>
                  <a:lnTo>
                    <a:pt x="663511" y="4714"/>
                  </a:lnTo>
                  <a:lnTo>
                    <a:pt x="727018" y="1194"/>
                  </a:lnTo>
                  <a:lnTo>
                    <a:pt x="791972" y="0"/>
                  </a:lnTo>
                  <a:lnTo>
                    <a:pt x="856943" y="1194"/>
                  </a:lnTo>
                  <a:lnTo>
                    <a:pt x="920466" y="4714"/>
                  </a:lnTo>
                  <a:lnTo>
                    <a:pt x="982339" y="10469"/>
                  </a:lnTo>
                  <a:lnTo>
                    <a:pt x="1042356" y="18364"/>
                  </a:lnTo>
                  <a:lnTo>
                    <a:pt x="1100314" y="28307"/>
                  </a:lnTo>
                  <a:lnTo>
                    <a:pt x="1156009" y="40205"/>
                  </a:lnTo>
                  <a:lnTo>
                    <a:pt x="1209238" y="53965"/>
                  </a:lnTo>
                  <a:lnTo>
                    <a:pt x="1259797" y="69494"/>
                  </a:lnTo>
                  <a:lnTo>
                    <a:pt x="1307482" y="86700"/>
                  </a:lnTo>
                  <a:lnTo>
                    <a:pt x="1352089" y="105489"/>
                  </a:lnTo>
                  <a:lnTo>
                    <a:pt x="1393415" y="125769"/>
                  </a:lnTo>
                  <a:lnTo>
                    <a:pt x="1431256" y="147447"/>
                  </a:lnTo>
                  <a:lnTo>
                    <a:pt x="1465408" y="170429"/>
                  </a:lnTo>
                  <a:lnTo>
                    <a:pt x="1495667" y="194624"/>
                  </a:lnTo>
                  <a:lnTo>
                    <a:pt x="1543694" y="246278"/>
                  </a:lnTo>
                  <a:lnTo>
                    <a:pt x="1573705" y="301666"/>
                  </a:lnTo>
                  <a:lnTo>
                    <a:pt x="1584071" y="360045"/>
                  </a:lnTo>
                  <a:lnTo>
                    <a:pt x="1581445" y="389578"/>
                  </a:lnTo>
                  <a:lnTo>
                    <a:pt x="1561053" y="446579"/>
                  </a:lnTo>
                  <a:lnTo>
                    <a:pt x="1521831" y="500205"/>
                  </a:lnTo>
                  <a:lnTo>
                    <a:pt x="1465408" y="549716"/>
                  </a:lnTo>
                  <a:lnTo>
                    <a:pt x="1431256" y="572697"/>
                  </a:lnTo>
                  <a:lnTo>
                    <a:pt x="1393415" y="594372"/>
                  </a:lnTo>
                  <a:lnTo>
                    <a:pt x="1352089" y="614648"/>
                  </a:lnTo>
                  <a:lnTo>
                    <a:pt x="1307482" y="633432"/>
                  </a:lnTo>
                  <a:lnTo>
                    <a:pt x="1259797" y="650632"/>
                  </a:lnTo>
                  <a:lnTo>
                    <a:pt x="1209238" y="666155"/>
                  </a:lnTo>
                  <a:lnTo>
                    <a:pt x="1156009" y="679908"/>
                  </a:lnTo>
                  <a:lnTo>
                    <a:pt x="1100314" y="691800"/>
                  </a:lnTo>
                  <a:lnTo>
                    <a:pt x="1042356" y="701737"/>
                  </a:lnTo>
                  <a:lnTo>
                    <a:pt x="982339" y="709628"/>
                  </a:lnTo>
                  <a:lnTo>
                    <a:pt x="920466" y="715378"/>
                  </a:lnTo>
                  <a:lnTo>
                    <a:pt x="856943" y="718896"/>
                  </a:lnTo>
                  <a:lnTo>
                    <a:pt x="791972" y="720090"/>
                  </a:lnTo>
                  <a:lnTo>
                    <a:pt x="727018" y="718896"/>
                  </a:lnTo>
                  <a:lnTo>
                    <a:pt x="663511" y="715378"/>
                  </a:lnTo>
                  <a:lnTo>
                    <a:pt x="601653" y="709628"/>
                  </a:lnTo>
                  <a:lnTo>
                    <a:pt x="541649" y="701737"/>
                  </a:lnTo>
                  <a:lnTo>
                    <a:pt x="483703" y="691800"/>
                  </a:lnTo>
                  <a:lnTo>
                    <a:pt x="428017" y="679908"/>
                  </a:lnTo>
                  <a:lnTo>
                    <a:pt x="374797" y="666155"/>
                  </a:lnTo>
                  <a:lnTo>
                    <a:pt x="324246" y="650632"/>
                  </a:lnTo>
                  <a:lnTo>
                    <a:pt x="276567" y="633432"/>
                  </a:lnTo>
                  <a:lnTo>
                    <a:pt x="231965" y="614648"/>
                  </a:lnTo>
                  <a:lnTo>
                    <a:pt x="190643" y="594372"/>
                  </a:lnTo>
                  <a:lnTo>
                    <a:pt x="152806" y="572697"/>
                  </a:lnTo>
                  <a:lnTo>
                    <a:pt x="118657" y="549716"/>
                  </a:lnTo>
                  <a:lnTo>
                    <a:pt x="88399" y="525521"/>
                  </a:lnTo>
                  <a:lnTo>
                    <a:pt x="40375" y="473860"/>
                  </a:lnTo>
                  <a:lnTo>
                    <a:pt x="10365" y="418454"/>
                  </a:lnTo>
                  <a:lnTo>
                    <a:pt x="0" y="360045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10000" y="4403799"/>
            <a:ext cx="112445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Carlito"/>
                <a:cs typeface="Carlito"/>
              </a:rPr>
              <a:t>L’énergie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8942" y="2455114"/>
            <a:ext cx="7805458" cy="4174286"/>
            <a:chOff x="910628" y="2639491"/>
            <a:chExt cx="7504430" cy="3896995"/>
          </a:xfrm>
        </p:grpSpPr>
        <p:sp>
          <p:nvSpPr>
            <p:cNvPr id="12" name="object 12"/>
            <p:cNvSpPr/>
            <p:nvPr/>
          </p:nvSpPr>
          <p:spPr>
            <a:xfrm>
              <a:off x="2866898" y="4313173"/>
              <a:ext cx="1167130" cy="347980"/>
            </a:xfrm>
            <a:custGeom>
              <a:avLst/>
              <a:gdLst/>
              <a:ahLst/>
              <a:cxnLst/>
              <a:rect l="l" t="t" r="r" b="b"/>
              <a:pathLst>
                <a:path w="1167129" h="347979">
                  <a:moveTo>
                    <a:pt x="1029969" y="0"/>
                  </a:moveTo>
                  <a:lnTo>
                    <a:pt x="680465" y="888"/>
                  </a:lnTo>
                  <a:lnTo>
                    <a:pt x="851026" y="95503"/>
                  </a:lnTo>
                  <a:lnTo>
                    <a:pt x="817555" y="124403"/>
                  </a:lnTo>
                  <a:lnTo>
                    <a:pt x="782008" y="150694"/>
                  </a:lnTo>
                  <a:lnTo>
                    <a:pt x="744529" y="174360"/>
                  </a:lnTo>
                  <a:lnTo>
                    <a:pt x="705262" y="195387"/>
                  </a:lnTo>
                  <a:lnTo>
                    <a:pt x="664353" y="213760"/>
                  </a:lnTo>
                  <a:lnTo>
                    <a:pt x="621946" y="229464"/>
                  </a:lnTo>
                  <a:lnTo>
                    <a:pt x="578184" y="242484"/>
                  </a:lnTo>
                  <a:lnTo>
                    <a:pt x="533213" y="252804"/>
                  </a:lnTo>
                  <a:lnTo>
                    <a:pt x="487176" y="260410"/>
                  </a:lnTo>
                  <a:lnTo>
                    <a:pt x="440219" y="265288"/>
                  </a:lnTo>
                  <a:lnTo>
                    <a:pt x="392485" y="267421"/>
                  </a:lnTo>
                  <a:lnTo>
                    <a:pt x="344120" y="266795"/>
                  </a:lnTo>
                  <a:lnTo>
                    <a:pt x="295267" y="263394"/>
                  </a:lnTo>
                  <a:lnTo>
                    <a:pt x="246071" y="257205"/>
                  </a:lnTo>
                  <a:lnTo>
                    <a:pt x="196676" y="248211"/>
                  </a:lnTo>
                  <a:lnTo>
                    <a:pt x="147227" y="236399"/>
                  </a:lnTo>
                  <a:lnTo>
                    <a:pt x="97869" y="221752"/>
                  </a:lnTo>
                  <a:lnTo>
                    <a:pt x="48744" y="204256"/>
                  </a:lnTo>
                  <a:lnTo>
                    <a:pt x="0" y="183895"/>
                  </a:lnTo>
                  <a:lnTo>
                    <a:pt x="43681" y="211542"/>
                  </a:lnTo>
                  <a:lnTo>
                    <a:pt x="88264" y="236638"/>
                  </a:lnTo>
                  <a:lnTo>
                    <a:pt x="133615" y="259182"/>
                  </a:lnTo>
                  <a:lnTo>
                    <a:pt x="179601" y="279178"/>
                  </a:lnTo>
                  <a:lnTo>
                    <a:pt x="226089" y="296625"/>
                  </a:lnTo>
                  <a:lnTo>
                    <a:pt x="272944" y="311524"/>
                  </a:lnTo>
                  <a:lnTo>
                    <a:pt x="320032" y="323877"/>
                  </a:lnTo>
                  <a:lnTo>
                    <a:pt x="367221" y="333684"/>
                  </a:lnTo>
                  <a:lnTo>
                    <a:pt x="414376" y="340947"/>
                  </a:lnTo>
                  <a:lnTo>
                    <a:pt x="461364" y="345667"/>
                  </a:lnTo>
                  <a:lnTo>
                    <a:pt x="508051" y="347844"/>
                  </a:lnTo>
                  <a:lnTo>
                    <a:pt x="554304" y="347480"/>
                  </a:lnTo>
                  <a:lnTo>
                    <a:pt x="599989" y="344575"/>
                  </a:lnTo>
                  <a:lnTo>
                    <a:pt x="644972" y="339131"/>
                  </a:lnTo>
                  <a:lnTo>
                    <a:pt x="689119" y="331148"/>
                  </a:lnTo>
                  <a:lnTo>
                    <a:pt x="732298" y="320628"/>
                  </a:lnTo>
                  <a:lnTo>
                    <a:pt x="774374" y="307571"/>
                  </a:lnTo>
                  <a:lnTo>
                    <a:pt x="815213" y="291979"/>
                  </a:lnTo>
                  <a:lnTo>
                    <a:pt x="854683" y="273852"/>
                  </a:lnTo>
                  <a:lnTo>
                    <a:pt x="892648" y="253192"/>
                  </a:lnTo>
                  <a:lnTo>
                    <a:pt x="928977" y="230000"/>
                  </a:lnTo>
                  <a:lnTo>
                    <a:pt x="963535" y="204276"/>
                  </a:lnTo>
                  <a:lnTo>
                    <a:pt x="996188" y="176021"/>
                  </a:lnTo>
                  <a:lnTo>
                    <a:pt x="1166622" y="270637"/>
                  </a:lnTo>
                  <a:lnTo>
                    <a:pt x="1029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5424" y="3485641"/>
              <a:ext cx="602615" cy="1054735"/>
            </a:xfrm>
            <a:custGeom>
              <a:avLst/>
              <a:gdLst/>
              <a:ahLst/>
              <a:cxnLst/>
              <a:rect l="l" t="t" r="r" b="b"/>
              <a:pathLst>
                <a:path w="602614" h="1054735">
                  <a:moveTo>
                    <a:pt x="69701" y="0"/>
                  </a:moveTo>
                  <a:lnTo>
                    <a:pt x="50029" y="39013"/>
                  </a:lnTo>
                  <a:lnTo>
                    <a:pt x="33680" y="79007"/>
                  </a:lnTo>
                  <a:lnTo>
                    <a:pt x="20604" y="119852"/>
                  </a:lnTo>
                  <a:lnTo>
                    <a:pt x="10749" y="161421"/>
                  </a:lnTo>
                  <a:lnTo>
                    <a:pt x="4064" y="203585"/>
                  </a:lnTo>
                  <a:lnTo>
                    <a:pt x="498" y="246215"/>
                  </a:lnTo>
                  <a:lnTo>
                    <a:pt x="0" y="289184"/>
                  </a:lnTo>
                  <a:lnTo>
                    <a:pt x="2518" y="332363"/>
                  </a:lnTo>
                  <a:lnTo>
                    <a:pt x="8002" y="375623"/>
                  </a:lnTo>
                  <a:lnTo>
                    <a:pt x="16400" y="418837"/>
                  </a:lnTo>
                  <a:lnTo>
                    <a:pt x="27661" y="461877"/>
                  </a:lnTo>
                  <a:lnTo>
                    <a:pt x="41735" y="504613"/>
                  </a:lnTo>
                  <a:lnTo>
                    <a:pt x="58569" y="546918"/>
                  </a:lnTo>
                  <a:lnTo>
                    <a:pt x="78113" y="588662"/>
                  </a:lnTo>
                  <a:lnTo>
                    <a:pt x="100316" y="629719"/>
                  </a:lnTo>
                  <a:lnTo>
                    <a:pt x="125125" y="669960"/>
                  </a:lnTo>
                  <a:lnTo>
                    <a:pt x="152492" y="709256"/>
                  </a:lnTo>
                  <a:lnTo>
                    <a:pt x="182363" y="747478"/>
                  </a:lnTo>
                  <a:lnTo>
                    <a:pt x="214688" y="784500"/>
                  </a:lnTo>
                  <a:lnTo>
                    <a:pt x="249416" y="820192"/>
                  </a:lnTo>
                  <a:lnTo>
                    <a:pt x="286495" y="854426"/>
                  </a:lnTo>
                  <a:lnTo>
                    <a:pt x="325875" y="887074"/>
                  </a:lnTo>
                  <a:lnTo>
                    <a:pt x="367504" y="918007"/>
                  </a:lnTo>
                  <a:lnTo>
                    <a:pt x="411331" y="947097"/>
                  </a:lnTo>
                  <a:lnTo>
                    <a:pt x="457305" y="974217"/>
                  </a:lnTo>
                  <a:lnTo>
                    <a:pt x="602339" y="1054608"/>
                  </a:lnTo>
                  <a:lnTo>
                    <a:pt x="556366" y="1027503"/>
                  </a:lnTo>
                  <a:lnTo>
                    <a:pt x="512540" y="998426"/>
                  </a:lnTo>
                  <a:lnTo>
                    <a:pt x="470914" y="967505"/>
                  </a:lnTo>
                  <a:lnTo>
                    <a:pt x="431537" y="934869"/>
                  </a:lnTo>
                  <a:lnTo>
                    <a:pt x="394462" y="900645"/>
                  </a:lnTo>
                  <a:lnTo>
                    <a:pt x="359738" y="864962"/>
                  </a:lnTo>
                  <a:lnTo>
                    <a:pt x="327418" y="827949"/>
                  </a:lnTo>
                  <a:lnTo>
                    <a:pt x="297552" y="789734"/>
                  </a:lnTo>
                  <a:lnTo>
                    <a:pt x="270191" y="750445"/>
                  </a:lnTo>
                  <a:lnTo>
                    <a:pt x="245386" y="710210"/>
                  </a:lnTo>
                  <a:lnTo>
                    <a:pt x="223188" y="669158"/>
                  </a:lnTo>
                  <a:lnTo>
                    <a:pt x="203649" y="627418"/>
                  </a:lnTo>
                  <a:lnTo>
                    <a:pt x="186818" y="585117"/>
                  </a:lnTo>
                  <a:lnTo>
                    <a:pt x="172748" y="542384"/>
                  </a:lnTo>
                  <a:lnTo>
                    <a:pt x="161489" y="499347"/>
                  </a:lnTo>
                  <a:lnTo>
                    <a:pt x="153092" y="456135"/>
                  </a:lnTo>
                  <a:lnTo>
                    <a:pt x="147608" y="412876"/>
                  </a:lnTo>
                  <a:lnTo>
                    <a:pt x="145089" y="369699"/>
                  </a:lnTo>
                  <a:lnTo>
                    <a:pt x="145585" y="326731"/>
                  </a:lnTo>
                  <a:lnTo>
                    <a:pt x="149147" y="284102"/>
                  </a:lnTo>
                  <a:lnTo>
                    <a:pt x="155826" y="241938"/>
                  </a:lnTo>
                  <a:lnTo>
                    <a:pt x="165673" y="200370"/>
                  </a:lnTo>
                  <a:lnTo>
                    <a:pt x="178740" y="159525"/>
                  </a:lnTo>
                  <a:lnTo>
                    <a:pt x="195077" y="119531"/>
                  </a:lnTo>
                  <a:lnTo>
                    <a:pt x="214735" y="80518"/>
                  </a:lnTo>
                  <a:lnTo>
                    <a:pt x="69701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5424" y="3485641"/>
              <a:ext cx="1698625" cy="1175385"/>
            </a:xfrm>
            <a:custGeom>
              <a:avLst/>
              <a:gdLst/>
              <a:ahLst/>
              <a:cxnLst/>
              <a:rect l="l" t="t" r="r" b="b"/>
              <a:pathLst>
                <a:path w="1698625" h="1175385">
                  <a:moveTo>
                    <a:pt x="531473" y="1011301"/>
                  </a:moveTo>
                  <a:lnTo>
                    <a:pt x="580218" y="1031680"/>
                  </a:lnTo>
                  <a:lnTo>
                    <a:pt x="629342" y="1049193"/>
                  </a:lnTo>
                  <a:lnTo>
                    <a:pt x="678701" y="1063855"/>
                  </a:lnTo>
                  <a:lnTo>
                    <a:pt x="728150" y="1075681"/>
                  </a:lnTo>
                  <a:lnTo>
                    <a:pt x="777545" y="1084686"/>
                  </a:lnTo>
                  <a:lnTo>
                    <a:pt x="826741" y="1090886"/>
                  </a:lnTo>
                  <a:lnTo>
                    <a:pt x="875594" y="1094295"/>
                  </a:lnTo>
                  <a:lnTo>
                    <a:pt x="923959" y="1094928"/>
                  </a:lnTo>
                  <a:lnTo>
                    <a:pt x="971693" y="1092801"/>
                  </a:lnTo>
                  <a:lnTo>
                    <a:pt x="1018650" y="1087929"/>
                  </a:lnTo>
                  <a:lnTo>
                    <a:pt x="1064686" y="1080327"/>
                  </a:lnTo>
                  <a:lnTo>
                    <a:pt x="1109658" y="1070009"/>
                  </a:lnTo>
                  <a:lnTo>
                    <a:pt x="1153419" y="1056992"/>
                  </a:lnTo>
                  <a:lnTo>
                    <a:pt x="1195827" y="1041290"/>
                  </a:lnTo>
                  <a:lnTo>
                    <a:pt x="1236736" y="1022918"/>
                  </a:lnTo>
                  <a:lnTo>
                    <a:pt x="1276003" y="1001892"/>
                  </a:lnTo>
                  <a:lnTo>
                    <a:pt x="1313482" y="978226"/>
                  </a:lnTo>
                  <a:lnTo>
                    <a:pt x="1349029" y="951935"/>
                  </a:lnTo>
                  <a:lnTo>
                    <a:pt x="1382500" y="923036"/>
                  </a:lnTo>
                  <a:lnTo>
                    <a:pt x="1211939" y="828421"/>
                  </a:lnTo>
                  <a:lnTo>
                    <a:pt x="1561443" y="827532"/>
                  </a:lnTo>
                  <a:lnTo>
                    <a:pt x="1698095" y="1098169"/>
                  </a:lnTo>
                  <a:lnTo>
                    <a:pt x="1527661" y="1003554"/>
                  </a:lnTo>
                  <a:lnTo>
                    <a:pt x="1494656" y="1032084"/>
                  </a:lnTo>
                  <a:lnTo>
                    <a:pt x="1459667" y="1058053"/>
                  </a:lnTo>
                  <a:lnTo>
                    <a:pt x="1422833" y="1081453"/>
                  </a:lnTo>
                  <a:lnTo>
                    <a:pt x="1384294" y="1102276"/>
                  </a:lnTo>
                  <a:lnTo>
                    <a:pt x="1344186" y="1120515"/>
                  </a:lnTo>
                  <a:lnTo>
                    <a:pt x="1302650" y="1136161"/>
                  </a:lnTo>
                  <a:lnTo>
                    <a:pt x="1259823" y="1149208"/>
                  </a:lnTo>
                  <a:lnTo>
                    <a:pt x="1215844" y="1159648"/>
                  </a:lnTo>
                  <a:lnTo>
                    <a:pt x="1170852" y="1167472"/>
                  </a:lnTo>
                  <a:lnTo>
                    <a:pt x="1124985" y="1172674"/>
                  </a:lnTo>
                  <a:lnTo>
                    <a:pt x="1078382" y="1175246"/>
                  </a:lnTo>
                  <a:lnTo>
                    <a:pt x="1031181" y="1175179"/>
                  </a:lnTo>
                  <a:lnTo>
                    <a:pt x="983521" y="1172467"/>
                  </a:lnTo>
                  <a:lnTo>
                    <a:pt x="935540" y="1167101"/>
                  </a:lnTo>
                  <a:lnTo>
                    <a:pt x="887378" y="1159075"/>
                  </a:lnTo>
                  <a:lnTo>
                    <a:pt x="839172" y="1148380"/>
                  </a:lnTo>
                  <a:lnTo>
                    <a:pt x="791061" y="1135008"/>
                  </a:lnTo>
                  <a:lnTo>
                    <a:pt x="743184" y="1118953"/>
                  </a:lnTo>
                  <a:lnTo>
                    <a:pt x="695679" y="1100206"/>
                  </a:lnTo>
                  <a:lnTo>
                    <a:pt x="648684" y="1078760"/>
                  </a:lnTo>
                  <a:lnTo>
                    <a:pt x="602339" y="1054608"/>
                  </a:lnTo>
                  <a:lnTo>
                    <a:pt x="457305" y="974217"/>
                  </a:lnTo>
                  <a:lnTo>
                    <a:pt x="411331" y="947097"/>
                  </a:lnTo>
                  <a:lnTo>
                    <a:pt x="367504" y="918007"/>
                  </a:lnTo>
                  <a:lnTo>
                    <a:pt x="325875" y="887074"/>
                  </a:lnTo>
                  <a:lnTo>
                    <a:pt x="286495" y="854426"/>
                  </a:lnTo>
                  <a:lnTo>
                    <a:pt x="249416" y="820192"/>
                  </a:lnTo>
                  <a:lnTo>
                    <a:pt x="214688" y="784500"/>
                  </a:lnTo>
                  <a:lnTo>
                    <a:pt x="182363" y="747478"/>
                  </a:lnTo>
                  <a:lnTo>
                    <a:pt x="152492" y="709256"/>
                  </a:lnTo>
                  <a:lnTo>
                    <a:pt x="125125" y="669960"/>
                  </a:lnTo>
                  <a:lnTo>
                    <a:pt x="100316" y="629719"/>
                  </a:lnTo>
                  <a:lnTo>
                    <a:pt x="78113" y="588662"/>
                  </a:lnTo>
                  <a:lnTo>
                    <a:pt x="58569" y="546918"/>
                  </a:lnTo>
                  <a:lnTo>
                    <a:pt x="41735" y="504613"/>
                  </a:lnTo>
                  <a:lnTo>
                    <a:pt x="27661" y="461877"/>
                  </a:lnTo>
                  <a:lnTo>
                    <a:pt x="16400" y="418837"/>
                  </a:lnTo>
                  <a:lnTo>
                    <a:pt x="8002" y="375623"/>
                  </a:lnTo>
                  <a:lnTo>
                    <a:pt x="2518" y="332363"/>
                  </a:lnTo>
                  <a:lnTo>
                    <a:pt x="0" y="289184"/>
                  </a:lnTo>
                  <a:lnTo>
                    <a:pt x="498" y="246215"/>
                  </a:lnTo>
                  <a:lnTo>
                    <a:pt x="4064" y="203585"/>
                  </a:lnTo>
                  <a:lnTo>
                    <a:pt x="10749" y="161421"/>
                  </a:lnTo>
                  <a:lnTo>
                    <a:pt x="20604" y="119852"/>
                  </a:lnTo>
                  <a:lnTo>
                    <a:pt x="33680" y="79007"/>
                  </a:lnTo>
                  <a:lnTo>
                    <a:pt x="50029" y="39013"/>
                  </a:lnTo>
                  <a:lnTo>
                    <a:pt x="69701" y="0"/>
                  </a:lnTo>
                  <a:lnTo>
                    <a:pt x="214735" y="80518"/>
                  </a:lnTo>
                  <a:lnTo>
                    <a:pt x="195077" y="119531"/>
                  </a:lnTo>
                  <a:lnTo>
                    <a:pt x="178740" y="159525"/>
                  </a:lnTo>
                  <a:lnTo>
                    <a:pt x="165673" y="200370"/>
                  </a:lnTo>
                  <a:lnTo>
                    <a:pt x="155826" y="241938"/>
                  </a:lnTo>
                  <a:lnTo>
                    <a:pt x="149147" y="284102"/>
                  </a:lnTo>
                  <a:lnTo>
                    <a:pt x="145585" y="326731"/>
                  </a:lnTo>
                  <a:lnTo>
                    <a:pt x="145089" y="369699"/>
                  </a:lnTo>
                  <a:lnTo>
                    <a:pt x="147608" y="412876"/>
                  </a:lnTo>
                  <a:lnTo>
                    <a:pt x="153092" y="456135"/>
                  </a:lnTo>
                  <a:lnTo>
                    <a:pt x="161489" y="499347"/>
                  </a:lnTo>
                  <a:lnTo>
                    <a:pt x="172748" y="542384"/>
                  </a:lnTo>
                  <a:lnTo>
                    <a:pt x="186818" y="585117"/>
                  </a:lnTo>
                  <a:lnTo>
                    <a:pt x="203649" y="627418"/>
                  </a:lnTo>
                  <a:lnTo>
                    <a:pt x="223188" y="669158"/>
                  </a:lnTo>
                  <a:lnTo>
                    <a:pt x="245386" y="710210"/>
                  </a:lnTo>
                  <a:lnTo>
                    <a:pt x="270191" y="750445"/>
                  </a:lnTo>
                  <a:lnTo>
                    <a:pt x="297552" y="789734"/>
                  </a:lnTo>
                  <a:lnTo>
                    <a:pt x="327418" y="827949"/>
                  </a:lnTo>
                  <a:lnTo>
                    <a:pt x="359738" y="864962"/>
                  </a:lnTo>
                  <a:lnTo>
                    <a:pt x="394462" y="900645"/>
                  </a:lnTo>
                  <a:lnTo>
                    <a:pt x="431537" y="934869"/>
                  </a:lnTo>
                  <a:lnTo>
                    <a:pt x="470914" y="967505"/>
                  </a:lnTo>
                  <a:lnTo>
                    <a:pt x="512540" y="998426"/>
                  </a:lnTo>
                  <a:lnTo>
                    <a:pt x="556366" y="1027503"/>
                  </a:lnTo>
                  <a:lnTo>
                    <a:pt x="602339" y="1054608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01591" y="3379469"/>
              <a:ext cx="853440" cy="1009650"/>
            </a:xfrm>
            <a:custGeom>
              <a:avLst/>
              <a:gdLst/>
              <a:ahLst/>
              <a:cxnLst/>
              <a:rect l="l" t="t" r="r" b="b"/>
              <a:pathLst>
                <a:path w="853439" h="1009650">
                  <a:moveTo>
                    <a:pt x="853439" y="0"/>
                  </a:moveTo>
                  <a:lnTo>
                    <a:pt x="803285" y="22044"/>
                  </a:lnTo>
                  <a:lnTo>
                    <a:pt x="754517" y="45870"/>
                  </a:lnTo>
                  <a:lnTo>
                    <a:pt x="707206" y="71390"/>
                  </a:lnTo>
                  <a:lnTo>
                    <a:pt x="661421" y="98513"/>
                  </a:lnTo>
                  <a:lnTo>
                    <a:pt x="617231" y="127149"/>
                  </a:lnTo>
                  <a:lnTo>
                    <a:pt x="574705" y="157208"/>
                  </a:lnTo>
                  <a:lnTo>
                    <a:pt x="533913" y="188601"/>
                  </a:lnTo>
                  <a:lnTo>
                    <a:pt x="494924" y="221237"/>
                  </a:lnTo>
                  <a:lnTo>
                    <a:pt x="457808" y="255027"/>
                  </a:lnTo>
                  <a:lnTo>
                    <a:pt x="422633" y="289881"/>
                  </a:lnTo>
                  <a:lnTo>
                    <a:pt x="389469" y="325708"/>
                  </a:lnTo>
                  <a:lnTo>
                    <a:pt x="358386" y="362420"/>
                  </a:lnTo>
                  <a:lnTo>
                    <a:pt x="329452" y="399925"/>
                  </a:lnTo>
                  <a:lnTo>
                    <a:pt x="302736" y="438135"/>
                  </a:lnTo>
                  <a:lnTo>
                    <a:pt x="278309" y="476960"/>
                  </a:lnTo>
                  <a:lnTo>
                    <a:pt x="256240" y="516309"/>
                  </a:lnTo>
                  <a:lnTo>
                    <a:pt x="236597" y="556092"/>
                  </a:lnTo>
                  <a:lnTo>
                    <a:pt x="219450" y="596220"/>
                  </a:lnTo>
                  <a:lnTo>
                    <a:pt x="204868" y="636603"/>
                  </a:lnTo>
                  <a:lnTo>
                    <a:pt x="192922" y="677151"/>
                  </a:lnTo>
                  <a:lnTo>
                    <a:pt x="183679" y="717774"/>
                  </a:lnTo>
                  <a:lnTo>
                    <a:pt x="177209" y="758383"/>
                  </a:lnTo>
                  <a:lnTo>
                    <a:pt x="173582" y="798887"/>
                  </a:lnTo>
                  <a:lnTo>
                    <a:pt x="172867" y="839196"/>
                  </a:lnTo>
                  <a:lnTo>
                    <a:pt x="175133" y="879220"/>
                  </a:lnTo>
                  <a:lnTo>
                    <a:pt x="0" y="965072"/>
                  </a:lnTo>
                  <a:lnTo>
                    <a:pt x="296163" y="1009649"/>
                  </a:lnTo>
                  <a:lnTo>
                    <a:pt x="499237" y="720470"/>
                  </a:lnTo>
                  <a:lnTo>
                    <a:pt x="324104" y="806195"/>
                  </a:lnTo>
                  <a:lnTo>
                    <a:pt x="321834" y="764918"/>
                  </a:lnTo>
                  <a:lnTo>
                    <a:pt x="322744" y="723269"/>
                  </a:lnTo>
                  <a:lnTo>
                    <a:pt x="326766" y="681354"/>
                  </a:lnTo>
                  <a:lnTo>
                    <a:pt x="333832" y="639276"/>
                  </a:lnTo>
                  <a:lnTo>
                    <a:pt x="343873" y="597140"/>
                  </a:lnTo>
                  <a:lnTo>
                    <a:pt x="356821" y="555049"/>
                  </a:lnTo>
                  <a:lnTo>
                    <a:pt x="372608" y="513108"/>
                  </a:lnTo>
                  <a:lnTo>
                    <a:pt x="391165" y="471421"/>
                  </a:lnTo>
                  <a:lnTo>
                    <a:pt x="412424" y="430092"/>
                  </a:lnTo>
                  <a:lnTo>
                    <a:pt x="436317" y="389225"/>
                  </a:lnTo>
                  <a:lnTo>
                    <a:pt x="462776" y="348925"/>
                  </a:lnTo>
                  <a:lnTo>
                    <a:pt x="491732" y="309296"/>
                  </a:lnTo>
                  <a:lnTo>
                    <a:pt x="523116" y="270441"/>
                  </a:lnTo>
                  <a:lnTo>
                    <a:pt x="556862" y="232466"/>
                  </a:lnTo>
                  <a:lnTo>
                    <a:pt x="592899" y="195474"/>
                  </a:lnTo>
                  <a:lnTo>
                    <a:pt x="631161" y="159569"/>
                  </a:lnTo>
                  <a:lnTo>
                    <a:pt x="671578" y="124855"/>
                  </a:lnTo>
                  <a:lnTo>
                    <a:pt x="714083" y="91437"/>
                  </a:lnTo>
                  <a:lnTo>
                    <a:pt x="758607" y="59419"/>
                  </a:lnTo>
                  <a:lnTo>
                    <a:pt x="805082" y="28905"/>
                  </a:lnTo>
                  <a:lnTo>
                    <a:pt x="853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79466" y="3210035"/>
              <a:ext cx="1289685" cy="384175"/>
            </a:xfrm>
            <a:custGeom>
              <a:avLst/>
              <a:gdLst/>
              <a:ahLst/>
              <a:cxnLst/>
              <a:rect l="l" t="t" r="r" b="b"/>
              <a:pathLst>
                <a:path w="1289684" h="384175">
                  <a:moveTo>
                    <a:pt x="696917" y="0"/>
                  </a:moveTo>
                  <a:lnTo>
                    <a:pt x="649236" y="598"/>
                  </a:lnTo>
                  <a:lnTo>
                    <a:pt x="600807" y="3403"/>
                  </a:lnTo>
                  <a:lnTo>
                    <a:pt x="551738" y="8431"/>
                  </a:lnTo>
                  <a:lnTo>
                    <a:pt x="502136" y="15699"/>
                  </a:lnTo>
                  <a:lnTo>
                    <a:pt x="452107" y="25223"/>
                  </a:lnTo>
                  <a:lnTo>
                    <a:pt x="401758" y="37020"/>
                  </a:lnTo>
                  <a:lnTo>
                    <a:pt x="351197" y="51108"/>
                  </a:lnTo>
                  <a:lnTo>
                    <a:pt x="300531" y="67503"/>
                  </a:lnTo>
                  <a:lnTo>
                    <a:pt x="249867" y="86222"/>
                  </a:lnTo>
                  <a:lnTo>
                    <a:pt x="199311" y="107282"/>
                  </a:lnTo>
                  <a:lnTo>
                    <a:pt x="148971" y="130699"/>
                  </a:lnTo>
                  <a:lnTo>
                    <a:pt x="0" y="203724"/>
                  </a:lnTo>
                  <a:lnTo>
                    <a:pt x="50339" y="180307"/>
                  </a:lnTo>
                  <a:lnTo>
                    <a:pt x="100894" y="159249"/>
                  </a:lnTo>
                  <a:lnTo>
                    <a:pt x="151556" y="140532"/>
                  </a:lnTo>
                  <a:lnTo>
                    <a:pt x="202220" y="124140"/>
                  </a:lnTo>
                  <a:lnTo>
                    <a:pt x="252777" y="110055"/>
                  </a:lnTo>
                  <a:lnTo>
                    <a:pt x="303122" y="98261"/>
                  </a:lnTo>
                  <a:lnTo>
                    <a:pt x="353147" y="88741"/>
                  </a:lnTo>
                  <a:lnTo>
                    <a:pt x="402745" y="81478"/>
                  </a:lnTo>
                  <a:lnTo>
                    <a:pt x="451810" y="76455"/>
                  </a:lnTo>
                  <a:lnTo>
                    <a:pt x="500234" y="73655"/>
                  </a:lnTo>
                  <a:lnTo>
                    <a:pt x="547910" y="73060"/>
                  </a:lnTo>
                  <a:lnTo>
                    <a:pt x="594733" y="74655"/>
                  </a:lnTo>
                  <a:lnTo>
                    <a:pt x="640594" y="78422"/>
                  </a:lnTo>
                  <a:lnTo>
                    <a:pt x="685387" y="84344"/>
                  </a:lnTo>
                  <a:lnTo>
                    <a:pt x="729005" y="92404"/>
                  </a:lnTo>
                  <a:lnTo>
                    <a:pt x="771340" y="102586"/>
                  </a:lnTo>
                  <a:lnTo>
                    <a:pt x="812287" y="114872"/>
                  </a:lnTo>
                  <a:lnTo>
                    <a:pt x="851739" y="129246"/>
                  </a:lnTo>
                  <a:lnTo>
                    <a:pt x="889587" y="145690"/>
                  </a:lnTo>
                  <a:lnTo>
                    <a:pt x="925726" y="164187"/>
                  </a:lnTo>
                  <a:lnTo>
                    <a:pt x="960048" y="184722"/>
                  </a:lnTo>
                  <a:lnTo>
                    <a:pt x="992447" y="207276"/>
                  </a:lnTo>
                  <a:lnTo>
                    <a:pt x="1022815" y="231832"/>
                  </a:lnTo>
                  <a:lnTo>
                    <a:pt x="1051046" y="258375"/>
                  </a:lnTo>
                  <a:lnTo>
                    <a:pt x="1077033" y="286886"/>
                  </a:lnTo>
                  <a:lnTo>
                    <a:pt x="1100669" y="317349"/>
                  </a:lnTo>
                  <a:lnTo>
                    <a:pt x="1121847" y="349748"/>
                  </a:lnTo>
                  <a:lnTo>
                    <a:pt x="1140460" y="384064"/>
                  </a:lnTo>
                  <a:lnTo>
                    <a:pt x="1289431" y="311039"/>
                  </a:lnTo>
                  <a:lnTo>
                    <a:pt x="1270830" y="276710"/>
                  </a:lnTo>
                  <a:lnTo>
                    <a:pt x="1249663" y="244301"/>
                  </a:lnTo>
                  <a:lnTo>
                    <a:pt x="1226037" y="213829"/>
                  </a:lnTo>
                  <a:lnTo>
                    <a:pt x="1200057" y="185310"/>
                  </a:lnTo>
                  <a:lnTo>
                    <a:pt x="1171832" y="158761"/>
                  </a:lnTo>
                  <a:lnTo>
                    <a:pt x="1141468" y="134200"/>
                  </a:lnTo>
                  <a:lnTo>
                    <a:pt x="1109073" y="111643"/>
                  </a:lnTo>
                  <a:lnTo>
                    <a:pt x="1074752" y="91107"/>
                  </a:lnTo>
                  <a:lnTo>
                    <a:pt x="1038614" y="72608"/>
                  </a:lnTo>
                  <a:lnTo>
                    <a:pt x="1000766" y="56164"/>
                  </a:lnTo>
                  <a:lnTo>
                    <a:pt x="961314" y="41792"/>
                  </a:lnTo>
                  <a:lnTo>
                    <a:pt x="920365" y="29508"/>
                  </a:lnTo>
                  <a:lnTo>
                    <a:pt x="878026" y="19329"/>
                  </a:lnTo>
                  <a:lnTo>
                    <a:pt x="834405" y="11271"/>
                  </a:lnTo>
                  <a:lnTo>
                    <a:pt x="789609" y="5353"/>
                  </a:lnTo>
                  <a:lnTo>
                    <a:pt x="743744" y="1590"/>
                  </a:lnTo>
                  <a:lnTo>
                    <a:pt x="696917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01591" y="3210035"/>
              <a:ext cx="2067560" cy="1179195"/>
            </a:xfrm>
            <a:custGeom>
              <a:avLst/>
              <a:gdLst/>
              <a:ahLst/>
              <a:cxnLst/>
              <a:rect l="l" t="t" r="r" b="b"/>
              <a:pathLst>
                <a:path w="2067559" h="1179195">
                  <a:moveTo>
                    <a:pt x="853439" y="169434"/>
                  </a:moveTo>
                  <a:lnTo>
                    <a:pt x="805082" y="198340"/>
                  </a:lnTo>
                  <a:lnTo>
                    <a:pt x="758607" y="228854"/>
                  </a:lnTo>
                  <a:lnTo>
                    <a:pt x="714083" y="260872"/>
                  </a:lnTo>
                  <a:lnTo>
                    <a:pt x="671578" y="294290"/>
                  </a:lnTo>
                  <a:lnTo>
                    <a:pt x="631161" y="329003"/>
                  </a:lnTo>
                  <a:lnTo>
                    <a:pt x="592899" y="364908"/>
                  </a:lnTo>
                  <a:lnTo>
                    <a:pt x="556862" y="401900"/>
                  </a:lnTo>
                  <a:lnTo>
                    <a:pt x="523116" y="439876"/>
                  </a:lnTo>
                  <a:lnTo>
                    <a:pt x="491732" y="478730"/>
                  </a:lnTo>
                  <a:lnTo>
                    <a:pt x="462776" y="518360"/>
                  </a:lnTo>
                  <a:lnTo>
                    <a:pt x="436317" y="558660"/>
                  </a:lnTo>
                  <a:lnTo>
                    <a:pt x="412424" y="599526"/>
                  </a:lnTo>
                  <a:lnTo>
                    <a:pt x="391165" y="640855"/>
                  </a:lnTo>
                  <a:lnTo>
                    <a:pt x="372608" y="682542"/>
                  </a:lnTo>
                  <a:lnTo>
                    <a:pt x="356821" y="724483"/>
                  </a:lnTo>
                  <a:lnTo>
                    <a:pt x="343873" y="766574"/>
                  </a:lnTo>
                  <a:lnTo>
                    <a:pt x="333832" y="808711"/>
                  </a:lnTo>
                  <a:lnTo>
                    <a:pt x="326766" y="850789"/>
                  </a:lnTo>
                  <a:lnTo>
                    <a:pt x="322744" y="892704"/>
                  </a:lnTo>
                  <a:lnTo>
                    <a:pt x="321834" y="934352"/>
                  </a:lnTo>
                  <a:lnTo>
                    <a:pt x="324104" y="975630"/>
                  </a:lnTo>
                  <a:lnTo>
                    <a:pt x="499237" y="889905"/>
                  </a:lnTo>
                  <a:lnTo>
                    <a:pt x="296163" y="1179084"/>
                  </a:lnTo>
                  <a:lnTo>
                    <a:pt x="0" y="1134507"/>
                  </a:lnTo>
                  <a:lnTo>
                    <a:pt x="175133" y="1048655"/>
                  </a:lnTo>
                  <a:lnTo>
                    <a:pt x="172864" y="1008074"/>
                  </a:lnTo>
                  <a:lnTo>
                    <a:pt x="173665" y="967167"/>
                  </a:lnTo>
                  <a:lnTo>
                    <a:pt x="177468" y="926032"/>
                  </a:lnTo>
                  <a:lnTo>
                    <a:pt x="184203" y="884763"/>
                  </a:lnTo>
                  <a:lnTo>
                    <a:pt x="193801" y="843459"/>
                  </a:lnTo>
                  <a:lnTo>
                    <a:pt x="206195" y="802214"/>
                  </a:lnTo>
                  <a:lnTo>
                    <a:pt x="221315" y="761126"/>
                  </a:lnTo>
                  <a:lnTo>
                    <a:pt x="239092" y="720292"/>
                  </a:lnTo>
                  <a:lnTo>
                    <a:pt x="259458" y="679806"/>
                  </a:lnTo>
                  <a:lnTo>
                    <a:pt x="282343" y="639767"/>
                  </a:lnTo>
                  <a:lnTo>
                    <a:pt x="307680" y="600270"/>
                  </a:lnTo>
                  <a:lnTo>
                    <a:pt x="335399" y="561412"/>
                  </a:lnTo>
                  <a:lnTo>
                    <a:pt x="365432" y="523289"/>
                  </a:lnTo>
                  <a:lnTo>
                    <a:pt x="397709" y="485999"/>
                  </a:lnTo>
                  <a:lnTo>
                    <a:pt x="432162" y="449636"/>
                  </a:lnTo>
                  <a:lnTo>
                    <a:pt x="468723" y="414298"/>
                  </a:lnTo>
                  <a:lnTo>
                    <a:pt x="507322" y="380081"/>
                  </a:lnTo>
                  <a:lnTo>
                    <a:pt x="547891" y="347082"/>
                  </a:lnTo>
                  <a:lnTo>
                    <a:pt x="590361" y="315396"/>
                  </a:lnTo>
                  <a:lnTo>
                    <a:pt x="634663" y="285121"/>
                  </a:lnTo>
                  <a:lnTo>
                    <a:pt x="680728" y="256353"/>
                  </a:lnTo>
                  <a:lnTo>
                    <a:pt x="728488" y="229189"/>
                  </a:lnTo>
                  <a:lnTo>
                    <a:pt x="777875" y="203724"/>
                  </a:lnTo>
                  <a:lnTo>
                    <a:pt x="926846" y="130699"/>
                  </a:lnTo>
                  <a:lnTo>
                    <a:pt x="977186" y="107282"/>
                  </a:lnTo>
                  <a:lnTo>
                    <a:pt x="1027742" y="86222"/>
                  </a:lnTo>
                  <a:lnTo>
                    <a:pt x="1078406" y="67503"/>
                  </a:lnTo>
                  <a:lnTo>
                    <a:pt x="1129072" y="51108"/>
                  </a:lnTo>
                  <a:lnTo>
                    <a:pt x="1179633" y="37020"/>
                  </a:lnTo>
                  <a:lnTo>
                    <a:pt x="1229982" y="25223"/>
                  </a:lnTo>
                  <a:lnTo>
                    <a:pt x="1280011" y="15699"/>
                  </a:lnTo>
                  <a:lnTo>
                    <a:pt x="1329613" y="8431"/>
                  </a:lnTo>
                  <a:lnTo>
                    <a:pt x="1378682" y="3403"/>
                  </a:lnTo>
                  <a:lnTo>
                    <a:pt x="1427111" y="598"/>
                  </a:lnTo>
                  <a:lnTo>
                    <a:pt x="1474792" y="0"/>
                  </a:lnTo>
                  <a:lnTo>
                    <a:pt x="1521619" y="1590"/>
                  </a:lnTo>
                  <a:lnTo>
                    <a:pt x="1567484" y="5353"/>
                  </a:lnTo>
                  <a:lnTo>
                    <a:pt x="1612280" y="11271"/>
                  </a:lnTo>
                  <a:lnTo>
                    <a:pt x="1655901" y="19329"/>
                  </a:lnTo>
                  <a:lnTo>
                    <a:pt x="1698240" y="29508"/>
                  </a:lnTo>
                  <a:lnTo>
                    <a:pt x="1739189" y="41792"/>
                  </a:lnTo>
                  <a:lnTo>
                    <a:pt x="1778641" y="56164"/>
                  </a:lnTo>
                  <a:lnTo>
                    <a:pt x="1816489" y="72608"/>
                  </a:lnTo>
                  <a:lnTo>
                    <a:pt x="1852627" y="91107"/>
                  </a:lnTo>
                  <a:lnTo>
                    <a:pt x="1886948" y="111643"/>
                  </a:lnTo>
                  <a:lnTo>
                    <a:pt x="1919343" y="134200"/>
                  </a:lnTo>
                  <a:lnTo>
                    <a:pt x="1949707" y="158761"/>
                  </a:lnTo>
                  <a:lnTo>
                    <a:pt x="1977932" y="185310"/>
                  </a:lnTo>
                  <a:lnTo>
                    <a:pt x="2003912" y="213829"/>
                  </a:lnTo>
                  <a:lnTo>
                    <a:pt x="2027538" y="244301"/>
                  </a:lnTo>
                  <a:lnTo>
                    <a:pt x="2048705" y="276710"/>
                  </a:lnTo>
                  <a:lnTo>
                    <a:pt x="2067306" y="311039"/>
                  </a:lnTo>
                  <a:lnTo>
                    <a:pt x="1918335" y="384064"/>
                  </a:lnTo>
                  <a:lnTo>
                    <a:pt x="1899722" y="349748"/>
                  </a:lnTo>
                  <a:lnTo>
                    <a:pt x="1878544" y="317349"/>
                  </a:lnTo>
                  <a:lnTo>
                    <a:pt x="1854908" y="286886"/>
                  </a:lnTo>
                  <a:lnTo>
                    <a:pt x="1828921" y="258375"/>
                  </a:lnTo>
                  <a:lnTo>
                    <a:pt x="1800690" y="231832"/>
                  </a:lnTo>
                  <a:lnTo>
                    <a:pt x="1770322" y="207276"/>
                  </a:lnTo>
                  <a:lnTo>
                    <a:pt x="1737923" y="184722"/>
                  </a:lnTo>
                  <a:lnTo>
                    <a:pt x="1703601" y="164187"/>
                  </a:lnTo>
                  <a:lnTo>
                    <a:pt x="1667462" y="145690"/>
                  </a:lnTo>
                  <a:lnTo>
                    <a:pt x="1629614" y="129246"/>
                  </a:lnTo>
                  <a:lnTo>
                    <a:pt x="1590162" y="114872"/>
                  </a:lnTo>
                  <a:lnTo>
                    <a:pt x="1549215" y="102586"/>
                  </a:lnTo>
                  <a:lnTo>
                    <a:pt x="1506880" y="92404"/>
                  </a:lnTo>
                  <a:lnTo>
                    <a:pt x="1463262" y="84344"/>
                  </a:lnTo>
                  <a:lnTo>
                    <a:pt x="1418469" y="78422"/>
                  </a:lnTo>
                  <a:lnTo>
                    <a:pt x="1372608" y="74655"/>
                  </a:lnTo>
                  <a:lnTo>
                    <a:pt x="1325785" y="73060"/>
                  </a:lnTo>
                  <a:lnTo>
                    <a:pt x="1278109" y="73655"/>
                  </a:lnTo>
                  <a:lnTo>
                    <a:pt x="1229685" y="76455"/>
                  </a:lnTo>
                  <a:lnTo>
                    <a:pt x="1180620" y="81478"/>
                  </a:lnTo>
                  <a:lnTo>
                    <a:pt x="1131022" y="88741"/>
                  </a:lnTo>
                  <a:lnTo>
                    <a:pt x="1080997" y="98261"/>
                  </a:lnTo>
                  <a:lnTo>
                    <a:pt x="1030652" y="110055"/>
                  </a:lnTo>
                  <a:lnTo>
                    <a:pt x="980095" y="124140"/>
                  </a:lnTo>
                  <a:lnTo>
                    <a:pt x="929431" y="140532"/>
                  </a:lnTo>
                  <a:lnTo>
                    <a:pt x="878769" y="159249"/>
                  </a:lnTo>
                  <a:lnTo>
                    <a:pt x="828214" y="180307"/>
                  </a:lnTo>
                  <a:lnTo>
                    <a:pt x="777875" y="203724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70653" y="4324015"/>
              <a:ext cx="1161415" cy="456565"/>
            </a:xfrm>
            <a:custGeom>
              <a:avLst/>
              <a:gdLst/>
              <a:ahLst/>
              <a:cxnLst/>
              <a:rect l="l" t="t" r="r" b="b"/>
              <a:pathLst>
                <a:path w="1161414" h="456564">
                  <a:moveTo>
                    <a:pt x="771791" y="0"/>
                  </a:moveTo>
                  <a:lnTo>
                    <a:pt x="724122" y="2064"/>
                  </a:lnTo>
                  <a:lnTo>
                    <a:pt x="677113" y="6591"/>
                  </a:lnTo>
                  <a:lnTo>
                    <a:pt x="630895" y="13553"/>
                  </a:lnTo>
                  <a:lnTo>
                    <a:pt x="585598" y="22924"/>
                  </a:lnTo>
                  <a:lnTo>
                    <a:pt x="541355" y="34676"/>
                  </a:lnTo>
                  <a:lnTo>
                    <a:pt x="498296" y="48781"/>
                  </a:lnTo>
                  <a:lnTo>
                    <a:pt x="456552" y="65214"/>
                  </a:lnTo>
                  <a:lnTo>
                    <a:pt x="416254" y="83947"/>
                  </a:lnTo>
                  <a:lnTo>
                    <a:pt x="377533" y="104952"/>
                  </a:lnTo>
                  <a:lnTo>
                    <a:pt x="340521" y="128204"/>
                  </a:lnTo>
                  <a:lnTo>
                    <a:pt x="305348" y="153673"/>
                  </a:lnTo>
                  <a:lnTo>
                    <a:pt x="272146" y="181334"/>
                  </a:lnTo>
                  <a:lnTo>
                    <a:pt x="241045" y="211159"/>
                  </a:lnTo>
                  <a:lnTo>
                    <a:pt x="212178" y="243121"/>
                  </a:lnTo>
                  <a:lnTo>
                    <a:pt x="185674" y="277194"/>
                  </a:lnTo>
                  <a:lnTo>
                    <a:pt x="0" y="217758"/>
                  </a:lnTo>
                  <a:lnTo>
                    <a:pt x="186817" y="456518"/>
                  </a:lnTo>
                  <a:lnTo>
                    <a:pt x="529336" y="387430"/>
                  </a:lnTo>
                  <a:lnTo>
                    <a:pt x="343662" y="327867"/>
                  </a:lnTo>
                  <a:lnTo>
                    <a:pt x="370850" y="292996"/>
                  </a:lnTo>
                  <a:lnTo>
                    <a:pt x="400586" y="260281"/>
                  </a:lnTo>
                  <a:lnTo>
                    <a:pt x="432731" y="229764"/>
                  </a:lnTo>
                  <a:lnTo>
                    <a:pt x="467146" y="201489"/>
                  </a:lnTo>
                  <a:lnTo>
                    <a:pt x="503691" y="175498"/>
                  </a:lnTo>
                  <a:lnTo>
                    <a:pt x="542229" y="151833"/>
                  </a:lnTo>
                  <a:lnTo>
                    <a:pt x="582618" y="130538"/>
                  </a:lnTo>
                  <a:lnTo>
                    <a:pt x="624721" y="111655"/>
                  </a:lnTo>
                  <a:lnTo>
                    <a:pt x="668399" y="95228"/>
                  </a:lnTo>
                  <a:lnTo>
                    <a:pt x="713511" y="81298"/>
                  </a:lnTo>
                  <a:lnTo>
                    <a:pt x="759920" y="69909"/>
                  </a:lnTo>
                  <a:lnTo>
                    <a:pt x="807486" y="61103"/>
                  </a:lnTo>
                  <a:lnTo>
                    <a:pt x="856070" y="54923"/>
                  </a:lnTo>
                  <a:lnTo>
                    <a:pt x="905532" y="51413"/>
                  </a:lnTo>
                  <a:lnTo>
                    <a:pt x="955735" y="50614"/>
                  </a:lnTo>
                  <a:lnTo>
                    <a:pt x="1006538" y="52569"/>
                  </a:lnTo>
                  <a:lnTo>
                    <a:pt x="1057803" y="57322"/>
                  </a:lnTo>
                  <a:lnTo>
                    <a:pt x="1109390" y="64915"/>
                  </a:lnTo>
                  <a:lnTo>
                    <a:pt x="1161161" y="75391"/>
                  </a:lnTo>
                  <a:lnTo>
                    <a:pt x="1112933" y="56778"/>
                  </a:lnTo>
                  <a:lnTo>
                    <a:pt x="1064316" y="40846"/>
                  </a:lnTo>
                  <a:lnTo>
                    <a:pt x="1015442" y="27565"/>
                  </a:lnTo>
                  <a:lnTo>
                    <a:pt x="966441" y="16910"/>
                  </a:lnTo>
                  <a:lnTo>
                    <a:pt x="917444" y="8853"/>
                  </a:lnTo>
                  <a:lnTo>
                    <a:pt x="868583" y="3367"/>
                  </a:lnTo>
                  <a:lnTo>
                    <a:pt x="819988" y="425"/>
                  </a:lnTo>
                  <a:lnTo>
                    <a:pt x="771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53835" y="4370704"/>
              <a:ext cx="755015" cy="930910"/>
            </a:xfrm>
            <a:custGeom>
              <a:avLst/>
              <a:gdLst/>
              <a:ahLst/>
              <a:cxnLst/>
              <a:rect l="l" t="t" r="r" b="b"/>
              <a:pathLst>
                <a:path w="755015" h="930910">
                  <a:moveTo>
                    <a:pt x="0" y="0"/>
                  </a:moveTo>
                  <a:lnTo>
                    <a:pt x="50370" y="17628"/>
                  </a:lnTo>
                  <a:lnTo>
                    <a:pt x="99020" y="37610"/>
                  </a:lnTo>
                  <a:lnTo>
                    <a:pt x="145874" y="59828"/>
                  </a:lnTo>
                  <a:lnTo>
                    <a:pt x="190856" y="84167"/>
                  </a:lnTo>
                  <a:lnTo>
                    <a:pt x="233892" y="110512"/>
                  </a:lnTo>
                  <a:lnTo>
                    <a:pt x="274906" y="138745"/>
                  </a:lnTo>
                  <a:lnTo>
                    <a:pt x="313823" y="168752"/>
                  </a:lnTo>
                  <a:lnTo>
                    <a:pt x="350568" y="200415"/>
                  </a:lnTo>
                  <a:lnTo>
                    <a:pt x="385066" y="233620"/>
                  </a:lnTo>
                  <a:lnTo>
                    <a:pt x="417242" y="268250"/>
                  </a:lnTo>
                  <a:lnTo>
                    <a:pt x="447021" y="304189"/>
                  </a:lnTo>
                  <a:lnTo>
                    <a:pt x="474326" y="341321"/>
                  </a:lnTo>
                  <a:lnTo>
                    <a:pt x="499084" y="379531"/>
                  </a:lnTo>
                  <a:lnTo>
                    <a:pt x="521220" y="418701"/>
                  </a:lnTo>
                  <a:lnTo>
                    <a:pt x="540657" y="458717"/>
                  </a:lnTo>
                  <a:lnTo>
                    <a:pt x="557321" y="499463"/>
                  </a:lnTo>
                  <a:lnTo>
                    <a:pt x="571136" y="540821"/>
                  </a:lnTo>
                  <a:lnTo>
                    <a:pt x="582028" y="582678"/>
                  </a:lnTo>
                  <a:lnTo>
                    <a:pt x="589922" y="624915"/>
                  </a:lnTo>
                  <a:lnTo>
                    <a:pt x="594742" y="667418"/>
                  </a:lnTo>
                  <a:lnTo>
                    <a:pt x="596412" y="710070"/>
                  </a:lnTo>
                  <a:lnTo>
                    <a:pt x="594859" y="752756"/>
                  </a:lnTo>
                  <a:lnTo>
                    <a:pt x="590006" y="795360"/>
                  </a:lnTo>
                  <a:lnTo>
                    <a:pt x="581779" y="837765"/>
                  </a:lnTo>
                  <a:lnTo>
                    <a:pt x="570103" y="879856"/>
                  </a:lnTo>
                  <a:lnTo>
                    <a:pt x="728090" y="930529"/>
                  </a:lnTo>
                  <a:lnTo>
                    <a:pt x="739768" y="888438"/>
                  </a:lnTo>
                  <a:lnTo>
                    <a:pt x="747996" y="846033"/>
                  </a:lnTo>
                  <a:lnTo>
                    <a:pt x="752852" y="803429"/>
                  </a:lnTo>
                  <a:lnTo>
                    <a:pt x="754408" y="760743"/>
                  </a:lnTo>
                  <a:lnTo>
                    <a:pt x="752742" y="718091"/>
                  </a:lnTo>
                  <a:lnTo>
                    <a:pt x="747927" y="675588"/>
                  </a:lnTo>
                  <a:lnTo>
                    <a:pt x="740038" y="633351"/>
                  </a:lnTo>
                  <a:lnTo>
                    <a:pt x="729151" y="591494"/>
                  </a:lnTo>
                  <a:lnTo>
                    <a:pt x="715340" y="550136"/>
                  </a:lnTo>
                  <a:lnTo>
                    <a:pt x="698681" y="509390"/>
                  </a:lnTo>
                  <a:lnTo>
                    <a:pt x="679249" y="469374"/>
                  </a:lnTo>
                  <a:lnTo>
                    <a:pt x="657118" y="430204"/>
                  </a:lnTo>
                  <a:lnTo>
                    <a:pt x="632364" y="391994"/>
                  </a:lnTo>
                  <a:lnTo>
                    <a:pt x="605061" y="354862"/>
                  </a:lnTo>
                  <a:lnTo>
                    <a:pt x="575285" y="318923"/>
                  </a:lnTo>
                  <a:lnTo>
                    <a:pt x="543111" y="284293"/>
                  </a:lnTo>
                  <a:lnTo>
                    <a:pt x="508613" y="251088"/>
                  </a:lnTo>
                  <a:lnTo>
                    <a:pt x="471866" y="219425"/>
                  </a:lnTo>
                  <a:lnTo>
                    <a:pt x="432947" y="189418"/>
                  </a:lnTo>
                  <a:lnTo>
                    <a:pt x="391929" y="161185"/>
                  </a:lnTo>
                  <a:lnTo>
                    <a:pt x="348887" y="134840"/>
                  </a:lnTo>
                  <a:lnTo>
                    <a:pt x="303897" y="110501"/>
                  </a:lnTo>
                  <a:lnTo>
                    <a:pt x="257034" y="88283"/>
                  </a:lnTo>
                  <a:lnTo>
                    <a:pt x="208372" y="68301"/>
                  </a:lnTo>
                  <a:lnTo>
                    <a:pt x="157987" y="5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70653" y="4323896"/>
              <a:ext cx="1837689" cy="977900"/>
            </a:xfrm>
            <a:custGeom>
              <a:avLst/>
              <a:gdLst/>
              <a:ahLst/>
              <a:cxnLst/>
              <a:rect l="l" t="t" r="r" b="b"/>
              <a:pathLst>
                <a:path w="1837690" h="977900">
                  <a:moveTo>
                    <a:pt x="1161161" y="75510"/>
                  </a:moveTo>
                  <a:lnTo>
                    <a:pt x="1109390" y="65034"/>
                  </a:lnTo>
                  <a:lnTo>
                    <a:pt x="1057803" y="57442"/>
                  </a:lnTo>
                  <a:lnTo>
                    <a:pt x="1006538" y="52689"/>
                  </a:lnTo>
                  <a:lnTo>
                    <a:pt x="955735" y="50733"/>
                  </a:lnTo>
                  <a:lnTo>
                    <a:pt x="905532" y="51532"/>
                  </a:lnTo>
                  <a:lnTo>
                    <a:pt x="856070" y="55043"/>
                  </a:lnTo>
                  <a:lnTo>
                    <a:pt x="807486" y="61222"/>
                  </a:lnTo>
                  <a:lnTo>
                    <a:pt x="759920" y="70028"/>
                  </a:lnTo>
                  <a:lnTo>
                    <a:pt x="713511" y="81417"/>
                  </a:lnTo>
                  <a:lnTo>
                    <a:pt x="668399" y="95347"/>
                  </a:lnTo>
                  <a:lnTo>
                    <a:pt x="624721" y="111775"/>
                  </a:lnTo>
                  <a:lnTo>
                    <a:pt x="582618" y="130657"/>
                  </a:lnTo>
                  <a:lnTo>
                    <a:pt x="542229" y="151952"/>
                  </a:lnTo>
                  <a:lnTo>
                    <a:pt x="503691" y="175617"/>
                  </a:lnTo>
                  <a:lnTo>
                    <a:pt x="467146" y="201608"/>
                  </a:lnTo>
                  <a:lnTo>
                    <a:pt x="432731" y="229884"/>
                  </a:lnTo>
                  <a:lnTo>
                    <a:pt x="400586" y="260400"/>
                  </a:lnTo>
                  <a:lnTo>
                    <a:pt x="370850" y="293115"/>
                  </a:lnTo>
                  <a:lnTo>
                    <a:pt x="343662" y="327986"/>
                  </a:lnTo>
                  <a:lnTo>
                    <a:pt x="529336" y="387549"/>
                  </a:lnTo>
                  <a:lnTo>
                    <a:pt x="186817" y="456637"/>
                  </a:lnTo>
                  <a:lnTo>
                    <a:pt x="0" y="217877"/>
                  </a:lnTo>
                  <a:lnTo>
                    <a:pt x="185674" y="277313"/>
                  </a:lnTo>
                  <a:lnTo>
                    <a:pt x="212469" y="242912"/>
                  </a:lnTo>
                  <a:lnTo>
                    <a:pt x="241711" y="210635"/>
                  </a:lnTo>
                  <a:lnTo>
                    <a:pt x="273265" y="180516"/>
                  </a:lnTo>
                  <a:lnTo>
                    <a:pt x="306997" y="152589"/>
                  </a:lnTo>
                  <a:lnTo>
                    <a:pt x="342772" y="126890"/>
                  </a:lnTo>
                  <a:lnTo>
                    <a:pt x="380456" y="103453"/>
                  </a:lnTo>
                  <a:lnTo>
                    <a:pt x="419913" y="82312"/>
                  </a:lnTo>
                  <a:lnTo>
                    <a:pt x="461010" y="63502"/>
                  </a:lnTo>
                  <a:lnTo>
                    <a:pt x="503611" y="47057"/>
                  </a:lnTo>
                  <a:lnTo>
                    <a:pt x="547582" y="33012"/>
                  </a:lnTo>
                  <a:lnTo>
                    <a:pt x="592788" y="21402"/>
                  </a:lnTo>
                  <a:lnTo>
                    <a:pt x="639095" y="12261"/>
                  </a:lnTo>
                  <a:lnTo>
                    <a:pt x="686369" y="5624"/>
                  </a:lnTo>
                  <a:lnTo>
                    <a:pt x="734473" y="1526"/>
                  </a:lnTo>
                  <a:lnTo>
                    <a:pt x="783275" y="0"/>
                  </a:lnTo>
                  <a:lnTo>
                    <a:pt x="832639" y="1081"/>
                  </a:lnTo>
                  <a:lnTo>
                    <a:pt x="882431" y="4804"/>
                  </a:lnTo>
                  <a:lnTo>
                    <a:pt x="932516" y="11204"/>
                  </a:lnTo>
                  <a:lnTo>
                    <a:pt x="982759" y="20315"/>
                  </a:lnTo>
                  <a:lnTo>
                    <a:pt x="1033026" y="32171"/>
                  </a:lnTo>
                  <a:lnTo>
                    <a:pt x="1083183" y="46808"/>
                  </a:lnTo>
                  <a:lnTo>
                    <a:pt x="1241171" y="97481"/>
                  </a:lnTo>
                  <a:lnTo>
                    <a:pt x="1291555" y="115110"/>
                  </a:lnTo>
                  <a:lnTo>
                    <a:pt x="1340217" y="135091"/>
                  </a:lnTo>
                  <a:lnTo>
                    <a:pt x="1387080" y="157310"/>
                  </a:lnTo>
                  <a:lnTo>
                    <a:pt x="1432070" y="181649"/>
                  </a:lnTo>
                  <a:lnTo>
                    <a:pt x="1475112" y="207993"/>
                  </a:lnTo>
                  <a:lnTo>
                    <a:pt x="1516130" y="236227"/>
                  </a:lnTo>
                  <a:lnTo>
                    <a:pt x="1555049" y="266233"/>
                  </a:lnTo>
                  <a:lnTo>
                    <a:pt x="1591796" y="297897"/>
                  </a:lnTo>
                  <a:lnTo>
                    <a:pt x="1626294" y="331102"/>
                  </a:lnTo>
                  <a:lnTo>
                    <a:pt x="1658468" y="365731"/>
                  </a:lnTo>
                  <a:lnTo>
                    <a:pt x="1688244" y="401671"/>
                  </a:lnTo>
                  <a:lnTo>
                    <a:pt x="1715547" y="438803"/>
                  </a:lnTo>
                  <a:lnTo>
                    <a:pt x="1740301" y="477012"/>
                  </a:lnTo>
                  <a:lnTo>
                    <a:pt x="1762432" y="516183"/>
                  </a:lnTo>
                  <a:lnTo>
                    <a:pt x="1781864" y="556199"/>
                  </a:lnTo>
                  <a:lnTo>
                    <a:pt x="1798523" y="596944"/>
                  </a:lnTo>
                  <a:lnTo>
                    <a:pt x="1812334" y="638303"/>
                  </a:lnTo>
                  <a:lnTo>
                    <a:pt x="1823221" y="680159"/>
                  </a:lnTo>
                  <a:lnTo>
                    <a:pt x="1831110" y="722397"/>
                  </a:lnTo>
                  <a:lnTo>
                    <a:pt x="1835925" y="764900"/>
                  </a:lnTo>
                  <a:lnTo>
                    <a:pt x="1837591" y="807552"/>
                  </a:lnTo>
                  <a:lnTo>
                    <a:pt x="1836035" y="850238"/>
                  </a:lnTo>
                  <a:lnTo>
                    <a:pt x="1831179" y="892841"/>
                  </a:lnTo>
                  <a:lnTo>
                    <a:pt x="1822951" y="935246"/>
                  </a:lnTo>
                  <a:lnTo>
                    <a:pt x="1811274" y="977337"/>
                  </a:lnTo>
                  <a:lnTo>
                    <a:pt x="1653286" y="926664"/>
                  </a:lnTo>
                  <a:lnTo>
                    <a:pt x="1664962" y="884573"/>
                  </a:lnTo>
                  <a:lnTo>
                    <a:pt x="1673189" y="842168"/>
                  </a:lnTo>
                  <a:lnTo>
                    <a:pt x="1678042" y="799565"/>
                  </a:lnTo>
                  <a:lnTo>
                    <a:pt x="1679595" y="756879"/>
                  </a:lnTo>
                  <a:lnTo>
                    <a:pt x="1677925" y="714227"/>
                  </a:lnTo>
                  <a:lnTo>
                    <a:pt x="1673105" y="671724"/>
                  </a:lnTo>
                  <a:lnTo>
                    <a:pt x="1665211" y="629486"/>
                  </a:lnTo>
                  <a:lnTo>
                    <a:pt x="1654319" y="587630"/>
                  </a:lnTo>
                  <a:lnTo>
                    <a:pt x="1640504" y="546271"/>
                  </a:lnTo>
                  <a:lnTo>
                    <a:pt x="1623840" y="505526"/>
                  </a:lnTo>
                  <a:lnTo>
                    <a:pt x="1604403" y="465510"/>
                  </a:lnTo>
                  <a:lnTo>
                    <a:pt x="1582267" y="426339"/>
                  </a:lnTo>
                  <a:lnTo>
                    <a:pt x="1557509" y="388130"/>
                  </a:lnTo>
                  <a:lnTo>
                    <a:pt x="1530204" y="350998"/>
                  </a:lnTo>
                  <a:lnTo>
                    <a:pt x="1500425" y="315058"/>
                  </a:lnTo>
                  <a:lnTo>
                    <a:pt x="1468249" y="280429"/>
                  </a:lnTo>
                  <a:lnTo>
                    <a:pt x="1433751" y="247224"/>
                  </a:lnTo>
                  <a:lnTo>
                    <a:pt x="1397006" y="215560"/>
                  </a:lnTo>
                  <a:lnTo>
                    <a:pt x="1358089" y="185554"/>
                  </a:lnTo>
                  <a:lnTo>
                    <a:pt x="1317075" y="157320"/>
                  </a:lnTo>
                  <a:lnTo>
                    <a:pt x="1274039" y="130976"/>
                  </a:lnTo>
                  <a:lnTo>
                    <a:pt x="1229057" y="106637"/>
                  </a:lnTo>
                  <a:lnTo>
                    <a:pt x="1182203" y="84418"/>
                  </a:lnTo>
                  <a:lnTo>
                    <a:pt x="1133553" y="64437"/>
                  </a:lnTo>
                  <a:lnTo>
                    <a:pt x="1083183" y="46808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0628" y="2718790"/>
              <a:ext cx="1710563" cy="11422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24727" y="2639491"/>
              <a:ext cx="1727961" cy="12054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90817" y="5085181"/>
              <a:ext cx="2123947" cy="135915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49420" y="4948427"/>
              <a:ext cx="911225" cy="1003300"/>
            </a:xfrm>
            <a:custGeom>
              <a:avLst/>
              <a:gdLst/>
              <a:ahLst/>
              <a:cxnLst/>
              <a:rect l="l" t="t" r="r" b="b"/>
              <a:pathLst>
                <a:path w="911225" h="1003300">
                  <a:moveTo>
                    <a:pt x="617474" y="0"/>
                  </a:moveTo>
                  <a:lnTo>
                    <a:pt x="404113" y="282829"/>
                  </a:lnTo>
                  <a:lnTo>
                    <a:pt x="581913" y="202819"/>
                  </a:lnTo>
                  <a:lnTo>
                    <a:pt x="582415" y="242561"/>
                  </a:lnTo>
                  <a:lnTo>
                    <a:pt x="579911" y="282585"/>
                  </a:lnTo>
                  <a:lnTo>
                    <a:pt x="574466" y="322800"/>
                  </a:lnTo>
                  <a:lnTo>
                    <a:pt x="566148" y="363115"/>
                  </a:lnTo>
                  <a:lnTo>
                    <a:pt x="555021" y="403441"/>
                  </a:lnTo>
                  <a:lnTo>
                    <a:pt x="541152" y="443686"/>
                  </a:lnTo>
                  <a:lnTo>
                    <a:pt x="524606" y="483761"/>
                  </a:lnTo>
                  <a:lnTo>
                    <a:pt x="505450" y="523576"/>
                  </a:lnTo>
                  <a:lnTo>
                    <a:pt x="483748" y="563038"/>
                  </a:lnTo>
                  <a:lnTo>
                    <a:pt x="459568" y="602060"/>
                  </a:lnTo>
                  <a:lnTo>
                    <a:pt x="432974" y="640549"/>
                  </a:lnTo>
                  <a:lnTo>
                    <a:pt x="404033" y="678417"/>
                  </a:lnTo>
                  <a:lnTo>
                    <a:pt x="372811" y="715572"/>
                  </a:lnTo>
                  <a:lnTo>
                    <a:pt x="339372" y="751924"/>
                  </a:lnTo>
                  <a:lnTo>
                    <a:pt x="303784" y="787382"/>
                  </a:lnTo>
                  <a:lnTo>
                    <a:pt x="266112" y="821857"/>
                  </a:lnTo>
                  <a:lnTo>
                    <a:pt x="226421" y="855259"/>
                  </a:lnTo>
                  <a:lnTo>
                    <a:pt x="184778" y="887496"/>
                  </a:lnTo>
                  <a:lnTo>
                    <a:pt x="141249" y="918478"/>
                  </a:lnTo>
                  <a:lnTo>
                    <a:pt x="95899" y="948116"/>
                  </a:lnTo>
                  <a:lnTo>
                    <a:pt x="48794" y="976318"/>
                  </a:lnTo>
                  <a:lnTo>
                    <a:pt x="0" y="1002995"/>
                  </a:lnTo>
                  <a:lnTo>
                    <a:pt x="52283" y="981866"/>
                  </a:lnTo>
                  <a:lnTo>
                    <a:pt x="103226" y="958926"/>
                  </a:lnTo>
                  <a:lnTo>
                    <a:pt x="152754" y="934264"/>
                  </a:lnTo>
                  <a:lnTo>
                    <a:pt x="200793" y="907968"/>
                  </a:lnTo>
                  <a:lnTo>
                    <a:pt x="247267" y="880127"/>
                  </a:lnTo>
                  <a:lnTo>
                    <a:pt x="292103" y="850829"/>
                  </a:lnTo>
                  <a:lnTo>
                    <a:pt x="335225" y="820161"/>
                  </a:lnTo>
                  <a:lnTo>
                    <a:pt x="376559" y="788214"/>
                  </a:lnTo>
                  <a:lnTo>
                    <a:pt x="416031" y="755073"/>
                  </a:lnTo>
                  <a:lnTo>
                    <a:pt x="453564" y="720829"/>
                  </a:lnTo>
                  <a:lnTo>
                    <a:pt x="489086" y="685570"/>
                  </a:lnTo>
                  <a:lnTo>
                    <a:pt x="522520" y="649383"/>
                  </a:lnTo>
                  <a:lnTo>
                    <a:pt x="553794" y="612356"/>
                  </a:lnTo>
                  <a:lnTo>
                    <a:pt x="582831" y="574580"/>
                  </a:lnTo>
                  <a:lnTo>
                    <a:pt x="609557" y="536140"/>
                  </a:lnTo>
                  <a:lnTo>
                    <a:pt x="633898" y="497127"/>
                  </a:lnTo>
                  <a:lnTo>
                    <a:pt x="655778" y="457628"/>
                  </a:lnTo>
                  <a:lnTo>
                    <a:pt x="675124" y="417732"/>
                  </a:lnTo>
                  <a:lnTo>
                    <a:pt x="691860" y="377526"/>
                  </a:lnTo>
                  <a:lnTo>
                    <a:pt x="705912" y="337100"/>
                  </a:lnTo>
                  <a:lnTo>
                    <a:pt x="717206" y="296541"/>
                  </a:lnTo>
                  <a:lnTo>
                    <a:pt x="725665" y="255938"/>
                  </a:lnTo>
                  <a:lnTo>
                    <a:pt x="731217" y="215379"/>
                  </a:lnTo>
                  <a:lnTo>
                    <a:pt x="733786" y="174952"/>
                  </a:lnTo>
                  <a:lnTo>
                    <a:pt x="733298" y="134747"/>
                  </a:lnTo>
                  <a:lnTo>
                    <a:pt x="911098" y="54737"/>
                  </a:lnTo>
                  <a:lnTo>
                    <a:pt x="6174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13584" y="5713857"/>
              <a:ext cx="1312545" cy="394335"/>
            </a:xfrm>
            <a:custGeom>
              <a:avLst/>
              <a:gdLst/>
              <a:ahLst/>
              <a:cxnLst/>
              <a:rect l="l" t="t" r="r" b="b"/>
              <a:pathLst>
                <a:path w="1312545" h="394335">
                  <a:moveTo>
                    <a:pt x="151384" y="0"/>
                  </a:moveTo>
                  <a:lnTo>
                    <a:pt x="0" y="68059"/>
                  </a:lnTo>
                  <a:lnTo>
                    <a:pt x="17506" y="102955"/>
                  </a:lnTo>
                  <a:lnTo>
                    <a:pt x="37731" y="135977"/>
                  </a:lnTo>
                  <a:lnTo>
                    <a:pt x="60565" y="167107"/>
                  </a:lnTo>
                  <a:lnTo>
                    <a:pt x="85900" y="196325"/>
                  </a:lnTo>
                  <a:lnTo>
                    <a:pt x="113627" y="223612"/>
                  </a:lnTo>
                  <a:lnTo>
                    <a:pt x="143637" y="248948"/>
                  </a:lnTo>
                  <a:lnTo>
                    <a:pt x="175821" y="272315"/>
                  </a:lnTo>
                  <a:lnTo>
                    <a:pt x="210070" y="293692"/>
                  </a:lnTo>
                  <a:lnTo>
                    <a:pt x="246275" y="313061"/>
                  </a:lnTo>
                  <a:lnTo>
                    <a:pt x="284328" y="330402"/>
                  </a:lnTo>
                  <a:lnTo>
                    <a:pt x="324119" y="345696"/>
                  </a:lnTo>
                  <a:lnTo>
                    <a:pt x="365540" y="358923"/>
                  </a:lnTo>
                  <a:lnTo>
                    <a:pt x="408481" y="370065"/>
                  </a:lnTo>
                  <a:lnTo>
                    <a:pt x="452834" y="379102"/>
                  </a:lnTo>
                  <a:lnTo>
                    <a:pt x="498490" y="386015"/>
                  </a:lnTo>
                  <a:lnTo>
                    <a:pt x="545340" y="390785"/>
                  </a:lnTo>
                  <a:lnTo>
                    <a:pt x="593275" y="393391"/>
                  </a:lnTo>
                  <a:lnTo>
                    <a:pt x="642186" y="393816"/>
                  </a:lnTo>
                  <a:lnTo>
                    <a:pt x="691965" y="392039"/>
                  </a:lnTo>
                  <a:lnTo>
                    <a:pt x="742501" y="388041"/>
                  </a:lnTo>
                  <a:lnTo>
                    <a:pt x="793688" y="381803"/>
                  </a:lnTo>
                  <a:lnTo>
                    <a:pt x="845415" y="373306"/>
                  </a:lnTo>
                  <a:lnTo>
                    <a:pt x="897574" y="362531"/>
                  </a:lnTo>
                  <a:lnTo>
                    <a:pt x="950056" y="349457"/>
                  </a:lnTo>
                  <a:lnTo>
                    <a:pt x="1002751" y="334067"/>
                  </a:lnTo>
                  <a:lnTo>
                    <a:pt x="1055552" y="316340"/>
                  </a:lnTo>
                  <a:lnTo>
                    <a:pt x="1108349" y="296257"/>
                  </a:lnTo>
                  <a:lnTo>
                    <a:pt x="1161033" y="273799"/>
                  </a:lnTo>
                  <a:lnTo>
                    <a:pt x="1312418" y="205727"/>
                  </a:lnTo>
                  <a:lnTo>
                    <a:pt x="1259733" y="228185"/>
                  </a:lnTo>
                  <a:lnTo>
                    <a:pt x="1206936" y="248268"/>
                  </a:lnTo>
                  <a:lnTo>
                    <a:pt x="1154135" y="265995"/>
                  </a:lnTo>
                  <a:lnTo>
                    <a:pt x="1101440" y="281386"/>
                  </a:lnTo>
                  <a:lnTo>
                    <a:pt x="1048958" y="294460"/>
                  </a:lnTo>
                  <a:lnTo>
                    <a:pt x="996799" y="305236"/>
                  </a:lnTo>
                  <a:lnTo>
                    <a:pt x="945072" y="313733"/>
                  </a:lnTo>
                  <a:lnTo>
                    <a:pt x="893885" y="319972"/>
                  </a:lnTo>
                  <a:lnTo>
                    <a:pt x="843349" y="323970"/>
                  </a:lnTo>
                  <a:lnTo>
                    <a:pt x="793570" y="325747"/>
                  </a:lnTo>
                  <a:lnTo>
                    <a:pt x="744659" y="325324"/>
                  </a:lnTo>
                  <a:lnTo>
                    <a:pt x="696724" y="322718"/>
                  </a:lnTo>
                  <a:lnTo>
                    <a:pt x="649874" y="317949"/>
                  </a:lnTo>
                  <a:lnTo>
                    <a:pt x="604218" y="311037"/>
                  </a:lnTo>
                  <a:lnTo>
                    <a:pt x="559865" y="302000"/>
                  </a:lnTo>
                  <a:lnTo>
                    <a:pt x="516924" y="290859"/>
                  </a:lnTo>
                  <a:lnTo>
                    <a:pt x="475503" y="277632"/>
                  </a:lnTo>
                  <a:lnTo>
                    <a:pt x="435712" y="262339"/>
                  </a:lnTo>
                  <a:lnTo>
                    <a:pt x="397659" y="244998"/>
                  </a:lnTo>
                  <a:lnTo>
                    <a:pt x="361454" y="225630"/>
                  </a:lnTo>
                  <a:lnTo>
                    <a:pt x="327205" y="204253"/>
                  </a:lnTo>
                  <a:lnTo>
                    <a:pt x="295021" y="180888"/>
                  </a:lnTo>
                  <a:lnTo>
                    <a:pt x="265011" y="155552"/>
                  </a:lnTo>
                  <a:lnTo>
                    <a:pt x="237284" y="128265"/>
                  </a:lnTo>
                  <a:lnTo>
                    <a:pt x="211949" y="99048"/>
                  </a:lnTo>
                  <a:lnTo>
                    <a:pt x="189115" y="67918"/>
                  </a:lnTo>
                  <a:lnTo>
                    <a:pt x="168890" y="34895"/>
                  </a:lnTo>
                  <a:lnTo>
                    <a:pt x="151384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3584" y="4948427"/>
              <a:ext cx="2146935" cy="1159510"/>
            </a:xfrm>
            <a:custGeom>
              <a:avLst/>
              <a:gdLst/>
              <a:ahLst/>
              <a:cxnLst/>
              <a:rect l="l" t="t" r="r" b="b"/>
              <a:pathLst>
                <a:path w="2146935" h="1159510">
                  <a:moveTo>
                    <a:pt x="1235837" y="1002995"/>
                  </a:moveTo>
                  <a:lnTo>
                    <a:pt x="1284631" y="976318"/>
                  </a:lnTo>
                  <a:lnTo>
                    <a:pt x="1331736" y="948116"/>
                  </a:lnTo>
                  <a:lnTo>
                    <a:pt x="1377086" y="918478"/>
                  </a:lnTo>
                  <a:lnTo>
                    <a:pt x="1420615" y="887496"/>
                  </a:lnTo>
                  <a:lnTo>
                    <a:pt x="1462258" y="855259"/>
                  </a:lnTo>
                  <a:lnTo>
                    <a:pt x="1501949" y="821857"/>
                  </a:lnTo>
                  <a:lnTo>
                    <a:pt x="1539621" y="787382"/>
                  </a:lnTo>
                  <a:lnTo>
                    <a:pt x="1575209" y="751924"/>
                  </a:lnTo>
                  <a:lnTo>
                    <a:pt x="1608648" y="715572"/>
                  </a:lnTo>
                  <a:lnTo>
                    <a:pt x="1639870" y="678417"/>
                  </a:lnTo>
                  <a:lnTo>
                    <a:pt x="1668811" y="640549"/>
                  </a:lnTo>
                  <a:lnTo>
                    <a:pt x="1695405" y="602060"/>
                  </a:lnTo>
                  <a:lnTo>
                    <a:pt x="1719585" y="563038"/>
                  </a:lnTo>
                  <a:lnTo>
                    <a:pt x="1741287" y="523576"/>
                  </a:lnTo>
                  <a:lnTo>
                    <a:pt x="1760443" y="483761"/>
                  </a:lnTo>
                  <a:lnTo>
                    <a:pt x="1776989" y="443686"/>
                  </a:lnTo>
                  <a:lnTo>
                    <a:pt x="1790858" y="403441"/>
                  </a:lnTo>
                  <a:lnTo>
                    <a:pt x="1801985" y="363115"/>
                  </a:lnTo>
                  <a:lnTo>
                    <a:pt x="1810303" y="322800"/>
                  </a:lnTo>
                  <a:lnTo>
                    <a:pt x="1815748" y="282585"/>
                  </a:lnTo>
                  <a:lnTo>
                    <a:pt x="1818252" y="242561"/>
                  </a:lnTo>
                  <a:lnTo>
                    <a:pt x="1817751" y="202819"/>
                  </a:lnTo>
                  <a:lnTo>
                    <a:pt x="1639951" y="282829"/>
                  </a:lnTo>
                  <a:lnTo>
                    <a:pt x="1853311" y="0"/>
                  </a:lnTo>
                  <a:lnTo>
                    <a:pt x="2146935" y="54737"/>
                  </a:lnTo>
                  <a:lnTo>
                    <a:pt x="1969135" y="134747"/>
                  </a:lnTo>
                  <a:lnTo>
                    <a:pt x="1969599" y="175593"/>
                  </a:lnTo>
                  <a:lnTo>
                    <a:pt x="1966902" y="216699"/>
                  </a:lnTo>
                  <a:lnTo>
                    <a:pt x="1961118" y="257970"/>
                  </a:lnTo>
                  <a:lnTo>
                    <a:pt x="1952322" y="299310"/>
                  </a:lnTo>
                  <a:lnTo>
                    <a:pt x="1940588" y="340625"/>
                  </a:lnTo>
                  <a:lnTo>
                    <a:pt x="1925992" y="381818"/>
                  </a:lnTo>
                  <a:lnTo>
                    <a:pt x="1908608" y="422795"/>
                  </a:lnTo>
                  <a:lnTo>
                    <a:pt x="1888512" y="463459"/>
                  </a:lnTo>
                  <a:lnTo>
                    <a:pt x="1865777" y="503717"/>
                  </a:lnTo>
                  <a:lnTo>
                    <a:pt x="1840480" y="543471"/>
                  </a:lnTo>
                  <a:lnTo>
                    <a:pt x="1812694" y="582628"/>
                  </a:lnTo>
                  <a:lnTo>
                    <a:pt x="1782494" y="621092"/>
                  </a:lnTo>
                  <a:lnTo>
                    <a:pt x="1749956" y="658766"/>
                  </a:lnTo>
                  <a:lnTo>
                    <a:pt x="1715154" y="695557"/>
                  </a:lnTo>
                  <a:lnTo>
                    <a:pt x="1678164" y="731368"/>
                  </a:lnTo>
                  <a:lnTo>
                    <a:pt x="1639059" y="766104"/>
                  </a:lnTo>
                  <a:lnTo>
                    <a:pt x="1597915" y="799671"/>
                  </a:lnTo>
                  <a:lnTo>
                    <a:pt x="1554806" y="831971"/>
                  </a:lnTo>
                  <a:lnTo>
                    <a:pt x="1509808" y="862911"/>
                  </a:lnTo>
                  <a:lnTo>
                    <a:pt x="1462996" y="892395"/>
                  </a:lnTo>
                  <a:lnTo>
                    <a:pt x="1414443" y="920327"/>
                  </a:lnTo>
                  <a:lnTo>
                    <a:pt x="1364225" y="946613"/>
                  </a:lnTo>
                  <a:lnTo>
                    <a:pt x="1312418" y="971156"/>
                  </a:lnTo>
                  <a:lnTo>
                    <a:pt x="1161033" y="1039228"/>
                  </a:lnTo>
                  <a:lnTo>
                    <a:pt x="1108349" y="1061686"/>
                  </a:lnTo>
                  <a:lnTo>
                    <a:pt x="1055552" y="1081769"/>
                  </a:lnTo>
                  <a:lnTo>
                    <a:pt x="1002751" y="1099496"/>
                  </a:lnTo>
                  <a:lnTo>
                    <a:pt x="950056" y="1114886"/>
                  </a:lnTo>
                  <a:lnTo>
                    <a:pt x="897574" y="1127960"/>
                  </a:lnTo>
                  <a:lnTo>
                    <a:pt x="845415" y="1138735"/>
                  </a:lnTo>
                  <a:lnTo>
                    <a:pt x="793688" y="1147232"/>
                  </a:lnTo>
                  <a:lnTo>
                    <a:pt x="742501" y="1153470"/>
                  </a:lnTo>
                  <a:lnTo>
                    <a:pt x="691965" y="1157468"/>
                  </a:lnTo>
                  <a:lnTo>
                    <a:pt x="642186" y="1159245"/>
                  </a:lnTo>
                  <a:lnTo>
                    <a:pt x="593275" y="1158820"/>
                  </a:lnTo>
                  <a:lnTo>
                    <a:pt x="545340" y="1156214"/>
                  </a:lnTo>
                  <a:lnTo>
                    <a:pt x="498490" y="1151444"/>
                  </a:lnTo>
                  <a:lnTo>
                    <a:pt x="452834" y="1144531"/>
                  </a:lnTo>
                  <a:lnTo>
                    <a:pt x="408481" y="1135494"/>
                  </a:lnTo>
                  <a:lnTo>
                    <a:pt x="365540" y="1124352"/>
                  </a:lnTo>
                  <a:lnTo>
                    <a:pt x="324119" y="1111125"/>
                  </a:lnTo>
                  <a:lnTo>
                    <a:pt x="284328" y="1095831"/>
                  </a:lnTo>
                  <a:lnTo>
                    <a:pt x="246275" y="1078490"/>
                  </a:lnTo>
                  <a:lnTo>
                    <a:pt x="210070" y="1059121"/>
                  </a:lnTo>
                  <a:lnTo>
                    <a:pt x="175821" y="1037744"/>
                  </a:lnTo>
                  <a:lnTo>
                    <a:pt x="143637" y="1014377"/>
                  </a:lnTo>
                  <a:lnTo>
                    <a:pt x="113627" y="989041"/>
                  </a:lnTo>
                  <a:lnTo>
                    <a:pt x="85900" y="961754"/>
                  </a:lnTo>
                  <a:lnTo>
                    <a:pt x="60565" y="932536"/>
                  </a:lnTo>
                  <a:lnTo>
                    <a:pt x="37731" y="901406"/>
                  </a:lnTo>
                  <a:lnTo>
                    <a:pt x="17506" y="868384"/>
                  </a:lnTo>
                  <a:lnTo>
                    <a:pt x="0" y="833488"/>
                  </a:lnTo>
                  <a:lnTo>
                    <a:pt x="151384" y="765429"/>
                  </a:lnTo>
                  <a:lnTo>
                    <a:pt x="168890" y="800324"/>
                  </a:lnTo>
                  <a:lnTo>
                    <a:pt x="189115" y="833347"/>
                  </a:lnTo>
                  <a:lnTo>
                    <a:pt x="211949" y="864477"/>
                  </a:lnTo>
                  <a:lnTo>
                    <a:pt x="237284" y="893694"/>
                  </a:lnTo>
                  <a:lnTo>
                    <a:pt x="265011" y="920981"/>
                  </a:lnTo>
                  <a:lnTo>
                    <a:pt x="295021" y="946317"/>
                  </a:lnTo>
                  <a:lnTo>
                    <a:pt x="327205" y="969682"/>
                  </a:lnTo>
                  <a:lnTo>
                    <a:pt x="361454" y="991059"/>
                  </a:lnTo>
                  <a:lnTo>
                    <a:pt x="397659" y="1010427"/>
                  </a:lnTo>
                  <a:lnTo>
                    <a:pt x="435712" y="1027768"/>
                  </a:lnTo>
                  <a:lnTo>
                    <a:pt x="475503" y="1043061"/>
                  </a:lnTo>
                  <a:lnTo>
                    <a:pt x="516924" y="1056288"/>
                  </a:lnTo>
                  <a:lnTo>
                    <a:pt x="559865" y="1067429"/>
                  </a:lnTo>
                  <a:lnTo>
                    <a:pt x="604218" y="1076466"/>
                  </a:lnTo>
                  <a:lnTo>
                    <a:pt x="649874" y="1083378"/>
                  </a:lnTo>
                  <a:lnTo>
                    <a:pt x="696724" y="1088147"/>
                  </a:lnTo>
                  <a:lnTo>
                    <a:pt x="744659" y="1090753"/>
                  </a:lnTo>
                  <a:lnTo>
                    <a:pt x="793570" y="1091176"/>
                  </a:lnTo>
                  <a:lnTo>
                    <a:pt x="843349" y="1089399"/>
                  </a:lnTo>
                  <a:lnTo>
                    <a:pt x="893885" y="1085401"/>
                  </a:lnTo>
                  <a:lnTo>
                    <a:pt x="945072" y="1079162"/>
                  </a:lnTo>
                  <a:lnTo>
                    <a:pt x="996799" y="1070665"/>
                  </a:lnTo>
                  <a:lnTo>
                    <a:pt x="1048958" y="1059889"/>
                  </a:lnTo>
                  <a:lnTo>
                    <a:pt x="1101440" y="1046815"/>
                  </a:lnTo>
                  <a:lnTo>
                    <a:pt x="1154135" y="1031424"/>
                  </a:lnTo>
                  <a:lnTo>
                    <a:pt x="1206936" y="1013697"/>
                  </a:lnTo>
                  <a:lnTo>
                    <a:pt x="1259733" y="993614"/>
                  </a:lnTo>
                  <a:lnTo>
                    <a:pt x="1312418" y="971156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0628" y="5216245"/>
              <a:ext cx="1807845" cy="13197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"/>
          <p:cNvSpPr txBox="1">
            <a:spLocks noGrp="1"/>
          </p:cNvSpPr>
          <p:nvPr>
            <p:ph type="title"/>
          </p:nvPr>
        </p:nvSpPr>
        <p:spPr>
          <a:xfrm>
            <a:off x="2971800" y="685800"/>
            <a:ext cx="34290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20" smtClean="0"/>
              <a:t>Introduction</a:t>
            </a:r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1600200"/>
            <a:ext cx="8534400" cy="2117090"/>
          </a:xfrm>
          <a:custGeom>
            <a:avLst/>
            <a:gdLst/>
            <a:ahLst/>
            <a:cxnLst/>
            <a:rect l="l" t="t" r="r" b="b"/>
            <a:pathLst>
              <a:path w="7777480" h="1728470">
                <a:moveTo>
                  <a:pt x="0" y="288035"/>
                </a:moveTo>
                <a:lnTo>
                  <a:pt x="3769" y="241333"/>
                </a:lnTo>
                <a:lnTo>
                  <a:pt x="14684" y="197022"/>
                </a:lnTo>
                <a:lnTo>
                  <a:pt x="32149" y="155699"/>
                </a:lnTo>
                <a:lnTo>
                  <a:pt x="55573" y="117957"/>
                </a:lnTo>
                <a:lnTo>
                  <a:pt x="84362" y="84391"/>
                </a:lnTo>
                <a:lnTo>
                  <a:pt x="117924" y="55595"/>
                </a:lnTo>
                <a:lnTo>
                  <a:pt x="155665" y="32164"/>
                </a:lnTo>
                <a:lnTo>
                  <a:pt x="196993" y="14691"/>
                </a:lnTo>
                <a:lnTo>
                  <a:pt x="241314" y="3771"/>
                </a:lnTo>
                <a:lnTo>
                  <a:pt x="288036" y="0"/>
                </a:lnTo>
                <a:lnTo>
                  <a:pt x="7488821" y="0"/>
                </a:lnTo>
                <a:lnTo>
                  <a:pt x="7535555" y="3771"/>
                </a:lnTo>
                <a:lnTo>
                  <a:pt x="7579883" y="14691"/>
                </a:lnTo>
                <a:lnTo>
                  <a:pt x="7621214" y="32164"/>
                </a:lnTo>
                <a:lnTo>
                  <a:pt x="7658954" y="55595"/>
                </a:lnTo>
                <a:lnTo>
                  <a:pt x="7692513" y="84391"/>
                </a:lnTo>
                <a:lnTo>
                  <a:pt x="7721298" y="117957"/>
                </a:lnTo>
                <a:lnTo>
                  <a:pt x="7744717" y="155699"/>
                </a:lnTo>
                <a:lnTo>
                  <a:pt x="7762178" y="197022"/>
                </a:lnTo>
                <a:lnTo>
                  <a:pt x="7773089" y="241333"/>
                </a:lnTo>
                <a:lnTo>
                  <a:pt x="7776857" y="288035"/>
                </a:lnTo>
                <a:lnTo>
                  <a:pt x="7776857" y="1440179"/>
                </a:lnTo>
                <a:lnTo>
                  <a:pt x="7773089" y="1486913"/>
                </a:lnTo>
                <a:lnTo>
                  <a:pt x="7762178" y="1531242"/>
                </a:lnTo>
                <a:lnTo>
                  <a:pt x="7744717" y="1572572"/>
                </a:lnTo>
                <a:lnTo>
                  <a:pt x="7721298" y="1610313"/>
                </a:lnTo>
                <a:lnTo>
                  <a:pt x="7692513" y="1643872"/>
                </a:lnTo>
                <a:lnTo>
                  <a:pt x="7658954" y="1672657"/>
                </a:lnTo>
                <a:lnTo>
                  <a:pt x="7621214" y="1696075"/>
                </a:lnTo>
                <a:lnTo>
                  <a:pt x="7579883" y="1713536"/>
                </a:lnTo>
                <a:lnTo>
                  <a:pt x="7535555" y="1724447"/>
                </a:lnTo>
                <a:lnTo>
                  <a:pt x="7488821" y="1728215"/>
                </a:lnTo>
                <a:lnTo>
                  <a:pt x="288036" y="1728215"/>
                </a:lnTo>
                <a:lnTo>
                  <a:pt x="241314" y="1724447"/>
                </a:lnTo>
                <a:lnTo>
                  <a:pt x="196993" y="1713536"/>
                </a:lnTo>
                <a:lnTo>
                  <a:pt x="155665" y="1696075"/>
                </a:lnTo>
                <a:lnTo>
                  <a:pt x="117924" y="1672657"/>
                </a:lnTo>
                <a:lnTo>
                  <a:pt x="84362" y="1643872"/>
                </a:lnTo>
                <a:lnTo>
                  <a:pt x="55573" y="1610313"/>
                </a:lnTo>
                <a:lnTo>
                  <a:pt x="32149" y="1572572"/>
                </a:lnTo>
                <a:lnTo>
                  <a:pt x="14684" y="1531242"/>
                </a:lnTo>
                <a:lnTo>
                  <a:pt x="3769" y="1486913"/>
                </a:lnTo>
                <a:lnTo>
                  <a:pt x="0" y="1440179"/>
                </a:lnTo>
                <a:lnTo>
                  <a:pt x="0" y="288035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" y="1600200"/>
            <a:ext cx="8305800" cy="2136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On </a:t>
            </a:r>
            <a:r>
              <a:rPr sz="2000" spc="-10" dirty="0">
                <a:latin typeface="Carlito"/>
                <a:cs typeface="Carlito"/>
              </a:rPr>
              <a:t>peut </a:t>
            </a:r>
            <a:r>
              <a:rPr sz="2000" spc="-5">
                <a:latin typeface="Carlito"/>
                <a:cs typeface="Carlito"/>
              </a:rPr>
              <a:t>donc </a:t>
            </a:r>
            <a:r>
              <a:rPr lang="fr-FR" sz="2000" spc="-5" dirty="0" smtClean="0">
                <a:latin typeface="Carlito"/>
                <a:cs typeface="Carlito"/>
              </a:rPr>
              <a:t>en</a:t>
            </a:r>
            <a:r>
              <a:rPr sz="2000" spc="-15" smtClean="0">
                <a:latin typeface="Carlito"/>
                <a:cs typeface="Carlito"/>
              </a:rPr>
              <a:t>déduire </a:t>
            </a:r>
            <a:r>
              <a:rPr sz="2000" spc="-10">
                <a:latin typeface="Carlito"/>
                <a:cs typeface="Carlito"/>
              </a:rPr>
              <a:t>une </a:t>
            </a:r>
            <a:r>
              <a:rPr sz="2000" spc="-10" smtClean="0">
                <a:latin typeface="Carlito"/>
                <a:cs typeface="Carlito"/>
              </a:rPr>
              <a:t>définition</a:t>
            </a:r>
            <a:r>
              <a:rPr sz="2000" spc="254" smtClean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simple: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>
              <a:latin typeface="Carlito"/>
              <a:cs typeface="Carlito"/>
            </a:endParaRPr>
          </a:p>
          <a:p>
            <a:pPr marL="299085" marR="5080" indent="-287020" algn="just">
              <a:lnSpc>
                <a:spcPct val="100000"/>
              </a:lnSpc>
              <a:buFont typeface="Wingdings"/>
              <a:buChar char=""/>
              <a:tabLst>
                <a:tab pos="351155" algn="l"/>
              </a:tabLst>
            </a:pPr>
            <a:r>
              <a:rPr sz="2000" b="1" dirty="0"/>
              <a:t>	</a:t>
            </a:r>
            <a:r>
              <a:rPr sz="2000" b="1" spc="-5">
                <a:latin typeface="Carlito"/>
                <a:cs typeface="Carlito"/>
              </a:rPr>
              <a:t>L'énergie </a:t>
            </a:r>
            <a:r>
              <a:rPr lang="fr-FR" sz="2000" spc="-10" dirty="0" smtClean="0">
                <a:latin typeface="Carlito"/>
                <a:cs typeface="Carlito"/>
              </a:rPr>
              <a:t>est</a:t>
            </a:r>
            <a:r>
              <a:rPr sz="2000" spc="-10" smtClean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 </a:t>
            </a:r>
            <a:r>
              <a:rPr sz="2000" b="1" spc="-5" dirty="0">
                <a:latin typeface="Carlito"/>
                <a:cs typeface="Carlito"/>
              </a:rPr>
              <a:t>capacité </a:t>
            </a:r>
            <a:r>
              <a:rPr sz="2000" b="1" dirty="0">
                <a:latin typeface="Carlito"/>
                <a:cs typeface="Carlito"/>
              </a:rPr>
              <a:t>à </a:t>
            </a:r>
            <a:r>
              <a:rPr sz="2000" b="1" spc="-5" dirty="0">
                <a:latin typeface="Carlito"/>
                <a:cs typeface="Carlito"/>
              </a:rPr>
              <a:t>produire </a:t>
            </a:r>
            <a:r>
              <a:rPr sz="2000" b="1" dirty="0">
                <a:latin typeface="Carlito"/>
                <a:cs typeface="Carlito"/>
              </a:rPr>
              <a:t>des actions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par </a:t>
            </a:r>
            <a:r>
              <a:rPr sz="2000" spc="-15" dirty="0">
                <a:latin typeface="Carlito"/>
                <a:cs typeface="Carlito"/>
              </a:rPr>
              <a:t>exemple </a:t>
            </a:r>
            <a:r>
              <a:rPr sz="2000" dirty="0">
                <a:latin typeface="Carlito"/>
                <a:cs typeface="Carlito"/>
              </a:rPr>
              <a:t>à  </a:t>
            </a:r>
            <a:r>
              <a:rPr sz="2000" spc="-10" dirty="0">
                <a:latin typeface="Carlito"/>
                <a:cs typeface="Carlito"/>
              </a:rPr>
              <a:t>engendrer </a:t>
            </a:r>
            <a:r>
              <a:rPr sz="2000" spc="-5" dirty="0">
                <a:latin typeface="Carlito"/>
                <a:cs typeface="Carlito"/>
              </a:rPr>
              <a:t>du mouvement, modifier la </a:t>
            </a:r>
            <a:r>
              <a:rPr sz="2000" spc="-10" dirty="0">
                <a:latin typeface="Carlito"/>
                <a:cs typeface="Carlito"/>
              </a:rPr>
              <a:t>température </a:t>
            </a:r>
            <a:r>
              <a:rPr sz="2000" spc="-5" dirty="0">
                <a:latin typeface="Carlito"/>
                <a:cs typeface="Carlito"/>
              </a:rPr>
              <a:t>d'un corps </a:t>
            </a:r>
            <a:r>
              <a:rPr sz="2000" spc="5" dirty="0">
                <a:latin typeface="Carlito"/>
                <a:cs typeface="Carlito"/>
              </a:rPr>
              <a:t>ou </a:t>
            </a:r>
            <a:r>
              <a:rPr sz="2000" dirty="0">
                <a:latin typeface="Carlito"/>
                <a:cs typeface="Carlito"/>
              </a:rPr>
              <a:t>à  </a:t>
            </a:r>
            <a:r>
              <a:rPr sz="2000" spc="-15" dirty="0">
                <a:latin typeface="Carlito"/>
                <a:cs typeface="Carlito"/>
              </a:rPr>
              <a:t>transformer </a:t>
            </a:r>
            <a:r>
              <a:rPr sz="2000" spc="-5" dirty="0">
                <a:latin typeface="Carlito"/>
                <a:cs typeface="Carlito"/>
              </a:rPr>
              <a:t>la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matière.</a:t>
            </a:r>
            <a:endParaRPr sz="2000">
              <a:latin typeface="Carlito"/>
              <a:cs typeface="Carlito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L'énergie </a:t>
            </a:r>
            <a:r>
              <a:rPr sz="2000" spc="-15" dirty="0">
                <a:latin typeface="Carlito"/>
                <a:cs typeface="Carlito"/>
              </a:rPr>
              <a:t>provient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b="1" spc="-20" dirty="0">
                <a:latin typeface="Carlito"/>
                <a:cs typeface="Carlito"/>
              </a:rPr>
              <a:t>différentes </a:t>
            </a:r>
            <a:r>
              <a:rPr sz="2000" b="1" spc="-10" dirty="0">
                <a:latin typeface="Carlito"/>
                <a:cs typeface="Carlito"/>
              </a:rPr>
              <a:t>sources </a:t>
            </a:r>
            <a:r>
              <a:rPr sz="2000" spc="-10" dirty="0">
                <a:latin typeface="Carlito"/>
                <a:cs typeface="Carlito"/>
              </a:rPr>
              <a:t>que </a:t>
            </a:r>
            <a:r>
              <a:rPr sz="2000" dirty="0">
                <a:latin typeface="Carlito"/>
                <a:cs typeface="Carlito"/>
              </a:rPr>
              <a:t>l'on </a:t>
            </a:r>
            <a:r>
              <a:rPr sz="2000" spc="-15" dirty="0">
                <a:latin typeface="Carlito"/>
                <a:cs typeface="Carlito"/>
              </a:rPr>
              <a:t>trouve </a:t>
            </a:r>
            <a:r>
              <a:rPr sz="2000" spc="-5" dirty="0">
                <a:latin typeface="Carlito"/>
                <a:cs typeface="Carlito"/>
              </a:rPr>
              <a:t>dans la </a:t>
            </a:r>
            <a:r>
              <a:rPr sz="2000" spc="-15" dirty="0">
                <a:latin typeface="Carlito"/>
                <a:cs typeface="Carlito"/>
              </a:rPr>
              <a:t>nature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030" y="4256518"/>
            <a:ext cx="2278370" cy="1763282"/>
            <a:chOff x="160030" y="4256518"/>
            <a:chExt cx="1945005" cy="1475740"/>
          </a:xfrm>
        </p:grpSpPr>
        <p:sp>
          <p:nvSpPr>
            <p:cNvPr id="6" name="object 6"/>
            <p:cNvSpPr/>
            <p:nvPr/>
          </p:nvSpPr>
          <p:spPr>
            <a:xfrm>
              <a:off x="160030" y="4256518"/>
              <a:ext cx="1944602" cy="14752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496" y="4468368"/>
              <a:ext cx="1240536" cy="11186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5427" y="4273041"/>
              <a:ext cx="1872259" cy="14019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427" y="4273041"/>
              <a:ext cx="1872614" cy="1402080"/>
            </a:xfrm>
            <a:custGeom>
              <a:avLst/>
              <a:gdLst/>
              <a:ahLst/>
              <a:cxnLst/>
              <a:rect l="l" t="t" r="r" b="b"/>
              <a:pathLst>
                <a:path w="1872614" h="1402079">
                  <a:moveTo>
                    <a:pt x="0" y="700912"/>
                  </a:moveTo>
                  <a:lnTo>
                    <a:pt x="1589" y="659729"/>
                  </a:lnTo>
                  <a:lnTo>
                    <a:pt x="6297" y="619173"/>
                  </a:lnTo>
                  <a:lnTo>
                    <a:pt x="14038" y="579308"/>
                  </a:lnTo>
                  <a:lnTo>
                    <a:pt x="24722" y="540202"/>
                  </a:lnTo>
                  <a:lnTo>
                    <a:pt x="38263" y="501919"/>
                  </a:lnTo>
                  <a:lnTo>
                    <a:pt x="54572" y="464526"/>
                  </a:lnTo>
                  <a:lnTo>
                    <a:pt x="73562" y="428089"/>
                  </a:lnTo>
                  <a:lnTo>
                    <a:pt x="95145" y="392672"/>
                  </a:lnTo>
                  <a:lnTo>
                    <a:pt x="119233" y="358342"/>
                  </a:lnTo>
                  <a:lnTo>
                    <a:pt x="145738" y="325165"/>
                  </a:lnTo>
                  <a:lnTo>
                    <a:pt x="174572" y="293206"/>
                  </a:lnTo>
                  <a:lnTo>
                    <a:pt x="205649" y="262530"/>
                  </a:lnTo>
                  <a:lnTo>
                    <a:pt x="238879" y="233205"/>
                  </a:lnTo>
                  <a:lnTo>
                    <a:pt x="274175" y="205295"/>
                  </a:lnTo>
                  <a:lnTo>
                    <a:pt x="311450" y="178866"/>
                  </a:lnTo>
                  <a:lnTo>
                    <a:pt x="350615" y="153985"/>
                  </a:lnTo>
                  <a:lnTo>
                    <a:pt x="391583" y="130716"/>
                  </a:lnTo>
                  <a:lnTo>
                    <a:pt x="434266" y="109125"/>
                  </a:lnTo>
                  <a:lnTo>
                    <a:pt x="478576" y="89279"/>
                  </a:lnTo>
                  <a:lnTo>
                    <a:pt x="524425" y="71242"/>
                  </a:lnTo>
                  <a:lnTo>
                    <a:pt x="571726" y="55082"/>
                  </a:lnTo>
                  <a:lnTo>
                    <a:pt x="620391" y="40863"/>
                  </a:lnTo>
                  <a:lnTo>
                    <a:pt x="670332" y="28651"/>
                  </a:lnTo>
                  <a:lnTo>
                    <a:pt x="721461" y="18512"/>
                  </a:lnTo>
                  <a:lnTo>
                    <a:pt x="773691" y="10511"/>
                  </a:lnTo>
                  <a:lnTo>
                    <a:pt x="826933" y="4715"/>
                  </a:lnTo>
                  <a:lnTo>
                    <a:pt x="881100" y="1189"/>
                  </a:lnTo>
                  <a:lnTo>
                    <a:pt x="936104" y="0"/>
                  </a:lnTo>
                  <a:lnTo>
                    <a:pt x="991113" y="1189"/>
                  </a:lnTo>
                  <a:lnTo>
                    <a:pt x="1045285" y="4715"/>
                  </a:lnTo>
                  <a:lnTo>
                    <a:pt x="1098532" y="10511"/>
                  </a:lnTo>
                  <a:lnTo>
                    <a:pt x="1150765" y="18512"/>
                  </a:lnTo>
                  <a:lnTo>
                    <a:pt x="1201898" y="28651"/>
                  </a:lnTo>
                  <a:lnTo>
                    <a:pt x="1251843" y="40863"/>
                  </a:lnTo>
                  <a:lnTo>
                    <a:pt x="1300511" y="55082"/>
                  </a:lnTo>
                  <a:lnTo>
                    <a:pt x="1347815" y="71242"/>
                  </a:lnTo>
                  <a:lnTo>
                    <a:pt x="1393667" y="89279"/>
                  </a:lnTo>
                  <a:lnTo>
                    <a:pt x="1437979" y="109125"/>
                  </a:lnTo>
                  <a:lnTo>
                    <a:pt x="1480664" y="130716"/>
                  </a:lnTo>
                  <a:lnTo>
                    <a:pt x="1521634" y="153985"/>
                  </a:lnTo>
                  <a:lnTo>
                    <a:pt x="1560801" y="178866"/>
                  </a:lnTo>
                  <a:lnTo>
                    <a:pt x="1598077" y="205295"/>
                  </a:lnTo>
                  <a:lnTo>
                    <a:pt x="1633375" y="233205"/>
                  </a:lnTo>
                  <a:lnTo>
                    <a:pt x="1666606" y="262530"/>
                  </a:lnTo>
                  <a:lnTo>
                    <a:pt x="1697683" y="293206"/>
                  </a:lnTo>
                  <a:lnTo>
                    <a:pt x="1726518" y="325165"/>
                  </a:lnTo>
                  <a:lnTo>
                    <a:pt x="1753024" y="358342"/>
                  </a:lnTo>
                  <a:lnTo>
                    <a:pt x="1777112" y="392672"/>
                  </a:lnTo>
                  <a:lnTo>
                    <a:pt x="1798696" y="428089"/>
                  </a:lnTo>
                  <a:lnTo>
                    <a:pt x="1817686" y="464526"/>
                  </a:lnTo>
                  <a:lnTo>
                    <a:pt x="1833995" y="501919"/>
                  </a:lnTo>
                  <a:lnTo>
                    <a:pt x="1847536" y="540202"/>
                  </a:lnTo>
                  <a:lnTo>
                    <a:pt x="1858221" y="579308"/>
                  </a:lnTo>
                  <a:lnTo>
                    <a:pt x="1865961" y="619173"/>
                  </a:lnTo>
                  <a:lnTo>
                    <a:pt x="1870670" y="659729"/>
                  </a:lnTo>
                  <a:lnTo>
                    <a:pt x="1872259" y="700912"/>
                  </a:lnTo>
                  <a:lnTo>
                    <a:pt x="1870670" y="742109"/>
                  </a:lnTo>
                  <a:lnTo>
                    <a:pt x="1865961" y="782677"/>
                  </a:lnTo>
                  <a:lnTo>
                    <a:pt x="1858221" y="822553"/>
                  </a:lnTo>
                  <a:lnTo>
                    <a:pt x="1847536" y="861669"/>
                  </a:lnTo>
                  <a:lnTo>
                    <a:pt x="1833995" y="899960"/>
                  </a:lnTo>
                  <a:lnTo>
                    <a:pt x="1817686" y="937361"/>
                  </a:lnTo>
                  <a:lnTo>
                    <a:pt x="1798696" y="973806"/>
                  </a:lnTo>
                  <a:lnTo>
                    <a:pt x="1777112" y="1009229"/>
                  </a:lnTo>
                  <a:lnTo>
                    <a:pt x="1753024" y="1043564"/>
                  </a:lnTo>
                  <a:lnTo>
                    <a:pt x="1726518" y="1076746"/>
                  </a:lnTo>
                  <a:lnTo>
                    <a:pt x="1697683" y="1108709"/>
                  </a:lnTo>
                  <a:lnTo>
                    <a:pt x="1666606" y="1139388"/>
                  </a:lnTo>
                  <a:lnTo>
                    <a:pt x="1633375" y="1168716"/>
                  </a:lnTo>
                  <a:lnTo>
                    <a:pt x="1598077" y="1196628"/>
                  </a:lnTo>
                  <a:lnTo>
                    <a:pt x="1560801" y="1223059"/>
                  </a:lnTo>
                  <a:lnTo>
                    <a:pt x="1521634" y="1247942"/>
                  </a:lnTo>
                  <a:lnTo>
                    <a:pt x="1480664" y="1271212"/>
                  </a:lnTo>
                  <a:lnTo>
                    <a:pt x="1437979" y="1292803"/>
                  </a:lnTo>
                  <a:lnTo>
                    <a:pt x="1393667" y="1312650"/>
                  </a:lnTo>
                  <a:lnTo>
                    <a:pt x="1347815" y="1330686"/>
                  </a:lnTo>
                  <a:lnTo>
                    <a:pt x="1300511" y="1346847"/>
                  </a:lnTo>
                  <a:lnTo>
                    <a:pt x="1251843" y="1361066"/>
                  </a:lnTo>
                  <a:lnTo>
                    <a:pt x="1201898" y="1373277"/>
                  </a:lnTo>
                  <a:lnTo>
                    <a:pt x="1150765" y="1383416"/>
                  </a:lnTo>
                  <a:lnTo>
                    <a:pt x="1098532" y="1391416"/>
                  </a:lnTo>
                  <a:lnTo>
                    <a:pt x="1045285" y="1397212"/>
                  </a:lnTo>
                  <a:lnTo>
                    <a:pt x="991113" y="1400737"/>
                  </a:lnTo>
                  <a:lnTo>
                    <a:pt x="936104" y="1401927"/>
                  </a:lnTo>
                  <a:lnTo>
                    <a:pt x="881100" y="1400737"/>
                  </a:lnTo>
                  <a:lnTo>
                    <a:pt x="826933" y="1397212"/>
                  </a:lnTo>
                  <a:lnTo>
                    <a:pt x="773691" y="1391416"/>
                  </a:lnTo>
                  <a:lnTo>
                    <a:pt x="721461" y="1383416"/>
                  </a:lnTo>
                  <a:lnTo>
                    <a:pt x="670332" y="1373277"/>
                  </a:lnTo>
                  <a:lnTo>
                    <a:pt x="620391" y="1361066"/>
                  </a:lnTo>
                  <a:lnTo>
                    <a:pt x="571726" y="1346847"/>
                  </a:lnTo>
                  <a:lnTo>
                    <a:pt x="524425" y="1330686"/>
                  </a:lnTo>
                  <a:lnTo>
                    <a:pt x="478576" y="1312650"/>
                  </a:lnTo>
                  <a:lnTo>
                    <a:pt x="434266" y="1292803"/>
                  </a:lnTo>
                  <a:lnTo>
                    <a:pt x="391583" y="1271212"/>
                  </a:lnTo>
                  <a:lnTo>
                    <a:pt x="350615" y="1247942"/>
                  </a:lnTo>
                  <a:lnTo>
                    <a:pt x="311450" y="1223059"/>
                  </a:lnTo>
                  <a:lnTo>
                    <a:pt x="274175" y="1196628"/>
                  </a:lnTo>
                  <a:lnTo>
                    <a:pt x="238879" y="1168716"/>
                  </a:lnTo>
                  <a:lnTo>
                    <a:pt x="205649" y="1139388"/>
                  </a:lnTo>
                  <a:lnTo>
                    <a:pt x="174572" y="1108709"/>
                  </a:lnTo>
                  <a:lnTo>
                    <a:pt x="145738" y="1076746"/>
                  </a:lnTo>
                  <a:lnTo>
                    <a:pt x="119233" y="1043564"/>
                  </a:lnTo>
                  <a:lnTo>
                    <a:pt x="95145" y="1009229"/>
                  </a:lnTo>
                  <a:lnTo>
                    <a:pt x="73562" y="973806"/>
                  </a:lnTo>
                  <a:lnTo>
                    <a:pt x="54572" y="937361"/>
                  </a:lnTo>
                  <a:lnTo>
                    <a:pt x="38263" y="899960"/>
                  </a:lnTo>
                  <a:lnTo>
                    <a:pt x="24722" y="861669"/>
                  </a:lnTo>
                  <a:lnTo>
                    <a:pt x="14038" y="822553"/>
                  </a:lnTo>
                  <a:lnTo>
                    <a:pt x="6297" y="782677"/>
                  </a:lnTo>
                  <a:lnTo>
                    <a:pt x="1589" y="742109"/>
                  </a:lnTo>
                  <a:lnTo>
                    <a:pt x="0" y="700912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3400" y="4800600"/>
            <a:ext cx="1600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rlito"/>
                <a:cs typeface="Carlito"/>
              </a:rPr>
              <a:t>L</a:t>
            </a:r>
            <a:r>
              <a:rPr sz="1800" spc="-114" dirty="0">
                <a:latin typeface="Carlito"/>
                <a:cs typeface="Carlito"/>
              </a:rPr>
              <a:t>’</a:t>
            </a:r>
            <a:r>
              <a:rPr sz="1800" spc="-10" dirty="0">
                <a:latin typeface="Carlito"/>
                <a:cs typeface="Carlito"/>
              </a:rPr>
              <a:t>é</a:t>
            </a:r>
            <a:r>
              <a:rPr sz="1800" spc="-15" dirty="0">
                <a:latin typeface="Carlito"/>
                <a:cs typeface="Carlito"/>
              </a:rPr>
              <a:t>n</a:t>
            </a:r>
            <a:r>
              <a:rPr sz="1800" spc="-10" dirty="0">
                <a:latin typeface="Carlito"/>
                <a:cs typeface="Carlito"/>
              </a:rPr>
              <a:t>e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-10" dirty="0">
                <a:latin typeface="Carlito"/>
                <a:cs typeface="Carlito"/>
              </a:rPr>
              <a:t>gi</a:t>
            </a:r>
            <a:r>
              <a:rPr sz="1800" dirty="0">
                <a:latin typeface="Carlito"/>
                <a:cs typeface="Carlito"/>
              </a:rPr>
              <a:t>e  </a:t>
            </a:r>
            <a:r>
              <a:rPr sz="1800" spc="-5" dirty="0">
                <a:latin typeface="Carlito"/>
                <a:cs typeface="Carlito"/>
              </a:rPr>
              <a:t>dans la  </a:t>
            </a:r>
            <a:r>
              <a:rPr sz="1800" spc="-15" dirty="0">
                <a:latin typeface="Carlito"/>
                <a:cs typeface="Carlito"/>
              </a:rPr>
              <a:t>nature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18718" y="4957571"/>
            <a:ext cx="1991881" cy="741045"/>
            <a:chOff x="6618719" y="4957571"/>
            <a:chExt cx="1658620" cy="741045"/>
          </a:xfrm>
        </p:grpSpPr>
        <p:sp>
          <p:nvSpPr>
            <p:cNvPr id="12" name="object 12"/>
            <p:cNvSpPr/>
            <p:nvPr/>
          </p:nvSpPr>
          <p:spPr>
            <a:xfrm>
              <a:off x="6618719" y="4957571"/>
              <a:ext cx="1658136" cy="7406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74407" y="5077967"/>
              <a:ext cx="798576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56450" y="4973954"/>
              <a:ext cx="1584198" cy="6681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56450" y="4973954"/>
              <a:ext cx="1584325" cy="668655"/>
            </a:xfrm>
            <a:custGeom>
              <a:avLst/>
              <a:gdLst/>
              <a:ahLst/>
              <a:cxnLst/>
              <a:rect l="l" t="t" r="r" b="b"/>
              <a:pathLst>
                <a:path w="1584325" h="668654">
                  <a:moveTo>
                    <a:pt x="0" y="334137"/>
                  </a:moveTo>
                  <a:lnTo>
                    <a:pt x="10369" y="279940"/>
                  </a:lnTo>
                  <a:lnTo>
                    <a:pt x="40389" y="228526"/>
                  </a:lnTo>
                  <a:lnTo>
                    <a:pt x="88427" y="180585"/>
                  </a:lnTo>
                  <a:lnTo>
                    <a:pt x="152851" y="136803"/>
                  </a:lnTo>
                  <a:lnTo>
                    <a:pt x="190697" y="116687"/>
                  </a:lnTo>
                  <a:lnTo>
                    <a:pt x="232029" y="97869"/>
                  </a:lnTo>
                  <a:lnTo>
                    <a:pt x="276640" y="80435"/>
                  </a:lnTo>
                  <a:lnTo>
                    <a:pt x="324328" y="64471"/>
                  </a:lnTo>
                  <a:lnTo>
                    <a:pt x="374888" y="50063"/>
                  </a:lnTo>
                  <a:lnTo>
                    <a:pt x="428117" y="37297"/>
                  </a:lnTo>
                  <a:lnTo>
                    <a:pt x="483810" y="26259"/>
                  </a:lnTo>
                  <a:lnTo>
                    <a:pt x="541763" y="17035"/>
                  </a:lnTo>
                  <a:lnTo>
                    <a:pt x="601773" y="9711"/>
                  </a:lnTo>
                  <a:lnTo>
                    <a:pt x="663634" y="4373"/>
                  </a:lnTo>
                  <a:lnTo>
                    <a:pt x="727144" y="1107"/>
                  </a:lnTo>
                  <a:lnTo>
                    <a:pt x="792099" y="0"/>
                  </a:lnTo>
                  <a:lnTo>
                    <a:pt x="857070" y="1107"/>
                  </a:lnTo>
                  <a:lnTo>
                    <a:pt x="920593" y="4373"/>
                  </a:lnTo>
                  <a:lnTo>
                    <a:pt x="982466" y="9711"/>
                  </a:lnTo>
                  <a:lnTo>
                    <a:pt x="1042483" y="17035"/>
                  </a:lnTo>
                  <a:lnTo>
                    <a:pt x="1100441" y="26259"/>
                  </a:lnTo>
                  <a:lnTo>
                    <a:pt x="1156136" y="37297"/>
                  </a:lnTo>
                  <a:lnTo>
                    <a:pt x="1209365" y="50063"/>
                  </a:lnTo>
                  <a:lnTo>
                    <a:pt x="1259924" y="64471"/>
                  </a:lnTo>
                  <a:lnTo>
                    <a:pt x="1307609" y="80435"/>
                  </a:lnTo>
                  <a:lnTo>
                    <a:pt x="1352216" y="97869"/>
                  </a:lnTo>
                  <a:lnTo>
                    <a:pt x="1393542" y="116687"/>
                  </a:lnTo>
                  <a:lnTo>
                    <a:pt x="1431383" y="136803"/>
                  </a:lnTo>
                  <a:lnTo>
                    <a:pt x="1465535" y="158131"/>
                  </a:lnTo>
                  <a:lnTo>
                    <a:pt x="1521958" y="204079"/>
                  </a:lnTo>
                  <a:lnTo>
                    <a:pt x="1561180" y="253842"/>
                  </a:lnTo>
                  <a:lnTo>
                    <a:pt x="1581572" y="306733"/>
                  </a:lnTo>
                  <a:lnTo>
                    <a:pt x="1584198" y="334137"/>
                  </a:lnTo>
                  <a:lnTo>
                    <a:pt x="1581572" y="361539"/>
                  </a:lnTo>
                  <a:lnTo>
                    <a:pt x="1561180" y="414426"/>
                  </a:lnTo>
                  <a:lnTo>
                    <a:pt x="1521958" y="464183"/>
                  </a:lnTo>
                  <a:lnTo>
                    <a:pt x="1465535" y="510121"/>
                  </a:lnTo>
                  <a:lnTo>
                    <a:pt x="1431383" y="531443"/>
                  </a:lnTo>
                  <a:lnTo>
                    <a:pt x="1393542" y="551554"/>
                  </a:lnTo>
                  <a:lnTo>
                    <a:pt x="1352216" y="570366"/>
                  </a:lnTo>
                  <a:lnTo>
                    <a:pt x="1307609" y="587794"/>
                  </a:lnTo>
                  <a:lnTo>
                    <a:pt x="1259924" y="603753"/>
                  </a:lnTo>
                  <a:lnTo>
                    <a:pt x="1209365" y="618156"/>
                  </a:lnTo>
                  <a:lnTo>
                    <a:pt x="1156136" y="630917"/>
                  </a:lnTo>
                  <a:lnTo>
                    <a:pt x="1100441" y="641950"/>
                  </a:lnTo>
                  <a:lnTo>
                    <a:pt x="1042483" y="651170"/>
                  </a:lnTo>
                  <a:lnTo>
                    <a:pt x="982466" y="658491"/>
                  </a:lnTo>
                  <a:lnTo>
                    <a:pt x="920593" y="663826"/>
                  </a:lnTo>
                  <a:lnTo>
                    <a:pt x="857070" y="667090"/>
                  </a:lnTo>
                  <a:lnTo>
                    <a:pt x="792099" y="668197"/>
                  </a:lnTo>
                  <a:lnTo>
                    <a:pt x="727144" y="667090"/>
                  </a:lnTo>
                  <a:lnTo>
                    <a:pt x="663634" y="663826"/>
                  </a:lnTo>
                  <a:lnTo>
                    <a:pt x="601773" y="658491"/>
                  </a:lnTo>
                  <a:lnTo>
                    <a:pt x="541763" y="651170"/>
                  </a:lnTo>
                  <a:lnTo>
                    <a:pt x="483810" y="641950"/>
                  </a:lnTo>
                  <a:lnTo>
                    <a:pt x="428117" y="630917"/>
                  </a:lnTo>
                  <a:lnTo>
                    <a:pt x="374888" y="618156"/>
                  </a:lnTo>
                  <a:lnTo>
                    <a:pt x="324328" y="603753"/>
                  </a:lnTo>
                  <a:lnTo>
                    <a:pt x="276640" y="587794"/>
                  </a:lnTo>
                  <a:lnTo>
                    <a:pt x="232028" y="570366"/>
                  </a:lnTo>
                  <a:lnTo>
                    <a:pt x="190697" y="551554"/>
                  </a:lnTo>
                  <a:lnTo>
                    <a:pt x="152851" y="531443"/>
                  </a:lnTo>
                  <a:lnTo>
                    <a:pt x="118692" y="510121"/>
                  </a:lnTo>
                  <a:lnTo>
                    <a:pt x="62257" y="464183"/>
                  </a:lnTo>
                  <a:lnTo>
                    <a:pt x="23024" y="414426"/>
                  </a:lnTo>
                  <a:lnTo>
                    <a:pt x="2626" y="361539"/>
                  </a:lnTo>
                  <a:lnTo>
                    <a:pt x="0" y="334137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247380" y="5145100"/>
            <a:ext cx="67741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b</a:t>
            </a:r>
            <a:r>
              <a:rPr sz="1800" spc="5" dirty="0">
                <a:latin typeface="Carlito"/>
                <a:cs typeface="Carlito"/>
              </a:rPr>
              <a:t>o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30911" y="3893820"/>
            <a:ext cx="1658620" cy="741045"/>
            <a:chOff x="6630911" y="3893820"/>
            <a:chExt cx="1658620" cy="741045"/>
          </a:xfrm>
        </p:grpSpPr>
        <p:sp>
          <p:nvSpPr>
            <p:cNvPr id="18" name="object 18"/>
            <p:cNvSpPr/>
            <p:nvPr/>
          </p:nvSpPr>
          <p:spPr>
            <a:xfrm>
              <a:off x="6630911" y="3893820"/>
              <a:ext cx="1658136" cy="7406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40295" y="4014216"/>
              <a:ext cx="1088136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68261" y="3909568"/>
              <a:ext cx="1584198" cy="66827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68261" y="3909568"/>
              <a:ext cx="1584325" cy="668655"/>
            </a:xfrm>
            <a:custGeom>
              <a:avLst/>
              <a:gdLst/>
              <a:ahLst/>
              <a:cxnLst/>
              <a:rect l="l" t="t" r="r" b="b"/>
              <a:pathLst>
                <a:path w="1584325" h="668654">
                  <a:moveTo>
                    <a:pt x="0" y="334136"/>
                  </a:moveTo>
                  <a:lnTo>
                    <a:pt x="10365" y="279940"/>
                  </a:lnTo>
                  <a:lnTo>
                    <a:pt x="40376" y="228526"/>
                  </a:lnTo>
                  <a:lnTo>
                    <a:pt x="88403" y="180585"/>
                  </a:lnTo>
                  <a:lnTo>
                    <a:pt x="152814" y="136803"/>
                  </a:lnTo>
                  <a:lnTo>
                    <a:pt x="190655" y="116687"/>
                  </a:lnTo>
                  <a:lnTo>
                    <a:pt x="231981" y="97869"/>
                  </a:lnTo>
                  <a:lnTo>
                    <a:pt x="276588" y="80435"/>
                  </a:lnTo>
                  <a:lnTo>
                    <a:pt x="324273" y="64471"/>
                  </a:lnTo>
                  <a:lnTo>
                    <a:pt x="374832" y="50063"/>
                  </a:lnTo>
                  <a:lnTo>
                    <a:pt x="428061" y="37297"/>
                  </a:lnTo>
                  <a:lnTo>
                    <a:pt x="483756" y="26259"/>
                  </a:lnTo>
                  <a:lnTo>
                    <a:pt x="541714" y="17035"/>
                  </a:lnTo>
                  <a:lnTo>
                    <a:pt x="601731" y="9711"/>
                  </a:lnTo>
                  <a:lnTo>
                    <a:pt x="663604" y="4373"/>
                  </a:lnTo>
                  <a:lnTo>
                    <a:pt x="727127" y="1107"/>
                  </a:lnTo>
                  <a:lnTo>
                    <a:pt x="792099" y="0"/>
                  </a:lnTo>
                  <a:lnTo>
                    <a:pt x="857053" y="1107"/>
                  </a:lnTo>
                  <a:lnTo>
                    <a:pt x="920563" y="4373"/>
                  </a:lnTo>
                  <a:lnTo>
                    <a:pt x="982424" y="9711"/>
                  </a:lnTo>
                  <a:lnTo>
                    <a:pt x="1042434" y="17035"/>
                  </a:lnTo>
                  <a:lnTo>
                    <a:pt x="1100387" y="26259"/>
                  </a:lnTo>
                  <a:lnTo>
                    <a:pt x="1156080" y="37297"/>
                  </a:lnTo>
                  <a:lnTo>
                    <a:pt x="1209309" y="50063"/>
                  </a:lnTo>
                  <a:lnTo>
                    <a:pt x="1259869" y="64471"/>
                  </a:lnTo>
                  <a:lnTo>
                    <a:pt x="1307557" y="80435"/>
                  </a:lnTo>
                  <a:lnTo>
                    <a:pt x="1352169" y="97869"/>
                  </a:lnTo>
                  <a:lnTo>
                    <a:pt x="1393500" y="116687"/>
                  </a:lnTo>
                  <a:lnTo>
                    <a:pt x="1431346" y="136803"/>
                  </a:lnTo>
                  <a:lnTo>
                    <a:pt x="1465505" y="158131"/>
                  </a:lnTo>
                  <a:lnTo>
                    <a:pt x="1521940" y="204079"/>
                  </a:lnTo>
                  <a:lnTo>
                    <a:pt x="1561173" y="253842"/>
                  </a:lnTo>
                  <a:lnTo>
                    <a:pt x="1581571" y="306733"/>
                  </a:lnTo>
                  <a:lnTo>
                    <a:pt x="1584198" y="334136"/>
                  </a:lnTo>
                  <a:lnTo>
                    <a:pt x="1581571" y="361540"/>
                  </a:lnTo>
                  <a:lnTo>
                    <a:pt x="1561173" y="414431"/>
                  </a:lnTo>
                  <a:lnTo>
                    <a:pt x="1521940" y="464194"/>
                  </a:lnTo>
                  <a:lnTo>
                    <a:pt x="1465505" y="510142"/>
                  </a:lnTo>
                  <a:lnTo>
                    <a:pt x="1431346" y="531470"/>
                  </a:lnTo>
                  <a:lnTo>
                    <a:pt x="1393500" y="551586"/>
                  </a:lnTo>
                  <a:lnTo>
                    <a:pt x="1352168" y="570404"/>
                  </a:lnTo>
                  <a:lnTo>
                    <a:pt x="1307557" y="587838"/>
                  </a:lnTo>
                  <a:lnTo>
                    <a:pt x="1259869" y="603802"/>
                  </a:lnTo>
                  <a:lnTo>
                    <a:pt x="1209309" y="618210"/>
                  </a:lnTo>
                  <a:lnTo>
                    <a:pt x="1156080" y="630976"/>
                  </a:lnTo>
                  <a:lnTo>
                    <a:pt x="1100387" y="642014"/>
                  </a:lnTo>
                  <a:lnTo>
                    <a:pt x="1042434" y="651238"/>
                  </a:lnTo>
                  <a:lnTo>
                    <a:pt x="982424" y="658562"/>
                  </a:lnTo>
                  <a:lnTo>
                    <a:pt x="920563" y="663900"/>
                  </a:lnTo>
                  <a:lnTo>
                    <a:pt x="857053" y="667166"/>
                  </a:lnTo>
                  <a:lnTo>
                    <a:pt x="792099" y="668273"/>
                  </a:lnTo>
                  <a:lnTo>
                    <a:pt x="727127" y="667166"/>
                  </a:lnTo>
                  <a:lnTo>
                    <a:pt x="663604" y="663900"/>
                  </a:lnTo>
                  <a:lnTo>
                    <a:pt x="601731" y="658562"/>
                  </a:lnTo>
                  <a:lnTo>
                    <a:pt x="541714" y="651238"/>
                  </a:lnTo>
                  <a:lnTo>
                    <a:pt x="483756" y="642014"/>
                  </a:lnTo>
                  <a:lnTo>
                    <a:pt x="428061" y="630976"/>
                  </a:lnTo>
                  <a:lnTo>
                    <a:pt x="374832" y="618210"/>
                  </a:lnTo>
                  <a:lnTo>
                    <a:pt x="324273" y="603802"/>
                  </a:lnTo>
                  <a:lnTo>
                    <a:pt x="276588" y="587838"/>
                  </a:lnTo>
                  <a:lnTo>
                    <a:pt x="231981" y="570404"/>
                  </a:lnTo>
                  <a:lnTo>
                    <a:pt x="190655" y="551586"/>
                  </a:lnTo>
                  <a:lnTo>
                    <a:pt x="152814" y="531470"/>
                  </a:lnTo>
                  <a:lnTo>
                    <a:pt x="118662" y="510142"/>
                  </a:lnTo>
                  <a:lnTo>
                    <a:pt x="62239" y="464194"/>
                  </a:lnTo>
                  <a:lnTo>
                    <a:pt x="23017" y="414431"/>
                  </a:lnTo>
                  <a:lnTo>
                    <a:pt x="2625" y="361540"/>
                  </a:lnTo>
                  <a:lnTo>
                    <a:pt x="0" y="334136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112888" y="4080508"/>
            <a:ext cx="88811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pé</a:t>
            </a:r>
            <a:r>
              <a:rPr sz="1800" dirty="0">
                <a:latin typeface="Carlito"/>
                <a:cs typeface="Carlito"/>
              </a:rPr>
              <a:t>t</a:t>
            </a:r>
            <a:r>
              <a:rPr sz="1800" spc="-35" dirty="0">
                <a:latin typeface="Carlito"/>
                <a:cs typeface="Carlito"/>
              </a:rPr>
              <a:t>r</a:t>
            </a:r>
            <a:r>
              <a:rPr sz="1800" spc="5" dirty="0">
                <a:latin typeface="Carlito"/>
                <a:cs typeface="Carlito"/>
              </a:rPr>
              <a:t>o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21043" y="4940808"/>
            <a:ext cx="2289175" cy="844550"/>
            <a:chOff x="2321043" y="4940808"/>
            <a:chExt cx="2289175" cy="844550"/>
          </a:xfrm>
        </p:grpSpPr>
        <p:sp>
          <p:nvSpPr>
            <p:cNvPr id="24" name="object 24"/>
            <p:cNvSpPr/>
            <p:nvPr/>
          </p:nvSpPr>
          <p:spPr>
            <a:xfrm>
              <a:off x="2321043" y="4957572"/>
              <a:ext cx="2289066" cy="7406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6520" y="4940808"/>
              <a:ext cx="1716024" cy="84429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56993" y="4973955"/>
              <a:ext cx="2215515" cy="66819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6993" y="4973955"/>
              <a:ext cx="2215515" cy="668655"/>
            </a:xfrm>
            <a:custGeom>
              <a:avLst/>
              <a:gdLst/>
              <a:ahLst/>
              <a:cxnLst/>
              <a:rect l="l" t="t" r="r" b="b"/>
              <a:pathLst>
                <a:path w="2215515" h="668654">
                  <a:moveTo>
                    <a:pt x="0" y="334137"/>
                  </a:moveTo>
                  <a:lnTo>
                    <a:pt x="8630" y="292225"/>
                  </a:lnTo>
                  <a:lnTo>
                    <a:pt x="33830" y="251866"/>
                  </a:lnTo>
                  <a:lnTo>
                    <a:pt x="74562" y="213373"/>
                  </a:lnTo>
                  <a:lnTo>
                    <a:pt x="129788" y="177060"/>
                  </a:lnTo>
                  <a:lnTo>
                    <a:pt x="198470" y="143240"/>
                  </a:lnTo>
                  <a:lnTo>
                    <a:pt x="237532" y="127363"/>
                  </a:lnTo>
                  <a:lnTo>
                    <a:pt x="279570" y="112226"/>
                  </a:lnTo>
                  <a:lnTo>
                    <a:pt x="324453" y="97869"/>
                  </a:lnTo>
                  <a:lnTo>
                    <a:pt x="372051" y="84331"/>
                  </a:lnTo>
                  <a:lnTo>
                    <a:pt x="422235" y="71651"/>
                  </a:lnTo>
                  <a:lnTo>
                    <a:pt x="474875" y="59868"/>
                  </a:lnTo>
                  <a:lnTo>
                    <a:pt x="529842" y="49021"/>
                  </a:lnTo>
                  <a:lnTo>
                    <a:pt x="587005" y="39150"/>
                  </a:lnTo>
                  <a:lnTo>
                    <a:pt x="646235" y="30294"/>
                  </a:lnTo>
                  <a:lnTo>
                    <a:pt x="707402" y="22492"/>
                  </a:lnTo>
                  <a:lnTo>
                    <a:pt x="770376" y="15782"/>
                  </a:lnTo>
                  <a:lnTo>
                    <a:pt x="835028" y="10205"/>
                  </a:lnTo>
                  <a:lnTo>
                    <a:pt x="901229" y="5799"/>
                  </a:lnTo>
                  <a:lnTo>
                    <a:pt x="968847" y="2603"/>
                  </a:lnTo>
                  <a:lnTo>
                    <a:pt x="1037754" y="657"/>
                  </a:lnTo>
                  <a:lnTo>
                    <a:pt x="1107820" y="0"/>
                  </a:lnTo>
                  <a:lnTo>
                    <a:pt x="1177872" y="657"/>
                  </a:lnTo>
                  <a:lnTo>
                    <a:pt x="1246767" y="2603"/>
                  </a:lnTo>
                  <a:lnTo>
                    <a:pt x="1314373" y="5799"/>
                  </a:lnTo>
                  <a:lnTo>
                    <a:pt x="1380563" y="10205"/>
                  </a:lnTo>
                  <a:lnTo>
                    <a:pt x="1445205" y="15782"/>
                  </a:lnTo>
                  <a:lnTo>
                    <a:pt x="1508170" y="22492"/>
                  </a:lnTo>
                  <a:lnTo>
                    <a:pt x="1569329" y="30294"/>
                  </a:lnTo>
                  <a:lnTo>
                    <a:pt x="1628551" y="39150"/>
                  </a:lnTo>
                  <a:lnTo>
                    <a:pt x="1685708" y="49021"/>
                  </a:lnTo>
                  <a:lnTo>
                    <a:pt x="1740668" y="59868"/>
                  </a:lnTo>
                  <a:lnTo>
                    <a:pt x="1793303" y="71651"/>
                  </a:lnTo>
                  <a:lnTo>
                    <a:pt x="1843483" y="84331"/>
                  </a:lnTo>
                  <a:lnTo>
                    <a:pt x="1891077" y="97869"/>
                  </a:lnTo>
                  <a:lnTo>
                    <a:pt x="1935957" y="112226"/>
                  </a:lnTo>
                  <a:lnTo>
                    <a:pt x="1977991" y="127363"/>
                  </a:lnTo>
                  <a:lnTo>
                    <a:pt x="2017052" y="143240"/>
                  </a:lnTo>
                  <a:lnTo>
                    <a:pt x="2053008" y="159819"/>
                  </a:lnTo>
                  <a:lnTo>
                    <a:pt x="2115089" y="194925"/>
                  </a:lnTo>
                  <a:lnTo>
                    <a:pt x="2163195" y="232367"/>
                  </a:lnTo>
                  <a:lnTo>
                    <a:pt x="2196290" y="271831"/>
                  </a:lnTo>
                  <a:lnTo>
                    <a:pt x="2213335" y="313006"/>
                  </a:lnTo>
                  <a:lnTo>
                    <a:pt x="2215515" y="334137"/>
                  </a:lnTo>
                  <a:lnTo>
                    <a:pt x="2213335" y="355267"/>
                  </a:lnTo>
                  <a:lnTo>
                    <a:pt x="2196290" y="396439"/>
                  </a:lnTo>
                  <a:lnTo>
                    <a:pt x="2163195" y="435899"/>
                  </a:lnTo>
                  <a:lnTo>
                    <a:pt x="2115089" y="473335"/>
                  </a:lnTo>
                  <a:lnTo>
                    <a:pt x="2053008" y="508433"/>
                  </a:lnTo>
                  <a:lnTo>
                    <a:pt x="2017052" y="525008"/>
                  </a:lnTo>
                  <a:lnTo>
                    <a:pt x="1977991" y="540881"/>
                  </a:lnTo>
                  <a:lnTo>
                    <a:pt x="1935957" y="556013"/>
                  </a:lnTo>
                  <a:lnTo>
                    <a:pt x="1891077" y="570366"/>
                  </a:lnTo>
                  <a:lnTo>
                    <a:pt x="1843483" y="583900"/>
                  </a:lnTo>
                  <a:lnTo>
                    <a:pt x="1793303" y="596576"/>
                  </a:lnTo>
                  <a:lnTo>
                    <a:pt x="1740668" y="608354"/>
                  </a:lnTo>
                  <a:lnTo>
                    <a:pt x="1685708" y="619197"/>
                  </a:lnTo>
                  <a:lnTo>
                    <a:pt x="1628551" y="629064"/>
                  </a:lnTo>
                  <a:lnTo>
                    <a:pt x="1569329" y="637916"/>
                  </a:lnTo>
                  <a:lnTo>
                    <a:pt x="1508170" y="645715"/>
                  </a:lnTo>
                  <a:lnTo>
                    <a:pt x="1445205" y="652422"/>
                  </a:lnTo>
                  <a:lnTo>
                    <a:pt x="1380563" y="657997"/>
                  </a:lnTo>
                  <a:lnTo>
                    <a:pt x="1314373" y="662401"/>
                  </a:lnTo>
                  <a:lnTo>
                    <a:pt x="1246767" y="665595"/>
                  </a:lnTo>
                  <a:lnTo>
                    <a:pt x="1177872" y="667540"/>
                  </a:lnTo>
                  <a:lnTo>
                    <a:pt x="1107820" y="668197"/>
                  </a:lnTo>
                  <a:lnTo>
                    <a:pt x="1037754" y="667540"/>
                  </a:lnTo>
                  <a:lnTo>
                    <a:pt x="968847" y="665595"/>
                  </a:lnTo>
                  <a:lnTo>
                    <a:pt x="901229" y="662401"/>
                  </a:lnTo>
                  <a:lnTo>
                    <a:pt x="835028" y="657997"/>
                  </a:lnTo>
                  <a:lnTo>
                    <a:pt x="770376" y="652422"/>
                  </a:lnTo>
                  <a:lnTo>
                    <a:pt x="707402" y="645715"/>
                  </a:lnTo>
                  <a:lnTo>
                    <a:pt x="646235" y="637916"/>
                  </a:lnTo>
                  <a:lnTo>
                    <a:pt x="587005" y="629064"/>
                  </a:lnTo>
                  <a:lnTo>
                    <a:pt x="529842" y="619197"/>
                  </a:lnTo>
                  <a:lnTo>
                    <a:pt x="474875" y="608354"/>
                  </a:lnTo>
                  <a:lnTo>
                    <a:pt x="422235" y="596576"/>
                  </a:lnTo>
                  <a:lnTo>
                    <a:pt x="372051" y="583900"/>
                  </a:lnTo>
                  <a:lnTo>
                    <a:pt x="324453" y="570366"/>
                  </a:lnTo>
                  <a:lnTo>
                    <a:pt x="279570" y="556013"/>
                  </a:lnTo>
                  <a:lnTo>
                    <a:pt x="237532" y="540881"/>
                  </a:lnTo>
                  <a:lnTo>
                    <a:pt x="198470" y="525008"/>
                  </a:lnTo>
                  <a:lnTo>
                    <a:pt x="162511" y="508433"/>
                  </a:lnTo>
                  <a:lnTo>
                    <a:pt x="100428" y="473335"/>
                  </a:lnTo>
                  <a:lnTo>
                    <a:pt x="52319" y="435899"/>
                  </a:lnTo>
                  <a:lnTo>
                    <a:pt x="19224" y="396439"/>
                  </a:lnTo>
                  <a:lnTo>
                    <a:pt x="2179" y="355267"/>
                  </a:lnTo>
                  <a:lnTo>
                    <a:pt x="0" y="334137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807335" y="5007991"/>
            <a:ext cx="19932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rlito"/>
                <a:cs typeface="Carlito"/>
              </a:rPr>
              <a:t>R</a:t>
            </a:r>
            <a:r>
              <a:rPr sz="1800" spc="-25" dirty="0">
                <a:latin typeface="Carlito"/>
                <a:cs typeface="Carlito"/>
              </a:rPr>
              <a:t>ay</a:t>
            </a:r>
            <a:r>
              <a:rPr sz="1800" spc="5" dirty="0">
                <a:latin typeface="Carlito"/>
                <a:cs typeface="Carlito"/>
              </a:rPr>
              <a:t>o</a:t>
            </a:r>
            <a:r>
              <a:rPr sz="1800" spc="-10" dirty="0">
                <a:latin typeface="Carlito"/>
                <a:cs typeface="Carlito"/>
              </a:rPr>
              <a:t>nne</a:t>
            </a:r>
            <a:r>
              <a:rPr sz="1800" dirty="0">
                <a:latin typeface="Carlito"/>
                <a:cs typeface="Carlito"/>
              </a:rPr>
              <a:t>m</a:t>
            </a:r>
            <a:r>
              <a:rPr sz="1800" spc="-10" dirty="0">
                <a:latin typeface="Carlito"/>
                <a:cs typeface="Carlito"/>
              </a:rPr>
              <a:t>e</a:t>
            </a:r>
            <a:r>
              <a:rPr sz="1800" spc="-35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t  </a:t>
            </a:r>
            <a:r>
              <a:rPr sz="1800" spc="-10" dirty="0">
                <a:latin typeface="Carlito"/>
                <a:cs typeface="Carlito"/>
              </a:rPr>
              <a:t>solaire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735567" y="3921224"/>
            <a:ext cx="1658620" cy="744220"/>
            <a:chOff x="2735567" y="3921224"/>
            <a:chExt cx="1658620" cy="744220"/>
          </a:xfrm>
        </p:grpSpPr>
        <p:sp>
          <p:nvSpPr>
            <p:cNvPr id="30" name="object 30"/>
            <p:cNvSpPr/>
            <p:nvPr/>
          </p:nvSpPr>
          <p:spPr>
            <a:xfrm>
              <a:off x="2735567" y="3921224"/>
              <a:ext cx="1658136" cy="7437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27831" y="4041648"/>
              <a:ext cx="722376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71774" y="3938905"/>
              <a:ext cx="1584198" cy="66814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71774" y="3938905"/>
              <a:ext cx="1584325" cy="668655"/>
            </a:xfrm>
            <a:custGeom>
              <a:avLst/>
              <a:gdLst/>
              <a:ahLst/>
              <a:cxnLst/>
              <a:rect l="l" t="t" r="r" b="b"/>
              <a:pathLst>
                <a:path w="1584325" h="668654">
                  <a:moveTo>
                    <a:pt x="0" y="334137"/>
                  </a:moveTo>
                  <a:lnTo>
                    <a:pt x="10369" y="279940"/>
                  </a:lnTo>
                  <a:lnTo>
                    <a:pt x="40389" y="228526"/>
                  </a:lnTo>
                  <a:lnTo>
                    <a:pt x="88427" y="180585"/>
                  </a:lnTo>
                  <a:lnTo>
                    <a:pt x="152851" y="136803"/>
                  </a:lnTo>
                  <a:lnTo>
                    <a:pt x="190697" y="116687"/>
                  </a:lnTo>
                  <a:lnTo>
                    <a:pt x="232028" y="97869"/>
                  </a:lnTo>
                  <a:lnTo>
                    <a:pt x="276640" y="80435"/>
                  </a:lnTo>
                  <a:lnTo>
                    <a:pt x="324328" y="64471"/>
                  </a:lnTo>
                  <a:lnTo>
                    <a:pt x="374888" y="50063"/>
                  </a:lnTo>
                  <a:lnTo>
                    <a:pt x="428117" y="37297"/>
                  </a:lnTo>
                  <a:lnTo>
                    <a:pt x="483810" y="26259"/>
                  </a:lnTo>
                  <a:lnTo>
                    <a:pt x="541763" y="17035"/>
                  </a:lnTo>
                  <a:lnTo>
                    <a:pt x="601773" y="9711"/>
                  </a:lnTo>
                  <a:lnTo>
                    <a:pt x="663634" y="4373"/>
                  </a:lnTo>
                  <a:lnTo>
                    <a:pt x="727144" y="1107"/>
                  </a:lnTo>
                  <a:lnTo>
                    <a:pt x="792099" y="0"/>
                  </a:lnTo>
                  <a:lnTo>
                    <a:pt x="857070" y="1107"/>
                  </a:lnTo>
                  <a:lnTo>
                    <a:pt x="920593" y="4373"/>
                  </a:lnTo>
                  <a:lnTo>
                    <a:pt x="982466" y="9711"/>
                  </a:lnTo>
                  <a:lnTo>
                    <a:pt x="1042483" y="17035"/>
                  </a:lnTo>
                  <a:lnTo>
                    <a:pt x="1100441" y="26259"/>
                  </a:lnTo>
                  <a:lnTo>
                    <a:pt x="1156136" y="37297"/>
                  </a:lnTo>
                  <a:lnTo>
                    <a:pt x="1209365" y="50063"/>
                  </a:lnTo>
                  <a:lnTo>
                    <a:pt x="1259924" y="64471"/>
                  </a:lnTo>
                  <a:lnTo>
                    <a:pt x="1307609" y="80435"/>
                  </a:lnTo>
                  <a:lnTo>
                    <a:pt x="1352216" y="97869"/>
                  </a:lnTo>
                  <a:lnTo>
                    <a:pt x="1393542" y="116687"/>
                  </a:lnTo>
                  <a:lnTo>
                    <a:pt x="1431383" y="136803"/>
                  </a:lnTo>
                  <a:lnTo>
                    <a:pt x="1465535" y="158131"/>
                  </a:lnTo>
                  <a:lnTo>
                    <a:pt x="1521958" y="204079"/>
                  </a:lnTo>
                  <a:lnTo>
                    <a:pt x="1561180" y="253842"/>
                  </a:lnTo>
                  <a:lnTo>
                    <a:pt x="1581572" y="306733"/>
                  </a:lnTo>
                  <a:lnTo>
                    <a:pt x="1584198" y="334137"/>
                  </a:lnTo>
                  <a:lnTo>
                    <a:pt x="1581572" y="361522"/>
                  </a:lnTo>
                  <a:lnTo>
                    <a:pt x="1561180" y="414382"/>
                  </a:lnTo>
                  <a:lnTo>
                    <a:pt x="1521958" y="464121"/>
                  </a:lnTo>
                  <a:lnTo>
                    <a:pt x="1465535" y="510050"/>
                  </a:lnTo>
                  <a:lnTo>
                    <a:pt x="1431383" y="531371"/>
                  </a:lnTo>
                  <a:lnTo>
                    <a:pt x="1393542" y="551480"/>
                  </a:lnTo>
                  <a:lnTo>
                    <a:pt x="1352216" y="570293"/>
                  </a:lnTo>
                  <a:lnTo>
                    <a:pt x="1307609" y="587723"/>
                  </a:lnTo>
                  <a:lnTo>
                    <a:pt x="1259924" y="603683"/>
                  </a:lnTo>
                  <a:lnTo>
                    <a:pt x="1209365" y="618089"/>
                  </a:lnTo>
                  <a:lnTo>
                    <a:pt x="1156136" y="630853"/>
                  </a:lnTo>
                  <a:lnTo>
                    <a:pt x="1100441" y="641889"/>
                  </a:lnTo>
                  <a:lnTo>
                    <a:pt x="1042483" y="651112"/>
                  </a:lnTo>
                  <a:lnTo>
                    <a:pt x="982466" y="658436"/>
                  </a:lnTo>
                  <a:lnTo>
                    <a:pt x="920593" y="663773"/>
                  </a:lnTo>
                  <a:lnTo>
                    <a:pt x="857070" y="667039"/>
                  </a:lnTo>
                  <a:lnTo>
                    <a:pt x="792099" y="668147"/>
                  </a:lnTo>
                  <a:lnTo>
                    <a:pt x="727144" y="667039"/>
                  </a:lnTo>
                  <a:lnTo>
                    <a:pt x="663634" y="663773"/>
                  </a:lnTo>
                  <a:lnTo>
                    <a:pt x="601773" y="658436"/>
                  </a:lnTo>
                  <a:lnTo>
                    <a:pt x="541763" y="651112"/>
                  </a:lnTo>
                  <a:lnTo>
                    <a:pt x="483810" y="641889"/>
                  </a:lnTo>
                  <a:lnTo>
                    <a:pt x="428117" y="630853"/>
                  </a:lnTo>
                  <a:lnTo>
                    <a:pt x="374888" y="618089"/>
                  </a:lnTo>
                  <a:lnTo>
                    <a:pt x="324328" y="603683"/>
                  </a:lnTo>
                  <a:lnTo>
                    <a:pt x="276640" y="587723"/>
                  </a:lnTo>
                  <a:lnTo>
                    <a:pt x="232028" y="570293"/>
                  </a:lnTo>
                  <a:lnTo>
                    <a:pt x="190697" y="551480"/>
                  </a:lnTo>
                  <a:lnTo>
                    <a:pt x="152851" y="531371"/>
                  </a:lnTo>
                  <a:lnTo>
                    <a:pt x="118692" y="510050"/>
                  </a:lnTo>
                  <a:lnTo>
                    <a:pt x="62257" y="464121"/>
                  </a:lnTo>
                  <a:lnTo>
                    <a:pt x="23024" y="414382"/>
                  </a:lnTo>
                  <a:lnTo>
                    <a:pt x="2626" y="361522"/>
                  </a:lnTo>
                  <a:lnTo>
                    <a:pt x="0" y="334137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200400" y="4114800"/>
            <a:ext cx="79298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g</a:t>
            </a:r>
            <a:r>
              <a:rPr sz="1800" dirty="0">
                <a:latin typeface="Carlito"/>
                <a:cs typeface="Carlito"/>
              </a:rPr>
              <a:t>az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648200" y="3810000"/>
            <a:ext cx="1658136" cy="740663"/>
            <a:chOff x="4680191" y="3893820"/>
            <a:chExt cx="1658136" cy="740663"/>
          </a:xfrm>
        </p:grpSpPr>
        <p:sp>
          <p:nvSpPr>
            <p:cNvPr id="36" name="object 36"/>
            <p:cNvSpPr/>
            <p:nvPr/>
          </p:nvSpPr>
          <p:spPr>
            <a:xfrm>
              <a:off x="4680191" y="3893820"/>
              <a:ext cx="1658136" cy="7406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20639" y="4014216"/>
              <a:ext cx="82296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16017" y="3893820"/>
              <a:ext cx="1584198" cy="66827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16017" y="3909568"/>
              <a:ext cx="1584325" cy="668655"/>
            </a:xfrm>
            <a:custGeom>
              <a:avLst/>
              <a:gdLst/>
              <a:ahLst/>
              <a:cxnLst/>
              <a:rect l="l" t="t" r="r" b="b"/>
              <a:pathLst>
                <a:path w="1584325" h="668654">
                  <a:moveTo>
                    <a:pt x="0" y="334136"/>
                  </a:moveTo>
                  <a:lnTo>
                    <a:pt x="10365" y="279940"/>
                  </a:lnTo>
                  <a:lnTo>
                    <a:pt x="40376" y="228526"/>
                  </a:lnTo>
                  <a:lnTo>
                    <a:pt x="88403" y="180585"/>
                  </a:lnTo>
                  <a:lnTo>
                    <a:pt x="152814" y="136803"/>
                  </a:lnTo>
                  <a:lnTo>
                    <a:pt x="190655" y="116687"/>
                  </a:lnTo>
                  <a:lnTo>
                    <a:pt x="231981" y="97869"/>
                  </a:lnTo>
                  <a:lnTo>
                    <a:pt x="276588" y="80435"/>
                  </a:lnTo>
                  <a:lnTo>
                    <a:pt x="324273" y="64471"/>
                  </a:lnTo>
                  <a:lnTo>
                    <a:pt x="374832" y="50063"/>
                  </a:lnTo>
                  <a:lnTo>
                    <a:pt x="428061" y="37297"/>
                  </a:lnTo>
                  <a:lnTo>
                    <a:pt x="483756" y="26259"/>
                  </a:lnTo>
                  <a:lnTo>
                    <a:pt x="541714" y="17035"/>
                  </a:lnTo>
                  <a:lnTo>
                    <a:pt x="601731" y="9711"/>
                  </a:lnTo>
                  <a:lnTo>
                    <a:pt x="663604" y="4373"/>
                  </a:lnTo>
                  <a:lnTo>
                    <a:pt x="727127" y="1107"/>
                  </a:lnTo>
                  <a:lnTo>
                    <a:pt x="792099" y="0"/>
                  </a:lnTo>
                  <a:lnTo>
                    <a:pt x="857053" y="1107"/>
                  </a:lnTo>
                  <a:lnTo>
                    <a:pt x="920563" y="4373"/>
                  </a:lnTo>
                  <a:lnTo>
                    <a:pt x="982424" y="9711"/>
                  </a:lnTo>
                  <a:lnTo>
                    <a:pt x="1042434" y="17035"/>
                  </a:lnTo>
                  <a:lnTo>
                    <a:pt x="1100387" y="26259"/>
                  </a:lnTo>
                  <a:lnTo>
                    <a:pt x="1156080" y="37297"/>
                  </a:lnTo>
                  <a:lnTo>
                    <a:pt x="1209309" y="50063"/>
                  </a:lnTo>
                  <a:lnTo>
                    <a:pt x="1259869" y="64471"/>
                  </a:lnTo>
                  <a:lnTo>
                    <a:pt x="1307557" y="80435"/>
                  </a:lnTo>
                  <a:lnTo>
                    <a:pt x="1352169" y="97869"/>
                  </a:lnTo>
                  <a:lnTo>
                    <a:pt x="1393500" y="116687"/>
                  </a:lnTo>
                  <a:lnTo>
                    <a:pt x="1431346" y="136803"/>
                  </a:lnTo>
                  <a:lnTo>
                    <a:pt x="1465505" y="158131"/>
                  </a:lnTo>
                  <a:lnTo>
                    <a:pt x="1521940" y="204079"/>
                  </a:lnTo>
                  <a:lnTo>
                    <a:pt x="1561173" y="253842"/>
                  </a:lnTo>
                  <a:lnTo>
                    <a:pt x="1581571" y="306733"/>
                  </a:lnTo>
                  <a:lnTo>
                    <a:pt x="1584198" y="334136"/>
                  </a:lnTo>
                  <a:lnTo>
                    <a:pt x="1581571" y="361540"/>
                  </a:lnTo>
                  <a:lnTo>
                    <a:pt x="1561173" y="414431"/>
                  </a:lnTo>
                  <a:lnTo>
                    <a:pt x="1521940" y="464194"/>
                  </a:lnTo>
                  <a:lnTo>
                    <a:pt x="1465505" y="510142"/>
                  </a:lnTo>
                  <a:lnTo>
                    <a:pt x="1431346" y="531470"/>
                  </a:lnTo>
                  <a:lnTo>
                    <a:pt x="1393500" y="551586"/>
                  </a:lnTo>
                  <a:lnTo>
                    <a:pt x="1352169" y="570404"/>
                  </a:lnTo>
                  <a:lnTo>
                    <a:pt x="1307557" y="587838"/>
                  </a:lnTo>
                  <a:lnTo>
                    <a:pt x="1259869" y="603802"/>
                  </a:lnTo>
                  <a:lnTo>
                    <a:pt x="1209309" y="618210"/>
                  </a:lnTo>
                  <a:lnTo>
                    <a:pt x="1156080" y="630976"/>
                  </a:lnTo>
                  <a:lnTo>
                    <a:pt x="1100387" y="642014"/>
                  </a:lnTo>
                  <a:lnTo>
                    <a:pt x="1042434" y="651238"/>
                  </a:lnTo>
                  <a:lnTo>
                    <a:pt x="982424" y="658562"/>
                  </a:lnTo>
                  <a:lnTo>
                    <a:pt x="920563" y="663900"/>
                  </a:lnTo>
                  <a:lnTo>
                    <a:pt x="857053" y="667166"/>
                  </a:lnTo>
                  <a:lnTo>
                    <a:pt x="792099" y="668273"/>
                  </a:lnTo>
                  <a:lnTo>
                    <a:pt x="727127" y="667166"/>
                  </a:lnTo>
                  <a:lnTo>
                    <a:pt x="663604" y="663900"/>
                  </a:lnTo>
                  <a:lnTo>
                    <a:pt x="601731" y="658562"/>
                  </a:lnTo>
                  <a:lnTo>
                    <a:pt x="541714" y="651238"/>
                  </a:lnTo>
                  <a:lnTo>
                    <a:pt x="483756" y="642014"/>
                  </a:lnTo>
                  <a:lnTo>
                    <a:pt x="428061" y="630976"/>
                  </a:lnTo>
                  <a:lnTo>
                    <a:pt x="374832" y="618210"/>
                  </a:lnTo>
                  <a:lnTo>
                    <a:pt x="324273" y="603802"/>
                  </a:lnTo>
                  <a:lnTo>
                    <a:pt x="276588" y="587838"/>
                  </a:lnTo>
                  <a:lnTo>
                    <a:pt x="231981" y="570404"/>
                  </a:lnTo>
                  <a:lnTo>
                    <a:pt x="190655" y="551586"/>
                  </a:lnTo>
                  <a:lnTo>
                    <a:pt x="152814" y="531470"/>
                  </a:lnTo>
                  <a:lnTo>
                    <a:pt x="118662" y="510142"/>
                  </a:lnTo>
                  <a:lnTo>
                    <a:pt x="62239" y="464194"/>
                  </a:lnTo>
                  <a:lnTo>
                    <a:pt x="23017" y="414431"/>
                  </a:lnTo>
                  <a:lnTo>
                    <a:pt x="2625" y="361540"/>
                  </a:lnTo>
                  <a:lnTo>
                    <a:pt x="0" y="334136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105400" y="4038600"/>
            <a:ext cx="8484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v</a:t>
            </a:r>
            <a:r>
              <a:rPr sz="1800" spc="-10" dirty="0">
                <a:latin typeface="Carlito"/>
                <a:cs typeface="Carlito"/>
              </a:rPr>
              <a:t>e</a:t>
            </a:r>
            <a:r>
              <a:rPr sz="1800" spc="-35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572000" y="4953000"/>
            <a:ext cx="1828800" cy="741045"/>
            <a:chOff x="4680203" y="4991100"/>
            <a:chExt cx="1828800" cy="741045"/>
          </a:xfrm>
        </p:grpSpPr>
        <p:sp>
          <p:nvSpPr>
            <p:cNvPr id="42" name="object 42"/>
            <p:cNvSpPr/>
            <p:nvPr/>
          </p:nvSpPr>
          <p:spPr>
            <a:xfrm>
              <a:off x="4680203" y="4991100"/>
              <a:ext cx="1828800" cy="7406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56047" y="5111495"/>
              <a:ext cx="1383791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16144" y="5006848"/>
              <a:ext cx="1755902" cy="66812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16144" y="5006848"/>
              <a:ext cx="1756410" cy="668655"/>
            </a:xfrm>
            <a:custGeom>
              <a:avLst/>
              <a:gdLst/>
              <a:ahLst/>
              <a:cxnLst/>
              <a:rect l="l" t="t" r="r" b="b"/>
              <a:pathLst>
                <a:path w="1756410" h="668654">
                  <a:moveTo>
                    <a:pt x="0" y="334009"/>
                  </a:moveTo>
                  <a:lnTo>
                    <a:pt x="10435" y="282339"/>
                  </a:lnTo>
                  <a:lnTo>
                    <a:pt x="40700" y="233169"/>
                  </a:lnTo>
                  <a:lnTo>
                    <a:pt x="89234" y="187093"/>
                  </a:lnTo>
                  <a:lnTo>
                    <a:pt x="154475" y="144704"/>
                  </a:lnTo>
                  <a:lnTo>
                    <a:pt x="192873" y="125077"/>
                  </a:lnTo>
                  <a:lnTo>
                    <a:pt x="234862" y="106594"/>
                  </a:lnTo>
                  <a:lnTo>
                    <a:pt x="280248" y="89330"/>
                  </a:lnTo>
                  <a:lnTo>
                    <a:pt x="328834" y="73358"/>
                  </a:lnTo>
                  <a:lnTo>
                    <a:pt x="380426" y="58753"/>
                  </a:lnTo>
                  <a:lnTo>
                    <a:pt x="434829" y="45588"/>
                  </a:lnTo>
                  <a:lnTo>
                    <a:pt x="491847" y="33938"/>
                  </a:lnTo>
                  <a:lnTo>
                    <a:pt x="551285" y="23877"/>
                  </a:lnTo>
                  <a:lnTo>
                    <a:pt x="612949" y="15479"/>
                  </a:lnTo>
                  <a:lnTo>
                    <a:pt x="676642" y="8818"/>
                  </a:lnTo>
                  <a:lnTo>
                    <a:pt x="742170" y="3968"/>
                  </a:lnTo>
                  <a:lnTo>
                    <a:pt x="809338" y="1004"/>
                  </a:lnTo>
                  <a:lnTo>
                    <a:pt x="877951" y="0"/>
                  </a:lnTo>
                  <a:lnTo>
                    <a:pt x="946563" y="1004"/>
                  </a:lnTo>
                  <a:lnTo>
                    <a:pt x="1013731" y="3968"/>
                  </a:lnTo>
                  <a:lnTo>
                    <a:pt x="1079259" y="8818"/>
                  </a:lnTo>
                  <a:lnTo>
                    <a:pt x="1142952" y="15479"/>
                  </a:lnTo>
                  <a:lnTo>
                    <a:pt x="1204616" y="23877"/>
                  </a:lnTo>
                  <a:lnTo>
                    <a:pt x="1264054" y="33938"/>
                  </a:lnTo>
                  <a:lnTo>
                    <a:pt x="1321072" y="45588"/>
                  </a:lnTo>
                  <a:lnTo>
                    <a:pt x="1375475" y="58753"/>
                  </a:lnTo>
                  <a:lnTo>
                    <a:pt x="1427067" y="73358"/>
                  </a:lnTo>
                  <a:lnTo>
                    <a:pt x="1475653" y="89330"/>
                  </a:lnTo>
                  <a:lnTo>
                    <a:pt x="1521039" y="106594"/>
                  </a:lnTo>
                  <a:lnTo>
                    <a:pt x="1563028" y="125077"/>
                  </a:lnTo>
                  <a:lnTo>
                    <a:pt x="1601426" y="144704"/>
                  </a:lnTo>
                  <a:lnTo>
                    <a:pt x="1636037" y="165401"/>
                  </a:lnTo>
                  <a:lnTo>
                    <a:pt x="1693120" y="209707"/>
                  </a:lnTo>
                  <a:lnTo>
                    <a:pt x="1732715" y="257404"/>
                  </a:lnTo>
                  <a:lnTo>
                    <a:pt x="1753260" y="307899"/>
                  </a:lnTo>
                  <a:lnTo>
                    <a:pt x="1755902" y="334009"/>
                  </a:lnTo>
                  <a:lnTo>
                    <a:pt x="1753260" y="360121"/>
                  </a:lnTo>
                  <a:lnTo>
                    <a:pt x="1732715" y="410620"/>
                  </a:lnTo>
                  <a:lnTo>
                    <a:pt x="1693120" y="458326"/>
                  </a:lnTo>
                  <a:lnTo>
                    <a:pt x="1636037" y="502645"/>
                  </a:lnTo>
                  <a:lnTo>
                    <a:pt x="1601426" y="523348"/>
                  </a:lnTo>
                  <a:lnTo>
                    <a:pt x="1563028" y="542982"/>
                  </a:lnTo>
                  <a:lnTo>
                    <a:pt x="1521039" y="561472"/>
                  </a:lnTo>
                  <a:lnTo>
                    <a:pt x="1475653" y="578743"/>
                  </a:lnTo>
                  <a:lnTo>
                    <a:pt x="1427067" y="594723"/>
                  </a:lnTo>
                  <a:lnTo>
                    <a:pt x="1375475" y="609335"/>
                  </a:lnTo>
                  <a:lnTo>
                    <a:pt x="1321072" y="622506"/>
                  </a:lnTo>
                  <a:lnTo>
                    <a:pt x="1264054" y="634163"/>
                  </a:lnTo>
                  <a:lnTo>
                    <a:pt x="1204616" y="644229"/>
                  </a:lnTo>
                  <a:lnTo>
                    <a:pt x="1142952" y="652632"/>
                  </a:lnTo>
                  <a:lnTo>
                    <a:pt x="1079259" y="659297"/>
                  </a:lnTo>
                  <a:lnTo>
                    <a:pt x="1013731" y="664150"/>
                  </a:lnTo>
                  <a:lnTo>
                    <a:pt x="946563" y="667116"/>
                  </a:lnTo>
                  <a:lnTo>
                    <a:pt x="877951" y="668121"/>
                  </a:lnTo>
                  <a:lnTo>
                    <a:pt x="809338" y="667116"/>
                  </a:lnTo>
                  <a:lnTo>
                    <a:pt x="742170" y="664150"/>
                  </a:lnTo>
                  <a:lnTo>
                    <a:pt x="676642" y="659297"/>
                  </a:lnTo>
                  <a:lnTo>
                    <a:pt x="612949" y="652632"/>
                  </a:lnTo>
                  <a:lnTo>
                    <a:pt x="551285" y="644229"/>
                  </a:lnTo>
                  <a:lnTo>
                    <a:pt x="491847" y="634163"/>
                  </a:lnTo>
                  <a:lnTo>
                    <a:pt x="434829" y="622506"/>
                  </a:lnTo>
                  <a:lnTo>
                    <a:pt x="380426" y="609335"/>
                  </a:lnTo>
                  <a:lnTo>
                    <a:pt x="328834" y="594723"/>
                  </a:lnTo>
                  <a:lnTo>
                    <a:pt x="280248" y="578743"/>
                  </a:lnTo>
                  <a:lnTo>
                    <a:pt x="234862" y="561472"/>
                  </a:lnTo>
                  <a:lnTo>
                    <a:pt x="192873" y="542982"/>
                  </a:lnTo>
                  <a:lnTo>
                    <a:pt x="154475" y="523348"/>
                  </a:lnTo>
                  <a:lnTo>
                    <a:pt x="119864" y="502645"/>
                  </a:lnTo>
                  <a:lnTo>
                    <a:pt x="62781" y="458326"/>
                  </a:lnTo>
                  <a:lnTo>
                    <a:pt x="23186" y="410620"/>
                  </a:lnTo>
                  <a:lnTo>
                    <a:pt x="2641" y="360121"/>
                  </a:lnTo>
                  <a:lnTo>
                    <a:pt x="0" y="334009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127752" y="5178044"/>
            <a:ext cx="11206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rlito"/>
                <a:cs typeface="Carlito"/>
              </a:rPr>
              <a:t>L’uranium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8" name="object 2"/>
          <p:cNvSpPr txBox="1">
            <a:spLocks noGrp="1"/>
          </p:cNvSpPr>
          <p:nvPr>
            <p:ph type="title"/>
          </p:nvPr>
        </p:nvSpPr>
        <p:spPr>
          <a:xfrm>
            <a:off x="2971800" y="685800"/>
            <a:ext cx="34290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20" smtClean="0"/>
              <a:t>Introduction</a:t>
            </a:r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3400" y="1600200"/>
            <a:ext cx="7924801" cy="1066800"/>
          </a:xfrm>
          <a:custGeom>
            <a:avLst/>
            <a:gdLst/>
            <a:ahLst/>
            <a:cxnLst/>
            <a:rect l="l" t="t" r="r" b="b"/>
            <a:pathLst>
              <a:path w="7777480" h="1008380">
                <a:moveTo>
                  <a:pt x="0" y="168021"/>
                </a:moveTo>
                <a:lnTo>
                  <a:pt x="6001" y="123384"/>
                </a:lnTo>
                <a:lnTo>
                  <a:pt x="22939" y="83255"/>
                </a:lnTo>
                <a:lnTo>
                  <a:pt x="49210" y="49244"/>
                </a:lnTo>
                <a:lnTo>
                  <a:pt x="83216" y="22958"/>
                </a:lnTo>
                <a:lnTo>
                  <a:pt x="123353" y="6007"/>
                </a:lnTo>
                <a:lnTo>
                  <a:pt x="168020" y="0"/>
                </a:lnTo>
                <a:lnTo>
                  <a:pt x="7608836" y="0"/>
                </a:lnTo>
                <a:lnTo>
                  <a:pt x="7653517" y="6007"/>
                </a:lnTo>
                <a:lnTo>
                  <a:pt x="7693658" y="22958"/>
                </a:lnTo>
                <a:lnTo>
                  <a:pt x="7727661" y="49244"/>
                </a:lnTo>
                <a:lnTo>
                  <a:pt x="7753927" y="83255"/>
                </a:lnTo>
                <a:lnTo>
                  <a:pt x="7770858" y="123384"/>
                </a:lnTo>
                <a:lnTo>
                  <a:pt x="7776857" y="168021"/>
                </a:lnTo>
                <a:lnTo>
                  <a:pt x="7776857" y="840104"/>
                </a:lnTo>
                <a:lnTo>
                  <a:pt x="7770858" y="884786"/>
                </a:lnTo>
                <a:lnTo>
                  <a:pt x="7753927" y="924926"/>
                </a:lnTo>
                <a:lnTo>
                  <a:pt x="7727661" y="958929"/>
                </a:lnTo>
                <a:lnTo>
                  <a:pt x="7693658" y="985195"/>
                </a:lnTo>
                <a:lnTo>
                  <a:pt x="7653517" y="1002127"/>
                </a:lnTo>
                <a:lnTo>
                  <a:pt x="7608836" y="1008126"/>
                </a:lnTo>
                <a:lnTo>
                  <a:pt x="168020" y="1008126"/>
                </a:lnTo>
                <a:lnTo>
                  <a:pt x="123353" y="1002127"/>
                </a:lnTo>
                <a:lnTo>
                  <a:pt x="83216" y="985195"/>
                </a:lnTo>
                <a:lnTo>
                  <a:pt x="49210" y="958929"/>
                </a:lnTo>
                <a:lnTo>
                  <a:pt x="22939" y="924926"/>
                </a:lnTo>
                <a:lnTo>
                  <a:pt x="6001" y="884786"/>
                </a:lnTo>
                <a:lnTo>
                  <a:pt x="0" y="840104"/>
                </a:lnTo>
                <a:lnTo>
                  <a:pt x="0" y="168021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114800"/>
            <a:ext cx="3124200" cy="1277620"/>
            <a:chOff x="310832" y="4136390"/>
            <a:chExt cx="3124200" cy="1277620"/>
          </a:xfrm>
        </p:grpSpPr>
        <p:sp>
          <p:nvSpPr>
            <p:cNvPr id="5" name="object 5"/>
            <p:cNvSpPr/>
            <p:nvPr/>
          </p:nvSpPr>
          <p:spPr>
            <a:xfrm>
              <a:off x="323532" y="4149090"/>
              <a:ext cx="3098800" cy="1252220"/>
            </a:xfrm>
            <a:custGeom>
              <a:avLst/>
              <a:gdLst/>
              <a:ahLst/>
              <a:cxnLst/>
              <a:rect l="l" t="t" r="r" b="b"/>
              <a:pathLst>
                <a:path w="3098800" h="1252220">
                  <a:moveTo>
                    <a:pt x="1549082" y="0"/>
                  </a:moveTo>
                  <a:lnTo>
                    <a:pt x="1481888" y="578"/>
                  </a:lnTo>
                  <a:lnTo>
                    <a:pt x="1415425" y="2297"/>
                  </a:lnTo>
                  <a:lnTo>
                    <a:pt x="1349751" y="5135"/>
                  </a:lnTo>
                  <a:lnTo>
                    <a:pt x="1284924" y="9066"/>
                  </a:lnTo>
                  <a:lnTo>
                    <a:pt x="1221003" y="14068"/>
                  </a:lnTo>
                  <a:lnTo>
                    <a:pt x="1158045" y="20118"/>
                  </a:lnTo>
                  <a:lnTo>
                    <a:pt x="1096109" y="27191"/>
                  </a:lnTo>
                  <a:lnTo>
                    <a:pt x="1035252" y="35264"/>
                  </a:lnTo>
                  <a:lnTo>
                    <a:pt x="975534" y="44314"/>
                  </a:lnTo>
                  <a:lnTo>
                    <a:pt x="917011" y="54318"/>
                  </a:lnTo>
                  <a:lnTo>
                    <a:pt x="859743" y="65251"/>
                  </a:lnTo>
                  <a:lnTo>
                    <a:pt x="803787" y="77090"/>
                  </a:lnTo>
                  <a:lnTo>
                    <a:pt x="749202" y="89813"/>
                  </a:lnTo>
                  <a:lnTo>
                    <a:pt x="696045" y="103394"/>
                  </a:lnTo>
                  <a:lnTo>
                    <a:pt x="644375" y="117812"/>
                  </a:lnTo>
                  <a:lnTo>
                    <a:pt x="594250" y="133042"/>
                  </a:lnTo>
                  <a:lnTo>
                    <a:pt x="545728" y="149061"/>
                  </a:lnTo>
                  <a:lnTo>
                    <a:pt x="498866" y="165845"/>
                  </a:lnTo>
                  <a:lnTo>
                    <a:pt x="453724" y="183372"/>
                  </a:lnTo>
                  <a:lnTo>
                    <a:pt x="410360" y="201616"/>
                  </a:lnTo>
                  <a:lnTo>
                    <a:pt x="368831" y="220556"/>
                  </a:lnTo>
                  <a:lnTo>
                    <a:pt x="329195" y="240167"/>
                  </a:lnTo>
                  <a:lnTo>
                    <a:pt x="291512" y="260427"/>
                  </a:lnTo>
                  <a:lnTo>
                    <a:pt x="255838" y="281310"/>
                  </a:lnTo>
                  <a:lnTo>
                    <a:pt x="222232" y="302795"/>
                  </a:lnTo>
                  <a:lnTo>
                    <a:pt x="190753" y="324858"/>
                  </a:lnTo>
                  <a:lnTo>
                    <a:pt x="134405" y="370621"/>
                  </a:lnTo>
                  <a:lnTo>
                    <a:pt x="87259" y="418413"/>
                  </a:lnTo>
                  <a:lnTo>
                    <a:pt x="49781" y="468046"/>
                  </a:lnTo>
                  <a:lnTo>
                    <a:pt x="22434" y="519332"/>
                  </a:lnTo>
                  <a:lnTo>
                    <a:pt x="5686" y="572082"/>
                  </a:lnTo>
                  <a:lnTo>
                    <a:pt x="0" y="626110"/>
                  </a:lnTo>
                  <a:lnTo>
                    <a:pt x="1431" y="653271"/>
                  </a:lnTo>
                  <a:lnTo>
                    <a:pt x="12706" y="706683"/>
                  </a:lnTo>
                  <a:lnTo>
                    <a:pt x="34812" y="758725"/>
                  </a:lnTo>
                  <a:lnTo>
                    <a:pt x="67282" y="809207"/>
                  </a:lnTo>
                  <a:lnTo>
                    <a:pt x="109653" y="857943"/>
                  </a:lnTo>
                  <a:lnTo>
                    <a:pt x="161458" y="904745"/>
                  </a:lnTo>
                  <a:lnTo>
                    <a:pt x="222232" y="949424"/>
                  </a:lnTo>
                  <a:lnTo>
                    <a:pt x="255838" y="970909"/>
                  </a:lnTo>
                  <a:lnTo>
                    <a:pt x="291512" y="991792"/>
                  </a:lnTo>
                  <a:lnTo>
                    <a:pt x="329195" y="1012052"/>
                  </a:lnTo>
                  <a:lnTo>
                    <a:pt x="368831" y="1031663"/>
                  </a:lnTo>
                  <a:lnTo>
                    <a:pt x="410360" y="1050603"/>
                  </a:lnTo>
                  <a:lnTo>
                    <a:pt x="453724" y="1068847"/>
                  </a:lnTo>
                  <a:lnTo>
                    <a:pt x="498866" y="1086374"/>
                  </a:lnTo>
                  <a:lnTo>
                    <a:pt x="545728" y="1103158"/>
                  </a:lnTo>
                  <a:lnTo>
                    <a:pt x="594250" y="1119177"/>
                  </a:lnTo>
                  <a:lnTo>
                    <a:pt x="644375" y="1134407"/>
                  </a:lnTo>
                  <a:lnTo>
                    <a:pt x="696045" y="1148825"/>
                  </a:lnTo>
                  <a:lnTo>
                    <a:pt x="749202" y="1162406"/>
                  </a:lnTo>
                  <a:lnTo>
                    <a:pt x="803787" y="1175129"/>
                  </a:lnTo>
                  <a:lnTo>
                    <a:pt x="859743" y="1186968"/>
                  </a:lnTo>
                  <a:lnTo>
                    <a:pt x="917011" y="1197901"/>
                  </a:lnTo>
                  <a:lnTo>
                    <a:pt x="975534" y="1207905"/>
                  </a:lnTo>
                  <a:lnTo>
                    <a:pt x="1035252" y="1216955"/>
                  </a:lnTo>
                  <a:lnTo>
                    <a:pt x="1096109" y="1225028"/>
                  </a:lnTo>
                  <a:lnTo>
                    <a:pt x="1158045" y="1232101"/>
                  </a:lnTo>
                  <a:lnTo>
                    <a:pt x="1221003" y="1238151"/>
                  </a:lnTo>
                  <a:lnTo>
                    <a:pt x="1284924" y="1243153"/>
                  </a:lnTo>
                  <a:lnTo>
                    <a:pt x="1349751" y="1247084"/>
                  </a:lnTo>
                  <a:lnTo>
                    <a:pt x="1415425" y="1249922"/>
                  </a:lnTo>
                  <a:lnTo>
                    <a:pt x="1481888" y="1251641"/>
                  </a:lnTo>
                  <a:lnTo>
                    <a:pt x="1549082" y="1252220"/>
                  </a:lnTo>
                  <a:lnTo>
                    <a:pt x="1616283" y="1251641"/>
                  </a:lnTo>
                  <a:lnTo>
                    <a:pt x="1682752" y="1249922"/>
                  </a:lnTo>
                  <a:lnTo>
                    <a:pt x="1748432" y="1247084"/>
                  </a:lnTo>
                  <a:lnTo>
                    <a:pt x="1813264" y="1243153"/>
                  </a:lnTo>
                  <a:lnTo>
                    <a:pt x="1877191" y="1238151"/>
                  </a:lnTo>
                  <a:lnTo>
                    <a:pt x="1940153" y="1232101"/>
                  </a:lnTo>
                  <a:lnTo>
                    <a:pt x="2002094" y="1225028"/>
                  </a:lnTo>
                  <a:lnTo>
                    <a:pt x="2062954" y="1216955"/>
                  </a:lnTo>
                  <a:lnTo>
                    <a:pt x="2122676" y="1207905"/>
                  </a:lnTo>
                  <a:lnTo>
                    <a:pt x="2181201" y="1197901"/>
                  </a:lnTo>
                  <a:lnTo>
                    <a:pt x="2238473" y="1186968"/>
                  </a:lnTo>
                  <a:lnTo>
                    <a:pt x="2294431" y="1175129"/>
                  </a:lnTo>
                  <a:lnTo>
                    <a:pt x="2349019" y="1162406"/>
                  </a:lnTo>
                  <a:lnTo>
                    <a:pt x="2402177" y="1148825"/>
                  </a:lnTo>
                  <a:lnTo>
                    <a:pt x="2453849" y="1134407"/>
                  </a:lnTo>
                  <a:lnTo>
                    <a:pt x="2503976" y="1119177"/>
                  </a:lnTo>
                  <a:lnTo>
                    <a:pt x="2552500" y="1103158"/>
                  </a:lnTo>
                  <a:lnTo>
                    <a:pt x="2599362" y="1086374"/>
                  </a:lnTo>
                  <a:lnTo>
                    <a:pt x="2644505" y="1068847"/>
                  </a:lnTo>
                  <a:lnTo>
                    <a:pt x="2687870" y="1050603"/>
                  </a:lnTo>
                  <a:lnTo>
                    <a:pt x="2729399" y="1031663"/>
                  </a:lnTo>
                  <a:lnTo>
                    <a:pt x="2769035" y="1012052"/>
                  </a:lnTo>
                  <a:lnTo>
                    <a:pt x="2806719" y="991792"/>
                  </a:lnTo>
                  <a:lnTo>
                    <a:pt x="2842393" y="970909"/>
                  </a:lnTo>
                  <a:lnTo>
                    <a:pt x="2875998" y="949424"/>
                  </a:lnTo>
                  <a:lnTo>
                    <a:pt x="2907478" y="927361"/>
                  </a:lnTo>
                  <a:lnTo>
                    <a:pt x="2963825" y="881598"/>
                  </a:lnTo>
                  <a:lnTo>
                    <a:pt x="3010971" y="833806"/>
                  </a:lnTo>
                  <a:lnTo>
                    <a:pt x="3048448" y="784173"/>
                  </a:lnTo>
                  <a:lnTo>
                    <a:pt x="3075794" y="732887"/>
                  </a:lnTo>
                  <a:lnTo>
                    <a:pt x="3092542" y="680137"/>
                  </a:lnTo>
                  <a:lnTo>
                    <a:pt x="3098228" y="626110"/>
                  </a:lnTo>
                  <a:lnTo>
                    <a:pt x="3096797" y="598948"/>
                  </a:lnTo>
                  <a:lnTo>
                    <a:pt x="3085522" y="545536"/>
                  </a:lnTo>
                  <a:lnTo>
                    <a:pt x="3063417" y="493494"/>
                  </a:lnTo>
                  <a:lnTo>
                    <a:pt x="3030947" y="443012"/>
                  </a:lnTo>
                  <a:lnTo>
                    <a:pt x="2988577" y="394276"/>
                  </a:lnTo>
                  <a:lnTo>
                    <a:pt x="2936773" y="347474"/>
                  </a:lnTo>
                  <a:lnTo>
                    <a:pt x="2875998" y="302795"/>
                  </a:lnTo>
                  <a:lnTo>
                    <a:pt x="2842393" y="281310"/>
                  </a:lnTo>
                  <a:lnTo>
                    <a:pt x="2806719" y="260427"/>
                  </a:lnTo>
                  <a:lnTo>
                    <a:pt x="2769035" y="240167"/>
                  </a:lnTo>
                  <a:lnTo>
                    <a:pt x="2729399" y="220556"/>
                  </a:lnTo>
                  <a:lnTo>
                    <a:pt x="2687870" y="201616"/>
                  </a:lnTo>
                  <a:lnTo>
                    <a:pt x="2644505" y="183372"/>
                  </a:lnTo>
                  <a:lnTo>
                    <a:pt x="2599362" y="165845"/>
                  </a:lnTo>
                  <a:lnTo>
                    <a:pt x="2552500" y="149061"/>
                  </a:lnTo>
                  <a:lnTo>
                    <a:pt x="2503976" y="133042"/>
                  </a:lnTo>
                  <a:lnTo>
                    <a:pt x="2453849" y="117812"/>
                  </a:lnTo>
                  <a:lnTo>
                    <a:pt x="2402177" y="103394"/>
                  </a:lnTo>
                  <a:lnTo>
                    <a:pt x="2349019" y="89813"/>
                  </a:lnTo>
                  <a:lnTo>
                    <a:pt x="2294431" y="77090"/>
                  </a:lnTo>
                  <a:lnTo>
                    <a:pt x="2238473" y="65251"/>
                  </a:lnTo>
                  <a:lnTo>
                    <a:pt x="2181201" y="54318"/>
                  </a:lnTo>
                  <a:lnTo>
                    <a:pt x="2122676" y="44314"/>
                  </a:lnTo>
                  <a:lnTo>
                    <a:pt x="2062954" y="35264"/>
                  </a:lnTo>
                  <a:lnTo>
                    <a:pt x="2002094" y="27191"/>
                  </a:lnTo>
                  <a:lnTo>
                    <a:pt x="1940153" y="20118"/>
                  </a:lnTo>
                  <a:lnTo>
                    <a:pt x="1877191" y="14068"/>
                  </a:lnTo>
                  <a:lnTo>
                    <a:pt x="1813264" y="9066"/>
                  </a:lnTo>
                  <a:lnTo>
                    <a:pt x="1748432" y="5135"/>
                  </a:lnTo>
                  <a:lnTo>
                    <a:pt x="1682752" y="2297"/>
                  </a:lnTo>
                  <a:lnTo>
                    <a:pt x="1616283" y="578"/>
                  </a:lnTo>
                  <a:lnTo>
                    <a:pt x="154908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532" y="4149090"/>
              <a:ext cx="3098800" cy="1252220"/>
            </a:xfrm>
            <a:custGeom>
              <a:avLst/>
              <a:gdLst/>
              <a:ahLst/>
              <a:cxnLst/>
              <a:rect l="l" t="t" r="r" b="b"/>
              <a:pathLst>
                <a:path w="3098800" h="1252220">
                  <a:moveTo>
                    <a:pt x="0" y="626110"/>
                  </a:moveTo>
                  <a:lnTo>
                    <a:pt x="5686" y="572082"/>
                  </a:lnTo>
                  <a:lnTo>
                    <a:pt x="22434" y="519332"/>
                  </a:lnTo>
                  <a:lnTo>
                    <a:pt x="49781" y="468046"/>
                  </a:lnTo>
                  <a:lnTo>
                    <a:pt x="87259" y="418413"/>
                  </a:lnTo>
                  <a:lnTo>
                    <a:pt x="134405" y="370621"/>
                  </a:lnTo>
                  <a:lnTo>
                    <a:pt x="190753" y="324858"/>
                  </a:lnTo>
                  <a:lnTo>
                    <a:pt x="222232" y="302795"/>
                  </a:lnTo>
                  <a:lnTo>
                    <a:pt x="255838" y="281310"/>
                  </a:lnTo>
                  <a:lnTo>
                    <a:pt x="291512" y="260427"/>
                  </a:lnTo>
                  <a:lnTo>
                    <a:pt x="329195" y="240167"/>
                  </a:lnTo>
                  <a:lnTo>
                    <a:pt x="368831" y="220556"/>
                  </a:lnTo>
                  <a:lnTo>
                    <a:pt x="410360" y="201616"/>
                  </a:lnTo>
                  <a:lnTo>
                    <a:pt x="453724" y="183372"/>
                  </a:lnTo>
                  <a:lnTo>
                    <a:pt x="498866" y="165845"/>
                  </a:lnTo>
                  <a:lnTo>
                    <a:pt x="545728" y="149061"/>
                  </a:lnTo>
                  <a:lnTo>
                    <a:pt x="594250" y="133042"/>
                  </a:lnTo>
                  <a:lnTo>
                    <a:pt x="644375" y="117812"/>
                  </a:lnTo>
                  <a:lnTo>
                    <a:pt x="696045" y="103394"/>
                  </a:lnTo>
                  <a:lnTo>
                    <a:pt x="749202" y="89813"/>
                  </a:lnTo>
                  <a:lnTo>
                    <a:pt x="803787" y="77090"/>
                  </a:lnTo>
                  <a:lnTo>
                    <a:pt x="859743" y="65251"/>
                  </a:lnTo>
                  <a:lnTo>
                    <a:pt x="917011" y="54318"/>
                  </a:lnTo>
                  <a:lnTo>
                    <a:pt x="975534" y="44314"/>
                  </a:lnTo>
                  <a:lnTo>
                    <a:pt x="1035252" y="35264"/>
                  </a:lnTo>
                  <a:lnTo>
                    <a:pt x="1096109" y="27191"/>
                  </a:lnTo>
                  <a:lnTo>
                    <a:pt x="1158045" y="20118"/>
                  </a:lnTo>
                  <a:lnTo>
                    <a:pt x="1221003" y="14068"/>
                  </a:lnTo>
                  <a:lnTo>
                    <a:pt x="1284924" y="9066"/>
                  </a:lnTo>
                  <a:lnTo>
                    <a:pt x="1349751" y="5135"/>
                  </a:lnTo>
                  <a:lnTo>
                    <a:pt x="1415425" y="2297"/>
                  </a:lnTo>
                  <a:lnTo>
                    <a:pt x="1481888" y="578"/>
                  </a:lnTo>
                  <a:lnTo>
                    <a:pt x="1549082" y="0"/>
                  </a:lnTo>
                  <a:lnTo>
                    <a:pt x="1616283" y="578"/>
                  </a:lnTo>
                  <a:lnTo>
                    <a:pt x="1682752" y="2297"/>
                  </a:lnTo>
                  <a:lnTo>
                    <a:pt x="1748432" y="5135"/>
                  </a:lnTo>
                  <a:lnTo>
                    <a:pt x="1813264" y="9066"/>
                  </a:lnTo>
                  <a:lnTo>
                    <a:pt x="1877191" y="14068"/>
                  </a:lnTo>
                  <a:lnTo>
                    <a:pt x="1940153" y="20118"/>
                  </a:lnTo>
                  <a:lnTo>
                    <a:pt x="2002094" y="27191"/>
                  </a:lnTo>
                  <a:lnTo>
                    <a:pt x="2062954" y="35264"/>
                  </a:lnTo>
                  <a:lnTo>
                    <a:pt x="2122676" y="44314"/>
                  </a:lnTo>
                  <a:lnTo>
                    <a:pt x="2181201" y="54318"/>
                  </a:lnTo>
                  <a:lnTo>
                    <a:pt x="2238473" y="65251"/>
                  </a:lnTo>
                  <a:lnTo>
                    <a:pt x="2294431" y="77090"/>
                  </a:lnTo>
                  <a:lnTo>
                    <a:pt x="2349019" y="89813"/>
                  </a:lnTo>
                  <a:lnTo>
                    <a:pt x="2402177" y="103394"/>
                  </a:lnTo>
                  <a:lnTo>
                    <a:pt x="2453849" y="117812"/>
                  </a:lnTo>
                  <a:lnTo>
                    <a:pt x="2503976" y="133042"/>
                  </a:lnTo>
                  <a:lnTo>
                    <a:pt x="2552500" y="149061"/>
                  </a:lnTo>
                  <a:lnTo>
                    <a:pt x="2599362" y="165845"/>
                  </a:lnTo>
                  <a:lnTo>
                    <a:pt x="2644505" y="183372"/>
                  </a:lnTo>
                  <a:lnTo>
                    <a:pt x="2687870" y="201616"/>
                  </a:lnTo>
                  <a:lnTo>
                    <a:pt x="2729399" y="220556"/>
                  </a:lnTo>
                  <a:lnTo>
                    <a:pt x="2769035" y="240167"/>
                  </a:lnTo>
                  <a:lnTo>
                    <a:pt x="2806719" y="260427"/>
                  </a:lnTo>
                  <a:lnTo>
                    <a:pt x="2842393" y="281310"/>
                  </a:lnTo>
                  <a:lnTo>
                    <a:pt x="2875998" y="302795"/>
                  </a:lnTo>
                  <a:lnTo>
                    <a:pt x="2907478" y="324858"/>
                  </a:lnTo>
                  <a:lnTo>
                    <a:pt x="2963825" y="370621"/>
                  </a:lnTo>
                  <a:lnTo>
                    <a:pt x="3010971" y="418413"/>
                  </a:lnTo>
                  <a:lnTo>
                    <a:pt x="3048448" y="468046"/>
                  </a:lnTo>
                  <a:lnTo>
                    <a:pt x="3075794" y="519332"/>
                  </a:lnTo>
                  <a:lnTo>
                    <a:pt x="3092542" y="572082"/>
                  </a:lnTo>
                  <a:lnTo>
                    <a:pt x="3098228" y="626110"/>
                  </a:lnTo>
                  <a:lnTo>
                    <a:pt x="3096797" y="653271"/>
                  </a:lnTo>
                  <a:lnTo>
                    <a:pt x="3085522" y="706683"/>
                  </a:lnTo>
                  <a:lnTo>
                    <a:pt x="3063417" y="758725"/>
                  </a:lnTo>
                  <a:lnTo>
                    <a:pt x="3030947" y="809207"/>
                  </a:lnTo>
                  <a:lnTo>
                    <a:pt x="2988577" y="857943"/>
                  </a:lnTo>
                  <a:lnTo>
                    <a:pt x="2936773" y="904745"/>
                  </a:lnTo>
                  <a:lnTo>
                    <a:pt x="2875998" y="949424"/>
                  </a:lnTo>
                  <a:lnTo>
                    <a:pt x="2842393" y="970909"/>
                  </a:lnTo>
                  <a:lnTo>
                    <a:pt x="2806719" y="991792"/>
                  </a:lnTo>
                  <a:lnTo>
                    <a:pt x="2769035" y="1012052"/>
                  </a:lnTo>
                  <a:lnTo>
                    <a:pt x="2729399" y="1031663"/>
                  </a:lnTo>
                  <a:lnTo>
                    <a:pt x="2687870" y="1050603"/>
                  </a:lnTo>
                  <a:lnTo>
                    <a:pt x="2644505" y="1068847"/>
                  </a:lnTo>
                  <a:lnTo>
                    <a:pt x="2599362" y="1086374"/>
                  </a:lnTo>
                  <a:lnTo>
                    <a:pt x="2552500" y="1103158"/>
                  </a:lnTo>
                  <a:lnTo>
                    <a:pt x="2503976" y="1119177"/>
                  </a:lnTo>
                  <a:lnTo>
                    <a:pt x="2453849" y="1134407"/>
                  </a:lnTo>
                  <a:lnTo>
                    <a:pt x="2402177" y="1148825"/>
                  </a:lnTo>
                  <a:lnTo>
                    <a:pt x="2349019" y="1162406"/>
                  </a:lnTo>
                  <a:lnTo>
                    <a:pt x="2294431" y="1175129"/>
                  </a:lnTo>
                  <a:lnTo>
                    <a:pt x="2238473" y="1186968"/>
                  </a:lnTo>
                  <a:lnTo>
                    <a:pt x="2181201" y="1197901"/>
                  </a:lnTo>
                  <a:lnTo>
                    <a:pt x="2122676" y="1207905"/>
                  </a:lnTo>
                  <a:lnTo>
                    <a:pt x="2062954" y="1216955"/>
                  </a:lnTo>
                  <a:lnTo>
                    <a:pt x="2002094" y="1225028"/>
                  </a:lnTo>
                  <a:lnTo>
                    <a:pt x="1940153" y="1232101"/>
                  </a:lnTo>
                  <a:lnTo>
                    <a:pt x="1877191" y="1238151"/>
                  </a:lnTo>
                  <a:lnTo>
                    <a:pt x="1813264" y="1243153"/>
                  </a:lnTo>
                  <a:lnTo>
                    <a:pt x="1748432" y="1247084"/>
                  </a:lnTo>
                  <a:lnTo>
                    <a:pt x="1682752" y="1249922"/>
                  </a:lnTo>
                  <a:lnTo>
                    <a:pt x="1616283" y="1251641"/>
                  </a:lnTo>
                  <a:lnTo>
                    <a:pt x="1549082" y="1252220"/>
                  </a:lnTo>
                  <a:lnTo>
                    <a:pt x="1481888" y="1251641"/>
                  </a:lnTo>
                  <a:lnTo>
                    <a:pt x="1415425" y="1249922"/>
                  </a:lnTo>
                  <a:lnTo>
                    <a:pt x="1349751" y="1247084"/>
                  </a:lnTo>
                  <a:lnTo>
                    <a:pt x="1284924" y="1243153"/>
                  </a:lnTo>
                  <a:lnTo>
                    <a:pt x="1221003" y="1238151"/>
                  </a:lnTo>
                  <a:lnTo>
                    <a:pt x="1158045" y="1232101"/>
                  </a:lnTo>
                  <a:lnTo>
                    <a:pt x="1096109" y="1225028"/>
                  </a:lnTo>
                  <a:lnTo>
                    <a:pt x="1035252" y="1216955"/>
                  </a:lnTo>
                  <a:lnTo>
                    <a:pt x="975534" y="1207905"/>
                  </a:lnTo>
                  <a:lnTo>
                    <a:pt x="917011" y="1197901"/>
                  </a:lnTo>
                  <a:lnTo>
                    <a:pt x="859743" y="1186968"/>
                  </a:lnTo>
                  <a:lnTo>
                    <a:pt x="803787" y="1175129"/>
                  </a:lnTo>
                  <a:lnTo>
                    <a:pt x="749202" y="1162406"/>
                  </a:lnTo>
                  <a:lnTo>
                    <a:pt x="696045" y="1148825"/>
                  </a:lnTo>
                  <a:lnTo>
                    <a:pt x="644375" y="1134407"/>
                  </a:lnTo>
                  <a:lnTo>
                    <a:pt x="594250" y="1119177"/>
                  </a:lnTo>
                  <a:lnTo>
                    <a:pt x="545728" y="1103158"/>
                  </a:lnTo>
                  <a:lnTo>
                    <a:pt x="498866" y="1086374"/>
                  </a:lnTo>
                  <a:lnTo>
                    <a:pt x="453724" y="1068847"/>
                  </a:lnTo>
                  <a:lnTo>
                    <a:pt x="410360" y="1050603"/>
                  </a:lnTo>
                  <a:lnTo>
                    <a:pt x="368831" y="1031663"/>
                  </a:lnTo>
                  <a:lnTo>
                    <a:pt x="329195" y="1012052"/>
                  </a:lnTo>
                  <a:lnTo>
                    <a:pt x="291512" y="991792"/>
                  </a:lnTo>
                  <a:lnTo>
                    <a:pt x="255838" y="970909"/>
                  </a:lnTo>
                  <a:lnTo>
                    <a:pt x="222232" y="949424"/>
                  </a:lnTo>
                  <a:lnTo>
                    <a:pt x="190753" y="927361"/>
                  </a:lnTo>
                  <a:lnTo>
                    <a:pt x="134405" y="881598"/>
                  </a:lnTo>
                  <a:lnTo>
                    <a:pt x="87259" y="833806"/>
                  </a:lnTo>
                  <a:lnTo>
                    <a:pt x="49781" y="784173"/>
                  </a:lnTo>
                  <a:lnTo>
                    <a:pt x="22434" y="732887"/>
                  </a:lnTo>
                  <a:lnTo>
                    <a:pt x="5686" y="680137"/>
                  </a:lnTo>
                  <a:lnTo>
                    <a:pt x="0" y="626110"/>
                  </a:lnTo>
                  <a:close/>
                </a:path>
              </a:pathLst>
            </a:custGeom>
            <a:ln w="25399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1000" y="4419600"/>
            <a:ext cx="261660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celui du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traitement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 </a:t>
            </a:r>
            <a:r>
              <a:rPr sz="2000" spc="-25" dirty="0">
                <a:solidFill>
                  <a:srgbClr val="FF0000"/>
                </a:solidFill>
                <a:latin typeface="Carlito"/>
                <a:cs typeface="Carlito"/>
              </a:rPr>
              <a:t>l’énergie 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électrique</a:t>
            </a:r>
            <a:endParaRPr sz="2000">
              <a:solidFill>
                <a:srgbClr val="FF0000"/>
              </a:solidFill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83518" y="4759477"/>
            <a:ext cx="1862455" cy="797560"/>
            <a:chOff x="3683518" y="4759477"/>
            <a:chExt cx="1862455" cy="797560"/>
          </a:xfrm>
        </p:grpSpPr>
        <p:sp>
          <p:nvSpPr>
            <p:cNvPr id="9" name="object 9"/>
            <p:cNvSpPr/>
            <p:nvPr/>
          </p:nvSpPr>
          <p:spPr>
            <a:xfrm>
              <a:off x="3683518" y="4759477"/>
              <a:ext cx="1862305" cy="7970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7535" y="4907280"/>
              <a:ext cx="1459991" cy="569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19702" y="4776343"/>
              <a:ext cx="1788414" cy="7199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19702" y="4776343"/>
              <a:ext cx="1788795" cy="720090"/>
            </a:xfrm>
            <a:custGeom>
              <a:avLst/>
              <a:gdLst/>
              <a:ahLst/>
              <a:cxnLst/>
              <a:rect l="l" t="t" r="r" b="b"/>
              <a:pathLst>
                <a:path w="1788795" h="720089">
                  <a:moveTo>
                    <a:pt x="0" y="360044"/>
                  </a:moveTo>
                  <a:lnTo>
                    <a:pt x="9694" y="306832"/>
                  </a:lnTo>
                  <a:lnTo>
                    <a:pt x="37856" y="256046"/>
                  </a:lnTo>
                  <a:lnTo>
                    <a:pt x="83102" y="208244"/>
                  </a:lnTo>
                  <a:lnTo>
                    <a:pt x="144050" y="163981"/>
                  </a:lnTo>
                  <a:lnTo>
                    <a:pt x="179980" y="143351"/>
                  </a:lnTo>
                  <a:lnTo>
                    <a:pt x="219318" y="123814"/>
                  </a:lnTo>
                  <a:lnTo>
                    <a:pt x="261889" y="105441"/>
                  </a:lnTo>
                  <a:lnTo>
                    <a:pt x="307522" y="88301"/>
                  </a:lnTo>
                  <a:lnTo>
                    <a:pt x="356044" y="72463"/>
                  </a:lnTo>
                  <a:lnTo>
                    <a:pt x="407281" y="57996"/>
                  </a:lnTo>
                  <a:lnTo>
                    <a:pt x="461061" y="44971"/>
                  </a:lnTo>
                  <a:lnTo>
                    <a:pt x="517211" y="33457"/>
                  </a:lnTo>
                  <a:lnTo>
                    <a:pt x="575559" y="23524"/>
                  </a:lnTo>
                  <a:lnTo>
                    <a:pt x="635931" y="15241"/>
                  </a:lnTo>
                  <a:lnTo>
                    <a:pt x="698154" y="8677"/>
                  </a:lnTo>
                  <a:lnTo>
                    <a:pt x="762057" y="3903"/>
                  </a:lnTo>
                  <a:lnTo>
                    <a:pt x="827465" y="987"/>
                  </a:lnTo>
                  <a:lnTo>
                    <a:pt x="894207" y="0"/>
                  </a:lnTo>
                  <a:lnTo>
                    <a:pt x="960932" y="987"/>
                  </a:lnTo>
                  <a:lnTo>
                    <a:pt x="1026328" y="3903"/>
                  </a:lnTo>
                  <a:lnTo>
                    <a:pt x="1090220" y="8677"/>
                  </a:lnTo>
                  <a:lnTo>
                    <a:pt x="1152436" y="15241"/>
                  </a:lnTo>
                  <a:lnTo>
                    <a:pt x="1212802" y="23524"/>
                  </a:lnTo>
                  <a:lnTo>
                    <a:pt x="1271147" y="33457"/>
                  </a:lnTo>
                  <a:lnTo>
                    <a:pt x="1327295" y="44971"/>
                  </a:lnTo>
                  <a:lnTo>
                    <a:pt x="1381076" y="57996"/>
                  </a:lnTo>
                  <a:lnTo>
                    <a:pt x="1432315" y="72463"/>
                  </a:lnTo>
                  <a:lnTo>
                    <a:pt x="1480839" y="88301"/>
                  </a:lnTo>
                  <a:lnTo>
                    <a:pt x="1526476" y="105441"/>
                  </a:lnTo>
                  <a:lnTo>
                    <a:pt x="1569052" y="123814"/>
                  </a:lnTo>
                  <a:lnTo>
                    <a:pt x="1608395" y="143351"/>
                  </a:lnTo>
                  <a:lnTo>
                    <a:pt x="1644331" y="163981"/>
                  </a:lnTo>
                  <a:lnTo>
                    <a:pt x="1676687" y="185635"/>
                  </a:lnTo>
                  <a:lnTo>
                    <a:pt x="1729968" y="231737"/>
                  </a:lnTo>
                  <a:lnTo>
                    <a:pt x="1766854" y="281101"/>
                  </a:lnTo>
                  <a:lnTo>
                    <a:pt x="1785960" y="333170"/>
                  </a:lnTo>
                  <a:lnTo>
                    <a:pt x="1788414" y="360044"/>
                  </a:lnTo>
                  <a:lnTo>
                    <a:pt x="1785960" y="386903"/>
                  </a:lnTo>
                  <a:lnTo>
                    <a:pt x="1766854" y="438943"/>
                  </a:lnTo>
                  <a:lnTo>
                    <a:pt x="1729968" y="488283"/>
                  </a:lnTo>
                  <a:lnTo>
                    <a:pt x="1676687" y="534367"/>
                  </a:lnTo>
                  <a:lnTo>
                    <a:pt x="1644331" y="556014"/>
                  </a:lnTo>
                  <a:lnTo>
                    <a:pt x="1608395" y="576637"/>
                  </a:lnTo>
                  <a:lnTo>
                    <a:pt x="1569052" y="596168"/>
                  </a:lnTo>
                  <a:lnTo>
                    <a:pt x="1526476" y="614537"/>
                  </a:lnTo>
                  <a:lnTo>
                    <a:pt x="1480839" y="631673"/>
                  </a:lnTo>
                  <a:lnTo>
                    <a:pt x="1432315" y="647508"/>
                  </a:lnTo>
                  <a:lnTo>
                    <a:pt x="1381076" y="661972"/>
                  </a:lnTo>
                  <a:lnTo>
                    <a:pt x="1327295" y="674995"/>
                  </a:lnTo>
                  <a:lnTo>
                    <a:pt x="1271147" y="686507"/>
                  </a:lnTo>
                  <a:lnTo>
                    <a:pt x="1212802" y="696440"/>
                  </a:lnTo>
                  <a:lnTo>
                    <a:pt x="1152436" y="704722"/>
                  </a:lnTo>
                  <a:lnTo>
                    <a:pt x="1090220" y="711285"/>
                  </a:lnTo>
                  <a:lnTo>
                    <a:pt x="1026328" y="716060"/>
                  </a:lnTo>
                  <a:lnTo>
                    <a:pt x="960932" y="718975"/>
                  </a:lnTo>
                  <a:lnTo>
                    <a:pt x="894207" y="719962"/>
                  </a:lnTo>
                  <a:lnTo>
                    <a:pt x="827465" y="718975"/>
                  </a:lnTo>
                  <a:lnTo>
                    <a:pt x="762057" y="716060"/>
                  </a:lnTo>
                  <a:lnTo>
                    <a:pt x="698154" y="711285"/>
                  </a:lnTo>
                  <a:lnTo>
                    <a:pt x="635931" y="704722"/>
                  </a:lnTo>
                  <a:lnTo>
                    <a:pt x="575559" y="696440"/>
                  </a:lnTo>
                  <a:lnTo>
                    <a:pt x="517211" y="686507"/>
                  </a:lnTo>
                  <a:lnTo>
                    <a:pt x="461061" y="674995"/>
                  </a:lnTo>
                  <a:lnTo>
                    <a:pt x="407281" y="661972"/>
                  </a:lnTo>
                  <a:lnTo>
                    <a:pt x="356044" y="647508"/>
                  </a:lnTo>
                  <a:lnTo>
                    <a:pt x="307522" y="631673"/>
                  </a:lnTo>
                  <a:lnTo>
                    <a:pt x="261889" y="614537"/>
                  </a:lnTo>
                  <a:lnTo>
                    <a:pt x="219318" y="596168"/>
                  </a:lnTo>
                  <a:lnTo>
                    <a:pt x="179980" y="576637"/>
                  </a:lnTo>
                  <a:lnTo>
                    <a:pt x="144050" y="556014"/>
                  </a:lnTo>
                  <a:lnTo>
                    <a:pt x="111700" y="534367"/>
                  </a:lnTo>
                  <a:lnTo>
                    <a:pt x="58430" y="488283"/>
                  </a:lnTo>
                  <a:lnTo>
                    <a:pt x="21553" y="438943"/>
                  </a:lnTo>
                  <a:lnTo>
                    <a:pt x="2452" y="386903"/>
                  </a:lnTo>
                  <a:lnTo>
                    <a:pt x="0" y="360044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38600" y="4953000"/>
            <a:ext cx="1371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rlito"/>
                <a:cs typeface="Carlito"/>
              </a:rPr>
              <a:t>L’électricité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8838" y="2789300"/>
            <a:ext cx="7975562" cy="1096899"/>
          </a:xfrm>
          <a:custGeom>
            <a:avLst/>
            <a:gdLst/>
            <a:ahLst/>
            <a:cxnLst/>
            <a:rect l="l" t="t" r="r" b="b"/>
            <a:pathLst>
              <a:path w="7776845" h="1008379">
                <a:moveTo>
                  <a:pt x="0" y="168021"/>
                </a:moveTo>
                <a:lnTo>
                  <a:pt x="6001" y="123339"/>
                </a:lnTo>
                <a:lnTo>
                  <a:pt x="22939" y="83199"/>
                </a:lnTo>
                <a:lnTo>
                  <a:pt x="49210" y="49196"/>
                </a:lnTo>
                <a:lnTo>
                  <a:pt x="83216" y="22930"/>
                </a:lnTo>
                <a:lnTo>
                  <a:pt x="123353" y="5998"/>
                </a:lnTo>
                <a:lnTo>
                  <a:pt x="168020" y="0"/>
                </a:lnTo>
                <a:lnTo>
                  <a:pt x="7608785" y="0"/>
                </a:lnTo>
                <a:lnTo>
                  <a:pt x="7653466" y="5998"/>
                </a:lnTo>
                <a:lnTo>
                  <a:pt x="7693607" y="22930"/>
                </a:lnTo>
                <a:lnTo>
                  <a:pt x="7727610" y="49196"/>
                </a:lnTo>
                <a:lnTo>
                  <a:pt x="7753876" y="83199"/>
                </a:lnTo>
                <a:lnTo>
                  <a:pt x="7770807" y="123339"/>
                </a:lnTo>
                <a:lnTo>
                  <a:pt x="7776806" y="168021"/>
                </a:lnTo>
                <a:lnTo>
                  <a:pt x="7776806" y="840105"/>
                </a:lnTo>
                <a:lnTo>
                  <a:pt x="7770807" y="884741"/>
                </a:lnTo>
                <a:lnTo>
                  <a:pt x="7753876" y="924870"/>
                </a:lnTo>
                <a:lnTo>
                  <a:pt x="7727610" y="958881"/>
                </a:lnTo>
                <a:lnTo>
                  <a:pt x="7693607" y="985167"/>
                </a:lnTo>
                <a:lnTo>
                  <a:pt x="7653466" y="1002118"/>
                </a:lnTo>
                <a:lnTo>
                  <a:pt x="7608785" y="1008126"/>
                </a:lnTo>
                <a:lnTo>
                  <a:pt x="168020" y="1008126"/>
                </a:lnTo>
                <a:lnTo>
                  <a:pt x="123353" y="1002118"/>
                </a:lnTo>
                <a:lnTo>
                  <a:pt x="83216" y="985167"/>
                </a:lnTo>
                <a:lnTo>
                  <a:pt x="49210" y="958881"/>
                </a:lnTo>
                <a:lnTo>
                  <a:pt x="22939" y="924870"/>
                </a:lnTo>
                <a:lnTo>
                  <a:pt x="6001" y="884741"/>
                </a:lnTo>
                <a:lnTo>
                  <a:pt x="0" y="840105"/>
                </a:lnTo>
                <a:lnTo>
                  <a:pt x="0" y="168021"/>
                </a:lnTo>
                <a:close/>
              </a:path>
            </a:pathLst>
          </a:custGeom>
          <a:ln w="253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3400" y="1694179"/>
            <a:ext cx="7924799" cy="2021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marR="51435" indent="-3810" algn="just">
              <a:lnSpc>
                <a:spcPct val="100000"/>
              </a:lnSpc>
              <a:spcBef>
                <a:spcPts val="100"/>
              </a:spcBef>
            </a:pPr>
            <a:r>
              <a:rPr lang="fr-FR" sz="2000" spc="-10" dirty="0" smtClean="0">
                <a:latin typeface="Carlito"/>
                <a:cs typeface="Carlito"/>
              </a:rPr>
              <a:t>Depuis </a:t>
            </a:r>
            <a:r>
              <a:rPr lang="fr-FR" sz="2000" spc="-5" dirty="0" smtClean="0">
                <a:latin typeface="Carlito"/>
                <a:cs typeface="Carlito"/>
              </a:rPr>
              <a:t>la </a:t>
            </a:r>
            <a:r>
              <a:rPr lang="fr-FR" sz="2000" b="1" spc="-10" dirty="0" smtClean="0">
                <a:latin typeface="Carlito"/>
                <a:cs typeface="Carlito"/>
              </a:rPr>
              <a:t>découverte </a:t>
            </a:r>
            <a:r>
              <a:rPr lang="fr-FR" sz="2000" b="1" spc="-5" dirty="0" smtClean="0">
                <a:latin typeface="Carlito"/>
                <a:cs typeface="Carlito"/>
              </a:rPr>
              <a:t>de </a:t>
            </a:r>
            <a:r>
              <a:rPr lang="fr-FR" sz="2000" b="1" spc="-15" dirty="0" smtClean="0">
                <a:latin typeface="Carlito"/>
                <a:cs typeface="Carlito"/>
              </a:rPr>
              <a:t>l’électricité</a:t>
            </a:r>
            <a:r>
              <a:rPr lang="fr-FR" sz="2000" spc="-15" dirty="0" smtClean="0">
                <a:latin typeface="Carlito"/>
                <a:cs typeface="Carlito"/>
              </a:rPr>
              <a:t>, </a:t>
            </a:r>
            <a:r>
              <a:rPr lang="fr-FR" sz="2000" spc="-10" dirty="0" smtClean="0">
                <a:latin typeface="Carlito"/>
                <a:cs typeface="Carlito"/>
              </a:rPr>
              <a:t>notre </a:t>
            </a:r>
            <a:r>
              <a:rPr lang="fr-FR" sz="2000" spc="-5" dirty="0" smtClean="0">
                <a:latin typeface="Carlito"/>
                <a:cs typeface="Carlito"/>
              </a:rPr>
              <a:t>société </a:t>
            </a:r>
            <a:r>
              <a:rPr lang="fr-FR" sz="2000" dirty="0" smtClean="0">
                <a:latin typeface="Carlito"/>
                <a:cs typeface="Carlito"/>
              </a:rPr>
              <a:t>a </a:t>
            </a:r>
            <a:r>
              <a:rPr lang="fr-FR" sz="2000" spc="-5" dirty="0" smtClean="0">
                <a:latin typeface="Carlito"/>
                <a:cs typeface="Carlito"/>
              </a:rPr>
              <a:t>connu </a:t>
            </a:r>
            <a:r>
              <a:rPr lang="fr-FR" sz="2000" spc="-10" dirty="0" smtClean="0">
                <a:latin typeface="Carlito"/>
                <a:cs typeface="Carlito"/>
              </a:rPr>
              <a:t>un </a:t>
            </a:r>
            <a:r>
              <a:rPr lang="fr-FR" sz="2000" b="1" spc="-10" dirty="0" smtClean="0">
                <a:latin typeface="Carlito"/>
                <a:cs typeface="Carlito"/>
              </a:rPr>
              <a:t>développement technologique </a:t>
            </a:r>
            <a:r>
              <a:rPr lang="fr-FR" sz="2000" b="1" spc="-15" dirty="0" smtClean="0">
                <a:latin typeface="Carlito"/>
                <a:cs typeface="Carlito"/>
              </a:rPr>
              <a:t>très rapide </a:t>
            </a:r>
            <a:r>
              <a:rPr lang="fr-FR" sz="2000" spc="-10" dirty="0" smtClean="0">
                <a:latin typeface="Carlito"/>
                <a:cs typeface="Carlito"/>
              </a:rPr>
              <a:t>qui dépasse </a:t>
            </a:r>
            <a:r>
              <a:rPr lang="fr-FR" sz="2000" spc="-5" dirty="0" smtClean="0">
                <a:latin typeface="Carlito"/>
                <a:cs typeface="Carlito"/>
              </a:rPr>
              <a:t>l’imagination </a:t>
            </a:r>
            <a:r>
              <a:rPr lang="fr-FR" sz="2000" spc="-10" dirty="0" smtClean="0">
                <a:latin typeface="Carlito"/>
                <a:cs typeface="Carlito"/>
              </a:rPr>
              <a:t>des  </a:t>
            </a:r>
            <a:r>
              <a:rPr lang="fr-FR" sz="2000" spc="-15" dirty="0" smtClean="0">
                <a:latin typeface="Carlito"/>
                <a:cs typeface="Carlito"/>
              </a:rPr>
              <a:t>premiers </a:t>
            </a:r>
            <a:r>
              <a:rPr lang="fr-FR" sz="2000" spc="-20" dirty="0" smtClean="0">
                <a:latin typeface="Carlito"/>
                <a:cs typeface="Carlito"/>
              </a:rPr>
              <a:t>inventeurs </a:t>
            </a:r>
            <a:r>
              <a:rPr lang="fr-FR" sz="2000" spc="-5" dirty="0" smtClean="0">
                <a:latin typeface="Carlito"/>
                <a:cs typeface="Carlito"/>
              </a:rPr>
              <a:t>de la machine</a:t>
            </a:r>
            <a:r>
              <a:rPr lang="fr-FR" sz="2000" spc="185" dirty="0" smtClean="0">
                <a:latin typeface="Carlito"/>
                <a:cs typeface="Carlito"/>
              </a:rPr>
              <a:t> </a:t>
            </a:r>
            <a:r>
              <a:rPr lang="fr-FR" sz="2000" spc="-5" dirty="0" smtClean="0">
                <a:latin typeface="Carlito"/>
                <a:cs typeface="Carlito"/>
              </a:rPr>
              <a:t>électrique.</a:t>
            </a:r>
            <a:endParaRPr lang="fr-FR" sz="2000" dirty="0" smtClean="0">
              <a:latin typeface="Carlito"/>
              <a:cs typeface="Carlito"/>
            </a:endParaRPr>
          </a:p>
          <a:p>
            <a:pPr algn="just">
              <a:lnSpc>
                <a:spcPct val="100000"/>
              </a:lnSpc>
            </a:pPr>
            <a:endParaRPr lang="fr-FR" dirty="0" smtClean="0">
              <a:latin typeface="Carlito"/>
              <a:cs typeface="Carlito"/>
            </a:endParaRPr>
          </a:p>
          <a:p>
            <a:pPr marL="185738" algn="just">
              <a:lnSpc>
                <a:spcPct val="100000"/>
              </a:lnSpc>
              <a:spcBef>
                <a:spcPts val="1545"/>
              </a:spcBef>
            </a:pPr>
            <a:r>
              <a:rPr lang="fr-FR" sz="2000" spc="-10" dirty="0" smtClean="0">
                <a:latin typeface="Carlito"/>
                <a:cs typeface="Carlito"/>
              </a:rPr>
              <a:t>Les </a:t>
            </a:r>
            <a:r>
              <a:rPr lang="fr-FR" sz="2000" b="1" spc="-10" dirty="0" smtClean="0">
                <a:latin typeface="Carlito"/>
                <a:cs typeface="Carlito"/>
              </a:rPr>
              <a:t>applications de </a:t>
            </a:r>
            <a:r>
              <a:rPr lang="fr-FR" sz="2000" b="1" spc="-20" dirty="0" smtClean="0">
                <a:latin typeface="Carlito"/>
                <a:cs typeface="Carlito"/>
              </a:rPr>
              <a:t>l’électricité</a:t>
            </a:r>
            <a:r>
              <a:rPr lang="fr-FR" sz="2000" b="1" spc="100" dirty="0" smtClean="0">
                <a:latin typeface="Carlito"/>
                <a:cs typeface="Carlito"/>
              </a:rPr>
              <a:t> </a:t>
            </a:r>
            <a:r>
              <a:rPr lang="fr-FR" sz="2000" spc="100" dirty="0" smtClean="0">
                <a:latin typeface="Carlito"/>
                <a:cs typeface="Carlito"/>
              </a:rPr>
              <a:t>se classe </a:t>
            </a:r>
            <a:r>
              <a:rPr lang="fr-FR" sz="2000" spc="-5" dirty="0" smtClean="0">
                <a:latin typeface="Carlito"/>
                <a:cs typeface="Carlito"/>
              </a:rPr>
              <a:t>en </a:t>
            </a:r>
            <a:r>
              <a:rPr lang="fr-FR" sz="2000" b="1" spc="-10" dirty="0" smtClean="0">
                <a:latin typeface="Carlito"/>
                <a:cs typeface="Carlito"/>
              </a:rPr>
              <a:t>02 principaux </a:t>
            </a:r>
            <a:r>
              <a:rPr lang="fr-FR" sz="2000" b="1" spc="-5" dirty="0" smtClean="0">
                <a:latin typeface="Carlito"/>
                <a:cs typeface="Carlito"/>
              </a:rPr>
              <a:t>domaines </a:t>
            </a:r>
            <a:r>
              <a:rPr lang="fr-FR" sz="2000" b="1" spc="-10" dirty="0" smtClean="0">
                <a:latin typeface="Carlito"/>
                <a:cs typeface="Carlito"/>
              </a:rPr>
              <a:t>:</a:t>
            </a:r>
            <a:r>
              <a:rPr lang="fr-FR" sz="2000" b="1" spc="140" dirty="0" smtClean="0">
                <a:latin typeface="Carlito"/>
                <a:cs typeface="Carlito"/>
              </a:rPr>
              <a:t> </a:t>
            </a:r>
            <a:endParaRPr sz="2000" b="1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11444" y="4972303"/>
            <a:ext cx="3124200" cy="1278255"/>
            <a:chOff x="5711444" y="4972303"/>
            <a:chExt cx="3124200" cy="1278255"/>
          </a:xfrm>
        </p:grpSpPr>
        <p:sp>
          <p:nvSpPr>
            <p:cNvPr id="17" name="object 17"/>
            <p:cNvSpPr/>
            <p:nvPr/>
          </p:nvSpPr>
          <p:spPr>
            <a:xfrm>
              <a:off x="5724144" y="4985003"/>
              <a:ext cx="3098800" cy="1252855"/>
            </a:xfrm>
            <a:custGeom>
              <a:avLst/>
              <a:gdLst/>
              <a:ahLst/>
              <a:cxnLst/>
              <a:rect l="l" t="t" r="r" b="b"/>
              <a:pathLst>
                <a:path w="3098800" h="1252854">
                  <a:moveTo>
                    <a:pt x="1549146" y="0"/>
                  </a:moveTo>
                  <a:lnTo>
                    <a:pt x="1481945" y="578"/>
                  </a:lnTo>
                  <a:lnTo>
                    <a:pt x="1415475" y="2298"/>
                  </a:lnTo>
                  <a:lnTo>
                    <a:pt x="1349795" y="5137"/>
                  </a:lnTo>
                  <a:lnTo>
                    <a:pt x="1284963" y="9070"/>
                  </a:lnTo>
                  <a:lnTo>
                    <a:pt x="1221037" y="14074"/>
                  </a:lnTo>
                  <a:lnTo>
                    <a:pt x="1158074" y="20126"/>
                  </a:lnTo>
                  <a:lnTo>
                    <a:pt x="1096134" y="27202"/>
                  </a:lnTo>
                  <a:lnTo>
                    <a:pt x="1035274" y="35278"/>
                  </a:lnTo>
                  <a:lnTo>
                    <a:pt x="975552" y="44331"/>
                  </a:lnTo>
                  <a:lnTo>
                    <a:pt x="917026" y="54338"/>
                  </a:lnTo>
                  <a:lnTo>
                    <a:pt x="859755" y="65275"/>
                  </a:lnTo>
                  <a:lnTo>
                    <a:pt x="803797" y="77118"/>
                  </a:lnTo>
                  <a:lnTo>
                    <a:pt x="749209" y="89845"/>
                  </a:lnTo>
                  <a:lnTo>
                    <a:pt x="696050" y="103430"/>
                  </a:lnTo>
                  <a:lnTo>
                    <a:pt x="644378" y="117852"/>
                  </a:lnTo>
                  <a:lnTo>
                    <a:pt x="594251" y="133086"/>
                  </a:lnTo>
                  <a:lnTo>
                    <a:pt x="545728" y="149109"/>
                  </a:lnTo>
                  <a:lnTo>
                    <a:pt x="498866" y="165897"/>
                  </a:lnTo>
                  <a:lnTo>
                    <a:pt x="453723" y="183427"/>
                  </a:lnTo>
                  <a:lnTo>
                    <a:pt x="410358" y="201676"/>
                  </a:lnTo>
                  <a:lnTo>
                    <a:pt x="368828" y="220619"/>
                  </a:lnTo>
                  <a:lnTo>
                    <a:pt x="329192" y="240233"/>
                  </a:lnTo>
                  <a:lnTo>
                    <a:pt x="291509" y="260496"/>
                  </a:lnTo>
                  <a:lnTo>
                    <a:pt x="255835" y="281382"/>
                  </a:lnTo>
                  <a:lnTo>
                    <a:pt x="222229" y="302870"/>
                  </a:lnTo>
                  <a:lnTo>
                    <a:pt x="190750" y="324934"/>
                  </a:lnTo>
                  <a:lnTo>
                    <a:pt x="134402" y="370701"/>
                  </a:lnTo>
                  <a:lnTo>
                    <a:pt x="87257" y="418495"/>
                  </a:lnTo>
                  <a:lnTo>
                    <a:pt x="49779" y="468127"/>
                  </a:lnTo>
                  <a:lnTo>
                    <a:pt x="22434" y="519409"/>
                  </a:lnTo>
                  <a:lnTo>
                    <a:pt x="5686" y="572154"/>
                  </a:lnTo>
                  <a:lnTo>
                    <a:pt x="0" y="626173"/>
                  </a:lnTo>
                  <a:lnTo>
                    <a:pt x="1431" y="653334"/>
                  </a:lnTo>
                  <a:lnTo>
                    <a:pt x="12706" y="706745"/>
                  </a:lnTo>
                  <a:lnTo>
                    <a:pt x="34811" y="758786"/>
                  </a:lnTo>
                  <a:lnTo>
                    <a:pt x="67281" y="809269"/>
                  </a:lnTo>
                  <a:lnTo>
                    <a:pt x="109650" y="858005"/>
                  </a:lnTo>
                  <a:lnTo>
                    <a:pt x="161455" y="904808"/>
                  </a:lnTo>
                  <a:lnTo>
                    <a:pt x="222229" y="949488"/>
                  </a:lnTo>
                  <a:lnTo>
                    <a:pt x="255835" y="970974"/>
                  </a:lnTo>
                  <a:lnTo>
                    <a:pt x="291509" y="991859"/>
                  </a:lnTo>
                  <a:lnTo>
                    <a:pt x="329192" y="1012119"/>
                  </a:lnTo>
                  <a:lnTo>
                    <a:pt x="368828" y="1031732"/>
                  </a:lnTo>
                  <a:lnTo>
                    <a:pt x="410358" y="1050673"/>
                  </a:lnTo>
                  <a:lnTo>
                    <a:pt x="453723" y="1068919"/>
                  </a:lnTo>
                  <a:lnTo>
                    <a:pt x="498866" y="1086446"/>
                  </a:lnTo>
                  <a:lnTo>
                    <a:pt x="545728" y="1103232"/>
                  </a:lnTo>
                  <a:lnTo>
                    <a:pt x="594251" y="1119252"/>
                  </a:lnTo>
                  <a:lnTo>
                    <a:pt x="644378" y="1134484"/>
                  </a:lnTo>
                  <a:lnTo>
                    <a:pt x="696050" y="1148902"/>
                  </a:lnTo>
                  <a:lnTo>
                    <a:pt x="749209" y="1162485"/>
                  </a:lnTo>
                  <a:lnTo>
                    <a:pt x="803797" y="1175209"/>
                  </a:lnTo>
                  <a:lnTo>
                    <a:pt x="859755" y="1187050"/>
                  </a:lnTo>
                  <a:lnTo>
                    <a:pt x="917026" y="1197984"/>
                  </a:lnTo>
                  <a:lnTo>
                    <a:pt x="975552" y="1207989"/>
                  </a:lnTo>
                  <a:lnTo>
                    <a:pt x="1035274" y="1217040"/>
                  </a:lnTo>
                  <a:lnTo>
                    <a:pt x="1096134" y="1225114"/>
                  </a:lnTo>
                  <a:lnTo>
                    <a:pt x="1158074" y="1232188"/>
                  </a:lnTo>
                  <a:lnTo>
                    <a:pt x="1221037" y="1238238"/>
                  </a:lnTo>
                  <a:lnTo>
                    <a:pt x="1284963" y="1243241"/>
                  </a:lnTo>
                  <a:lnTo>
                    <a:pt x="1349795" y="1247173"/>
                  </a:lnTo>
                  <a:lnTo>
                    <a:pt x="1415475" y="1250010"/>
                  </a:lnTo>
                  <a:lnTo>
                    <a:pt x="1481945" y="1251730"/>
                  </a:lnTo>
                  <a:lnTo>
                    <a:pt x="1549146" y="1252308"/>
                  </a:lnTo>
                  <a:lnTo>
                    <a:pt x="1616346" y="1251730"/>
                  </a:lnTo>
                  <a:lnTo>
                    <a:pt x="1682816" y="1250010"/>
                  </a:lnTo>
                  <a:lnTo>
                    <a:pt x="1748496" y="1247173"/>
                  </a:lnTo>
                  <a:lnTo>
                    <a:pt x="1813328" y="1243241"/>
                  </a:lnTo>
                  <a:lnTo>
                    <a:pt x="1877254" y="1238238"/>
                  </a:lnTo>
                  <a:lnTo>
                    <a:pt x="1940217" y="1232188"/>
                  </a:lnTo>
                  <a:lnTo>
                    <a:pt x="2002157" y="1225114"/>
                  </a:lnTo>
                  <a:lnTo>
                    <a:pt x="2063017" y="1217040"/>
                  </a:lnTo>
                  <a:lnTo>
                    <a:pt x="2122739" y="1207989"/>
                  </a:lnTo>
                  <a:lnTo>
                    <a:pt x="2181265" y="1197984"/>
                  </a:lnTo>
                  <a:lnTo>
                    <a:pt x="2238536" y="1187050"/>
                  </a:lnTo>
                  <a:lnTo>
                    <a:pt x="2294494" y="1175209"/>
                  </a:lnTo>
                  <a:lnTo>
                    <a:pt x="2349082" y="1162485"/>
                  </a:lnTo>
                  <a:lnTo>
                    <a:pt x="2402241" y="1148902"/>
                  </a:lnTo>
                  <a:lnTo>
                    <a:pt x="2453913" y="1134484"/>
                  </a:lnTo>
                  <a:lnTo>
                    <a:pt x="2504040" y="1119252"/>
                  </a:lnTo>
                  <a:lnTo>
                    <a:pt x="2552563" y="1103232"/>
                  </a:lnTo>
                  <a:lnTo>
                    <a:pt x="2599425" y="1086446"/>
                  </a:lnTo>
                  <a:lnTo>
                    <a:pt x="2644568" y="1068919"/>
                  </a:lnTo>
                  <a:lnTo>
                    <a:pt x="2687933" y="1050673"/>
                  </a:lnTo>
                  <a:lnTo>
                    <a:pt x="2729463" y="1031732"/>
                  </a:lnTo>
                  <a:lnTo>
                    <a:pt x="2769099" y="1012119"/>
                  </a:lnTo>
                  <a:lnTo>
                    <a:pt x="2806782" y="991859"/>
                  </a:lnTo>
                  <a:lnTo>
                    <a:pt x="2842456" y="970974"/>
                  </a:lnTo>
                  <a:lnTo>
                    <a:pt x="2876062" y="949488"/>
                  </a:lnTo>
                  <a:lnTo>
                    <a:pt x="2907541" y="927425"/>
                  </a:lnTo>
                  <a:lnTo>
                    <a:pt x="2963889" y="881660"/>
                  </a:lnTo>
                  <a:lnTo>
                    <a:pt x="3011034" y="833867"/>
                  </a:lnTo>
                  <a:lnTo>
                    <a:pt x="3048512" y="784234"/>
                  </a:lnTo>
                  <a:lnTo>
                    <a:pt x="3075857" y="732948"/>
                  </a:lnTo>
                  <a:lnTo>
                    <a:pt x="3092605" y="680199"/>
                  </a:lnTo>
                  <a:lnTo>
                    <a:pt x="3098291" y="626173"/>
                  </a:lnTo>
                  <a:lnTo>
                    <a:pt x="3096860" y="599016"/>
                  </a:lnTo>
                  <a:lnTo>
                    <a:pt x="3085585" y="545611"/>
                  </a:lnTo>
                  <a:lnTo>
                    <a:pt x="3063480" y="493573"/>
                  </a:lnTo>
                  <a:lnTo>
                    <a:pt x="3031010" y="443093"/>
                  </a:lnTo>
                  <a:lnTo>
                    <a:pt x="2988641" y="394356"/>
                  </a:lnTo>
                  <a:lnTo>
                    <a:pt x="2936836" y="347553"/>
                  </a:lnTo>
                  <a:lnTo>
                    <a:pt x="2876062" y="302870"/>
                  </a:lnTo>
                  <a:lnTo>
                    <a:pt x="2842456" y="281382"/>
                  </a:lnTo>
                  <a:lnTo>
                    <a:pt x="2806782" y="260496"/>
                  </a:lnTo>
                  <a:lnTo>
                    <a:pt x="2769099" y="240233"/>
                  </a:lnTo>
                  <a:lnTo>
                    <a:pt x="2729463" y="220619"/>
                  </a:lnTo>
                  <a:lnTo>
                    <a:pt x="2687933" y="201676"/>
                  </a:lnTo>
                  <a:lnTo>
                    <a:pt x="2644568" y="183427"/>
                  </a:lnTo>
                  <a:lnTo>
                    <a:pt x="2599425" y="165897"/>
                  </a:lnTo>
                  <a:lnTo>
                    <a:pt x="2552563" y="149109"/>
                  </a:lnTo>
                  <a:lnTo>
                    <a:pt x="2504040" y="133086"/>
                  </a:lnTo>
                  <a:lnTo>
                    <a:pt x="2453913" y="117852"/>
                  </a:lnTo>
                  <a:lnTo>
                    <a:pt x="2402241" y="103430"/>
                  </a:lnTo>
                  <a:lnTo>
                    <a:pt x="2349082" y="89845"/>
                  </a:lnTo>
                  <a:lnTo>
                    <a:pt x="2294494" y="77118"/>
                  </a:lnTo>
                  <a:lnTo>
                    <a:pt x="2238536" y="65275"/>
                  </a:lnTo>
                  <a:lnTo>
                    <a:pt x="2181265" y="54338"/>
                  </a:lnTo>
                  <a:lnTo>
                    <a:pt x="2122739" y="44331"/>
                  </a:lnTo>
                  <a:lnTo>
                    <a:pt x="2063017" y="35278"/>
                  </a:lnTo>
                  <a:lnTo>
                    <a:pt x="2002157" y="27202"/>
                  </a:lnTo>
                  <a:lnTo>
                    <a:pt x="1940217" y="20126"/>
                  </a:lnTo>
                  <a:lnTo>
                    <a:pt x="1877254" y="14074"/>
                  </a:lnTo>
                  <a:lnTo>
                    <a:pt x="1813328" y="9070"/>
                  </a:lnTo>
                  <a:lnTo>
                    <a:pt x="1748496" y="5137"/>
                  </a:lnTo>
                  <a:lnTo>
                    <a:pt x="1682816" y="2298"/>
                  </a:lnTo>
                  <a:lnTo>
                    <a:pt x="1616346" y="578"/>
                  </a:lnTo>
                  <a:lnTo>
                    <a:pt x="154914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24144" y="4985003"/>
              <a:ext cx="3098800" cy="1252855"/>
            </a:xfrm>
            <a:custGeom>
              <a:avLst/>
              <a:gdLst/>
              <a:ahLst/>
              <a:cxnLst/>
              <a:rect l="l" t="t" r="r" b="b"/>
              <a:pathLst>
                <a:path w="3098800" h="1252854">
                  <a:moveTo>
                    <a:pt x="0" y="626173"/>
                  </a:moveTo>
                  <a:lnTo>
                    <a:pt x="5686" y="572154"/>
                  </a:lnTo>
                  <a:lnTo>
                    <a:pt x="22434" y="519409"/>
                  </a:lnTo>
                  <a:lnTo>
                    <a:pt x="49779" y="468127"/>
                  </a:lnTo>
                  <a:lnTo>
                    <a:pt x="87257" y="418495"/>
                  </a:lnTo>
                  <a:lnTo>
                    <a:pt x="134402" y="370701"/>
                  </a:lnTo>
                  <a:lnTo>
                    <a:pt x="190750" y="324934"/>
                  </a:lnTo>
                  <a:lnTo>
                    <a:pt x="222229" y="302870"/>
                  </a:lnTo>
                  <a:lnTo>
                    <a:pt x="255835" y="281382"/>
                  </a:lnTo>
                  <a:lnTo>
                    <a:pt x="291509" y="260496"/>
                  </a:lnTo>
                  <a:lnTo>
                    <a:pt x="329192" y="240233"/>
                  </a:lnTo>
                  <a:lnTo>
                    <a:pt x="368828" y="220619"/>
                  </a:lnTo>
                  <a:lnTo>
                    <a:pt x="410358" y="201676"/>
                  </a:lnTo>
                  <a:lnTo>
                    <a:pt x="453723" y="183427"/>
                  </a:lnTo>
                  <a:lnTo>
                    <a:pt x="498866" y="165897"/>
                  </a:lnTo>
                  <a:lnTo>
                    <a:pt x="545728" y="149109"/>
                  </a:lnTo>
                  <a:lnTo>
                    <a:pt x="594251" y="133086"/>
                  </a:lnTo>
                  <a:lnTo>
                    <a:pt x="644378" y="117852"/>
                  </a:lnTo>
                  <a:lnTo>
                    <a:pt x="696050" y="103430"/>
                  </a:lnTo>
                  <a:lnTo>
                    <a:pt x="749209" y="89845"/>
                  </a:lnTo>
                  <a:lnTo>
                    <a:pt x="803797" y="77118"/>
                  </a:lnTo>
                  <a:lnTo>
                    <a:pt x="859755" y="65275"/>
                  </a:lnTo>
                  <a:lnTo>
                    <a:pt x="917026" y="54338"/>
                  </a:lnTo>
                  <a:lnTo>
                    <a:pt x="975552" y="44331"/>
                  </a:lnTo>
                  <a:lnTo>
                    <a:pt x="1035274" y="35278"/>
                  </a:lnTo>
                  <a:lnTo>
                    <a:pt x="1096134" y="27202"/>
                  </a:lnTo>
                  <a:lnTo>
                    <a:pt x="1158074" y="20126"/>
                  </a:lnTo>
                  <a:lnTo>
                    <a:pt x="1221037" y="14074"/>
                  </a:lnTo>
                  <a:lnTo>
                    <a:pt x="1284963" y="9070"/>
                  </a:lnTo>
                  <a:lnTo>
                    <a:pt x="1349795" y="5137"/>
                  </a:lnTo>
                  <a:lnTo>
                    <a:pt x="1415475" y="2298"/>
                  </a:lnTo>
                  <a:lnTo>
                    <a:pt x="1481945" y="578"/>
                  </a:lnTo>
                  <a:lnTo>
                    <a:pt x="1549146" y="0"/>
                  </a:lnTo>
                  <a:lnTo>
                    <a:pt x="1616346" y="578"/>
                  </a:lnTo>
                  <a:lnTo>
                    <a:pt x="1682816" y="2298"/>
                  </a:lnTo>
                  <a:lnTo>
                    <a:pt x="1748496" y="5137"/>
                  </a:lnTo>
                  <a:lnTo>
                    <a:pt x="1813328" y="9070"/>
                  </a:lnTo>
                  <a:lnTo>
                    <a:pt x="1877254" y="14074"/>
                  </a:lnTo>
                  <a:lnTo>
                    <a:pt x="1940217" y="20126"/>
                  </a:lnTo>
                  <a:lnTo>
                    <a:pt x="2002157" y="27202"/>
                  </a:lnTo>
                  <a:lnTo>
                    <a:pt x="2063017" y="35278"/>
                  </a:lnTo>
                  <a:lnTo>
                    <a:pt x="2122739" y="44331"/>
                  </a:lnTo>
                  <a:lnTo>
                    <a:pt x="2181265" y="54338"/>
                  </a:lnTo>
                  <a:lnTo>
                    <a:pt x="2238536" y="65275"/>
                  </a:lnTo>
                  <a:lnTo>
                    <a:pt x="2294494" y="77118"/>
                  </a:lnTo>
                  <a:lnTo>
                    <a:pt x="2349082" y="89845"/>
                  </a:lnTo>
                  <a:lnTo>
                    <a:pt x="2402241" y="103430"/>
                  </a:lnTo>
                  <a:lnTo>
                    <a:pt x="2453913" y="117852"/>
                  </a:lnTo>
                  <a:lnTo>
                    <a:pt x="2504040" y="133086"/>
                  </a:lnTo>
                  <a:lnTo>
                    <a:pt x="2552563" y="149109"/>
                  </a:lnTo>
                  <a:lnTo>
                    <a:pt x="2599425" y="165897"/>
                  </a:lnTo>
                  <a:lnTo>
                    <a:pt x="2644568" y="183427"/>
                  </a:lnTo>
                  <a:lnTo>
                    <a:pt x="2687933" y="201676"/>
                  </a:lnTo>
                  <a:lnTo>
                    <a:pt x="2729463" y="220619"/>
                  </a:lnTo>
                  <a:lnTo>
                    <a:pt x="2769099" y="240233"/>
                  </a:lnTo>
                  <a:lnTo>
                    <a:pt x="2806782" y="260496"/>
                  </a:lnTo>
                  <a:lnTo>
                    <a:pt x="2842456" y="281382"/>
                  </a:lnTo>
                  <a:lnTo>
                    <a:pt x="2876062" y="302870"/>
                  </a:lnTo>
                  <a:lnTo>
                    <a:pt x="2907541" y="324934"/>
                  </a:lnTo>
                  <a:lnTo>
                    <a:pt x="2963889" y="370701"/>
                  </a:lnTo>
                  <a:lnTo>
                    <a:pt x="3011034" y="418495"/>
                  </a:lnTo>
                  <a:lnTo>
                    <a:pt x="3048512" y="468127"/>
                  </a:lnTo>
                  <a:lnTo>
                    <a:pt x="3075857" y="519409"/>
                  </a:lnTo>
                  <a:lnTo>
                    <a:pt x="3092605" y="572154"/>
                  </a:lnTo>
                  <a:lnTo>
                    <a:pt x="3098291" y="626173"/>
                  </a:lnTo>
                  <a:lnTo>
                    <a:pt x="3096860" y="653334"/>
                  </a:lnTo>
                  <a:lnTo>
                    <a:pt x="3085585" y="706745"/>
                  </a:lnTo>
                  <a:lnTo>
                    <a:pt x="3063480" y="758786"/>
                  </a:lnTo>
                  <a:lnTo>
                    <a:pt x="3031010" y="809269"/>
                  </a:lnTo>
                  <a:lnTo>
                    <a:pt x="2988641" y="858005"/>
                  </a:lnTo>
                  <a:lnTo>
                    <a:pt x="2936836" y="904808"/>
                  </a:lnTo>
                  <a:lnTo>
                    <a:pt x="2876062" y="949488"/>
                  </a:lnTo>
                  <a:lnTo>
                    <a:pt x="2842456" y="970974"/>
                  </a:lnTo>
                  <a:lnTo>
                    <a:pt x="2806782" y="991859"/>
                  </a:lnTo>
                  <a:lnTo>
                    <a:pt x="2769099" y="1012119"/>
                  </a:lnTo>
                  <a:lnTo>
                    <a:pt x="2729463" y="1031732"/>
                  </a:lnTo>
                  <a:lnTo>
                    <a:pt x="2687933" y="1050673"/>
                  </a:lnTo>
                  <a:lnTo>
                    <a:pt x="2644568" y="1068919"/>
                  </a:lnTo>
                  <a:lnTo>
                    <a:pt x="2599425" y="1086446"/>
                  </a:lnTo>
                  <a:lnTo>
                    <a:pt x="2552563" y="1103232"/>
                  </a:lnTo>
                  <a:lnTo>
                    <a:pt x="2504040" y="1119252"/>
                  </a:lnTo>
                  <a:lnTo>
                    <a:pt x="2453913" y="1134484"/>
                  </a:lnTo>
                  <a:lnTo>
                    <a:pt x="2402241" y="1148902"/>
                  </a:lnTo>
                  <a:lnTo>
                    <a:pt x="2349082" y="1162485"/>
                  </a:lnTo>
                  <a:lnTo>
                    <a:pt x="2294494" y="1175209"/>
                  </a:lnTo>
                  <a:lnTo>
                    <a:pt x="2238536" y="1187050"/>
                  </a:lnTo>
                  <a:lnTo>
                    <a:pt x="2181265" y="1197984"/>
                  </a:lnTo>
                  <a:lnTo>
                    <a:pt x="2122739" y="1207989"/>
                  </a:lnTo>
                  <a:lnTo>
                    <a:pt x="2063017" y="1217040"/>
                  </a:lnTo>
                  <a:lnTo>
                    <a:pt x="2002157" y="1225114"/>
                  </a:lnTo>
                  <a:lnTo>
                    <a:pt x="1940217" y="1232188"/>
                  </a:lnTo>
                  <a:lnTo>
                    <a:pt x="1877254" y="1238238"/>
                  </a:lnTo>
                  <a:lnTo>
                    <a:pt x="1813328" y="1243241"/>
                  </a:lnTo>
                  <a:lnTo>
                    <a:pt x="1748496" y="1247173"/>
                  </a:lnTo>
                  <a:lnTo>
                    <a:pt x="1682816" y="1250010"/>
                  </a:lnTo>
                  <a:lnTo>
                    <a:pt x="1616346" y="1251730"/>
                  </a:lnTo>
                  <a:lnTo>
                    <a:pt x="1549146" y="1252308"/>
                  </a:lnTo>
                  <a:lnTo>
                    <a:pt x="1481945" y="1251730"/>
                  </a:lnTo>
                  <a:lnTo>
                    <a:pt x="1415475" y="1250010"/>
                  </a:lnTo>
                  <a:lnTo>
                    <a:pt x="1349795" y="1247173"/>
                  </a:lnTo>
                  <a:lnTo>
                    <a:pt x="1284963" y="1243241"/>
                  </a:lnTo>
                  <a:lnTo>
                    <a:pt x="1221037" y="1238238"/>
                  </a:lnTo>
                  <a:lnTo>
                    <a:pt x="1158074" y="1232188"/>
                  </a:lnTo>
                  <a:lnTo>
                    <a:pt x="1096134" y="1225114"/>
                  </a:lnTo>
                  <a:lnTo>
                    <a:pt x="1035274" y="1217040"/>
                  </a:lnTo>
                  <a:lnTo>
                    <a:pt x="975552" y="1207989"/>
                  </a:lnTo>
                  <a:lnTo>
                    <a:pt x="917026" y="1197984"/>
                  </a:lnTo>
                  <a:lnTo>
                    <a:pt x="859755" y="1187050"/>
                  </a:lnTo>
                  <a:lnTo>
                    <a:pt x="803797" y="1175209"/>
                  </a:lnTo>
                  <a:lnTo>
                    <a:pt x="749209" y="1162485"/>
                  </a:lnTo>
                  <a:lnTo>
                    <a:pt x="696050" y="1148902"/>
                  </a:lnTo>
                  <a:lnTo>
                    <a:pt x="644378" y="1134484"/>
                  </a:lnTo>
                  <a:lnTo>
                    <a:pt x="594251" y="1119252"/>
                  </a:lnTo>
                  <a:lnTo>
                    <a:pt x="545728" y="1103232"/>
                  </a:lnTo>
                  <a:lnTo>
                    <a:pt x="498866" y="1086446"/>
                  </a:lnTo>
                  <a:lnTo>
                    <a:pt x="453723" y="1068919"/>
                  </a:lnTo>
                  <a:lnTo>
                    <a:pt x="410358" y="1050673"/>
                  </a:lnTo>
                  <a:lnTo>
                    <a:pt x="368828" y="1031732"/>
                  </a:lnTo>
                  <a:lnTo>
                    <a:pt x="329192" y="1012119"/>
                  </a:lnTo>
                  <a:lnTo>
                    <a:pt x="291509" y="991859"/>
                  </a:lnTo>
                  <a:lnTo>
                    <a:pt x="255835" y="970974"/>
                  </a:lnTo>
                  <a:lnTo>
                    <a:pt x="222229" y="949488"/>
                  </a:lnTo>
                  <a:lnTo>
                    <a:pt x="190750" y="927425"/>
                  </a:lnTo>
                  <a:lnTo>
                    <a:pt x="134402" y="881660"/>
                  </a:lnTo>
                  <a:lnTo>
                    <a:pt x="87257" y="833867"/>
                  </a:lnTo>
                  <a:lnTo>
                    <a:pt x="49779" y="784234"/>
                  </a:lnTo>
                  <a:lnTo>
                    <a:pt x="22434" y="732948"/>
                  </a:lnTo>
                  <a:lnTo>
                    <a:pt x="5686" y="680199"/>
                  </a:lnTo>
                  <a:lnTo>
                    <a:pt x="0" y="626173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201939" y="4054712"/>
            <a:ext cx="3909060" cy="2229485"/>
            <a:chOff x="2201939" y="4054712"/>
            <a:chExt cx="3909060" cy="2229485"/>
          </a:xfrm>
        </p:grpSpPr>
        <p:sp>
          <p:nvSpPr>
            <p:cNvPr id="20" name="object 20"/>
            <p:cNvSpPr/>
            <p:nvPr/>
          </p:nvSpPr>
          <p:spPr>
            <a:xfrm>
              <a:off x="3178810" y="5450966"/>
              <a:ext cx="1403985" cy="820419"/>
            </a:xfrm>
            <a:custGeom>
              <a:avLst/>
              <a:gdLst/>
              <a:ahLst/>
              <a:cxnLst/>
              <a:rect l="l" t="t" r="r" b="b"/>
              <a:pathLst>
                <a:path w="1403985" h="820420">
                  <a:moveTo>
                    <a:pt x="1079753" y="0"/>
                  </a:moveTo>
                  <a:lnTo>
                    <a:pt x="639572" y="188874"/>
                  </a:lnTo>
                  <a:lnTo>
                    <a:pt x="944372" y="222034"/>
                  </a:lnTo>
                  <a:lnTo>
                    <a:pt x="925581" y="264906"/>
                  </a:lnTo>
                  <a:lnTo>
                    <a:pt x="904644" y="306486"/>
                  </a:lnTo>
                  <a:lnTo>
                    <a:pt x="881636" y="346731"/>
                  </a:lnTo>
                  <a:lnTo>
                    <a:pt x="856629" y="385594"/>
                  </a:lnTo>
                  <a:lnTo>
                    <a:pt x="829698" y="423030"/>
                  </a:lnTo>
                  <a:lnTo>
                    <a:pt x="800914" y="458995"/>
                  </a:lnTo>
                  <a:lnTo>
                    <a:pt x="770353" y="493442"/>
                  </a:lnTo>
                  <a:lnTo>
                    <a:pt x="738088" y="526328"/>
                  </a:lnTo>
                  <a:lnTo>
                    <a:pt x="704191" y="557605"/>
                  </a:lnTo>
                  <a:lnTo>
                    <a:pt x="668737" y="587231"/>
                  </a:lnTo>
                  <a:lnTo>
                    <a:pt x="631799" y="615159"/>
                  </a:lnTo>
                  <a:lnTo>
                    <a:pt x="593450" y="641344"/>
                  </a:lnTo>
                  <a:lnTo>
                    <a:pt x="553764" y="665741"/>
                  </a:lnTo>
                  <a:lnTo>
                    <a:pt x="512815" y="688305"/>
                  </a:lnTo>
                  <a:lnTo>
                    <a:pt x="470676" y="708990"/>
                  </a:lnTo>
                  <a:lnTo>
                    <a:pt x="427420" y="727752"/>
                  </a:lnTo>
                  <a:lnTo>
                    <a:pt x="383121" y="744545"/>
                  </a:lnTo>
                  <a:lnTo>
                    <a:pt x="337853" y="759325"/>
                  </a:lnTo>
                  <a:lnTo>
                    <a:pt x="291688" y="772046"/>
                  </a:lnTo>
                  <a:lnTo>
                    <a:pt x="244701" y="782662"/>
                  </a:lnTo>
                  <a:lnTo>
                    <a:pt x="196965" y="791129"/>
                  </a:lnTo>
                  <a:lnTo>
                    <a:pt x="148553" y="797402"/>
                  </a:lnTo>
                  <a:lnTo>
                    <a:pt x="99539" y="801435"/>
                  </a:lnTo>
                  <a:lnTo>
                    <a:pt x="49997" y="803183"/>
                  </a:lnTo>
                  <a:lnTo>
                    <a:pt x="0" y="802601"/>
                  </a:lnTo>
                  <a:lnTo>
                    <a:pt x="50159" y="810583"/>
                  </a:lnTo>
                  <a:lnTo>
                    <a:pt x="100193" y="816132"/>
                  </a:lnTo>
                  <a:lnTo>
                    <a:pt x="150021" y="819288"/>
                  </a:lnTo>
                  <a:lnTo>
                    <a:pt x="199565" y="820092"/>
                  </a:lnTo>
                  <a:lnTo>
                    <a:pt x="248747" y="818584"/>
                  </a:lnTo>
                  <a:lnTo>
                    <a:pt x="297487" y="814804"/>
                  </a:lnTo>
                  <a:lnTo>
                    <a:pt x="345707" y="808794"/>
                  </a:lnTo>
                  <a:lnTo>
                    <a:pt x="393328" y="800593"/>
                  </a:lnTo>
                  <a:lnTo>
                    <a:pt x="440272" y="790241"/>
                  </a:lnTo>
                  <a:lnTo>
                    <a:pt x="486459" y="777780"/>
                  </a:lnTo>
                  <a:lnTo>
                    <a:pt x="531810" y="763250"/>
                  </a:lnTo>
                  <a:lnTo>
                    <a:pt x="576248" y="746690"/>
                  </a:lnTo>
                  <a:lnTo>
                    <a:pt x="619693" y="728143"/>
                  </a:lnTo>
                  <a:lnTo>
                    <a:pt x="662066" y="707647"/>
                  </a:lnTo>
                  <a:lnTo>
                    <a:pt x="703289" y="685243"/>
                  </a:lnTo>
                  <a:lnTo>
                    <a:pt x="743283" y="660972"/>
                  </a:lnTo>
                  <a:lnTo>
                    <a:pt x="781970" y="634875"/>
                  </a:lnTo>
                  <a:lnTo>
                    <a:pt x="819269" y="606991"/>
                  </a:lnTo>
                  <a:lnTo>
                    <a:pt x="855104" y="577361"/>
                  </a:lnTo>
                  <a:lnTo>
                    <a:pt x="889394" y="546026"/>
                  </a:lnTo>
                  <a:lnTo>
                    <a:pt x="922061" y="513026"/>
                  </a:lnTo>
                  <a:lnTo>
                    <a:pt x="953027" y="478401"/>
                  </a:lnTo>
                  <a:lnTo>
                    <a:pt x="982212" y="442192"/>
                  </a:lnTo>
                  <a:lnTo>
                    <a:pt x="1009538" y="404439"/>
                  </a:lnTo>
                  <a:lnTo>
                    <a:pt x="1034927" y="365183"/>
                  </a:lnTo>
                  <a:lnTo>
                    <a:pt x="1058298" y="324463"/>
                  </a:lnTo>
                  <a:lnTo>
                    <a:pt x="1079575" y="282321"/>
                  </a:lnTo>
                  <a:lnTo>
                    <a:pt x="1098677" y="238798"/>
                  </a:lnTo>
                  <a:lnTo>
                    <a:pt x="1403477" y="271945"/>
                  </a:lnTo>
                  <a:lnTo>
                    <a:pt x="10797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4639" y="5229224"/>
              <a:ext cx="1041400" cy="1035685"/>
            </a:xfrm>
            <a:custGeom>
              <a:avLst/>
              <a:gdLst/>
              <a:ahLst/>
              <a:cxnLst/>
              <a:rect l="l" t="t" r="r" b="b"/>
              <a:pathLst>
                <a:path w="1041400" h="1035685">
                  <a:moveTo>
                    <a:pt x="5066" y="0"/>
                  </a:moveTo>
                  <a:lnTo>
                    <a:pt x="1320" y="45653"/>
                  </a:lnTo>
                  <a:lnTo>
                    <a:pt x="0" y="90985"/>
                  </a:lnTo>
                  <a:lnTo>
                    <a:pt x="1054" y="135939"/>
                  </a:lnTo>
                  <a:lnTo>
                    <a:pt x="4434" y="180455"/>
                  </a:lnTo>
                  <a:lnTo>
                    <a:pt x="10088" y="224475"/>
                  </a:lnTo>
                  <a:lnTo>
                    <a:pt x="17966" y="267942"/>
                  </a:lnTo>
                  <a:lnTo>
                    <a:pt x="28018" y="310796"/>
                  </a:lnTo>
                  <a:lnTo>
                    <a:pt x="40192" y="352979"/>
                  </a:lnTo>
                  <a:lnTo>
                    <a:pt x="54439" y="394433"/>
                  </a:lnTo>
                  <a:lnTo>
                    <a:pt x="70707" y="435099"/>
                  </a:lnTo>
                  <a:lnTo>
                    <a:pt x="88947" y="474920"/>
                  </a:lnTo>
                  <a:lnTo>
                    <a:pt x="109109" y="513836"/>
                  </a:lnTo>
                  <a:lnTo>
                    <a:pt x="131140" y="551789"/>
                  </a:lnTo>
                  <a:lnTo>
                    <a:pt x="154992" y="588721"/>
                  </a:lnTo>
                  <a:lnTo>
                    <a:pt x="180613" y="624574"/>
                  </a:lnTo>
                  <a:lnTo>
                    <a:pt x="207953" y="659289"/>
                  </a:lnTo>
                  <a:lnTo>
                    <a:pt x="236962" y="692808"/>
                  </a:lnTo>
                  <a:lnTo>
                    <a:pt x="267589" y="725072"/>
                  </a:lnTo>
                  <a:lnTo>
                    <a:pt x="299783" y="756023"/>
                  </a:lnTo>
                  <a:lnTo>
                    <a:pt x="333495" y="785602"/>
                  </a:lnTo>
                  <a:lnTo>
                    <a:pt x="368673" y="813752"/>
                  </a:lnTo>
                  <a:lnTo>
                    <a:pt x="405267" y="840414"/>
                  </a:lnTo>
                  <a:lnTo>
                    <a:pt x="443227" y="865529"/>
                  </a:lnTo>
                  <a:lnTo>
                    <a:pt x="482502" y="889040"/>
                  </a:lnTo>
                  <a:lnTo>
                    <a:pt x="523041" y="910887"/>
                  </a:lnTo>
                  <a:lnTo>
                    <a:pt x="564795" y="931012"/>
                  </a:lnTo>
                  <a:lnTo>
                    <a:pt x="607712" y="949358"/>
                  </a:lnTo>
                  <a:lnTo>
                    <a:pt x="651743" y="965865"/>
                  </a:lnTo>
                  <a:lnTo>
                    <a:pt x="696836" y="980475"/>
                  </a:lnTo>
                  <a:lnTo>
                    <a:pt x="742942" y="993130"/>
                  </a:lnTo>
                  <a:lnTo>
                    <a:pt x="790009" y="1003772"/>
                  </a:lnTo>
                  <a:lnTo>
                    <a:pt x="837988" y="1012341"/>
                  </a:lnTo>
                  <a:lnTo>
                    <a:pt x="886827" y="1018781"/>
                  </a:lnTo>
                  <a:lnTo>
                    <a:pt x="1041005" y="1035557"/>
                  </a:lnTo>
                  <a:lnTo>
                    <a:pt x="992177" y="1029117"/>
                  </a:lnTo>
                  <a:lnTo>
                    <a:pt x="944208" y="1020546"/>
                  </a:lnTo>
                  <a:lnTo>
                    <a:pt x="897149" y="1009904"/>
                  </a:lnTo>
                  <a:lnTo>
                    <a:pt x="851050" y="997248"/>
                  </a:lnTo>
                  <a:lnTo>
                    <a:pt x="805963" y="982637"/>
                  </a:lnTo>
                  <a:lnTo>
                    <a:pt x="761938" y="966130"/>
                  </a:lnTo>
                  <a:lnTo>
                    <a:pt x="719024" y="947784"/>
                  </a:lnTo>
                  <a:lnTo>
                    <a:pt x="677274" y="927658"/>
                  </a:lnTo>
                  <a:lnTo>
                    <a:pt x="636737" y="905811"/>
                  </a:lnTo>
                  <a:lnTo>
                    <a:pt x="597464" y="882300"/>
                  </a:lnTo>
                  <a:lnTo>
                    <a:pt x="559506" y="857185"/>
                  </a:lnTo>
                  <a:lnTo>
                    <a:pt x="522913" y="830523"/>
                  </a:lnTo>
                  <a:lnTo>
                    <a:pt x="487736" y="802373"/>
                  </a:lnTo>
                  <a:lnTo>
                    <a:pt x="454024" y="772793"/>
                  </a:lnTo>
                  <a:lnTo>
                    <a:pt x="421830" y="741842"/>
                  </a:lnTo>
                  <a:lnTo>
                    <a:pt x="391204" y="709578"/>
                  </a:lnTo>
                  <a:lnTo>
                    <a:pt x="362195" y="676059"/>
                  </a:lnTo>
                  <a:lnTo>
                    <a:pt x="334855" y="641344"/>
                  </a:lnTo>
                  <a:lnTo>
                    <a:pt x="309234" y="605492"/>
                  </a:lnTo>
                  <a:lnTo>
                    <a:pt x="285382" y="568559"/>
                  </a:lnTo>
                  <a:lnTo>
                    <a:pt x="263351" y="530606"/>
                  </a:lnTo>
                  <a:lnTo>
                    <a:pt x="243191" y="491690"/>
                  </a:lnTo>
                  <a:lnTo>
                    <a:pt x="224953" y="451869"/>
                  </a:lnTo>
                  <a:lnTo>
                    <a:pt x="208686" y="411203"/>
                  </a:lnTo>
                  <a:lnTo>
                    <a:pt x="194442" y="369749"/>
                  </a:lnTo>
                  <a:lnTo>
                    <a:pt x="182271" y="327565"/>
                  </a:lnTo>
                  <a:lnTo>
                    <a:pt x="172224" y="284711"/>
                  </a:lnTo>
                  <a:lnTo>
                    <a:pt x="164351" y="241244"/>
                  </a:lnTo>
                  <a:lnTo>
                    <a:pt x="158703" y="197222"/>
                  </a:lnTo>
                  <a:lnTo>
                    <a:pt x="155331" y="152706"/>
                  </a:lnTo>
                  <a:lnTo>
                    <a:pt x="154284" y="107751"/>
                  </a:lnTo>
                  <a:lnTo>
                    <a:pt x="155614" y="62418"/>
                  </a:lnTo>
                  <a:lnTo>
                    <a:pt x="159371" y="16763"/>
                  </a:lnTo>
                  <a:lnTo>
                    <a:pt x="5066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14639" y="5229224"/>
              <a:ext cx="2367915" cy="1042035"/>
            </a:xfrm>
            <a:custGeom>
              <a:avLst/>
              <a:gdLst/>
              <a:ahLst/>
              <a:cxnLst/>
              <a:rect l="l" t="t" r="r" b="b"/>
              <a:pathLst>
                <a:path w="2367915" h="1042035">
                  <a:moveTo>
                    <a:pt x="964170" y="1024343"/>
                  </a:moveTo>
                  <a:lnTo>
                    <a:pt x="1014168" y="1024925"/>
                  </a:lnTo>
                  <a:lnTo>
                    <a:pt x="1063710" y="1023177"/>
                  </a:lnTo>
                  <a:lnTo>
                    <a:pt x="1112724" y="1019144"/>
                  </a:lnTo>
                  <a:lnTo>
                    <a:pt x="1161136" y="1012871"/>
                  </a:lnTo>
                  <a:lnTo>
                    <a:pt x="1208872" y="1004404"/>
                  </a:lnTo>
                  <a:lnTo>
                    <a:pt x="1255859" y="993788"/>
                  </a:lnTo>
                  <a:lnTo>
                    <a:pt x="1302023" y="981067"/>
                  </a:lnTo>
                  <a:lnTo>
                    <a:pt x="1347292" y="966287"/>
                  </a:lnTo>
                  <a:lnTo>
                    <a:pt x="1391591" y="949494"/>
                  </a:lnTo>
                  <a:lnTo>
                    <a:pt x="1434847" y="930732"/>
                  </a:lnTo>
                  <a:lnTo>
                    <a:pt x="1476986" y="910047"/>
                  </a:lnTo>
                  <a:lnTo>
                    <a:pt x="1517935" y="887483"/>
                  </a:lnTo>
                  <a:lnTo>
                    <a:pt x="1557621" y="863086"/>
                  </a:lnTo>
                  <a:lnTo>
                    <a:pt x="1595969" y="836901"/>
                  </a:lnTo>
                  <a:lnTo>
                    <a:pt x="1632908" y="808973"/>
                  </a:lnTo>
                  <a:lnTo>
                    <a:pt x="1668362" y="779347"/>
                  </a:lnTo>
                  <a:lnTo>
                    <a:pt x="1702258" y="748070"/>
                  </a:lnTo>
                  <a:lnTo>
                    <a:pt x="1734524" y="715184"/>
                  </a:lnTo>
                  <a:lnTo>
                    <a:pt x="1765085" y="680737"/>
                  </a:lnTo>
                  <a:lnTo>
                    <a:pt x="1793868" y="644772"/>
                  </a:lnTo>
                  <a:lnTo>
                    <a:pt x="1820800" y="607336"/>
                  </a:lnTo>
                  <a:lnTo>
                    <a:pt x="1845807" y="568473"/>
                  </a:lnTo>
                  <a:lnTo>
                    <a:pt x="1868815" y="528228"/>
                  </a:lnTo>
                  <a:lnTo>
                    <a:pt x="1889751" y="486648"/>
                  </a:lnTo>
                  <a:lnTo>
                    <a:pt x="1908542" y="443776"/>
                  </a:lnTo>
                  <a:lnTo>
                    <a:pt x="1603742" y="410616"/>
                  </a:lnTo>
                  <a:lnTo>
                    <a:pt x="2043924" y="221741"/>
                  </a:lnTo>
                  <a:lnTo>
                    <a:pt x="2367647" y="493687"/>
                  </a:lnTo>
                  <a:lnTo>
                    <a:pt x="2062847" y="460540"/>
                  </a:lnTo>
                  <a:lnTo>
                    <a:pt x="2044270" y="502952"/>
                  </a:lnTo>
                  <a:lnTo>
                    <a:pt x="2023609" y="544077"/>
                  </a:lnTo>
                  <a:lnTo>
                    <a:pt x="2000937" y="583876"/>
                  </a:lnTo>
                  <a:lnTo>
                    <a:pt x="1976326" y="622307"/>
                  </a:lnTo>
                  <a:lnTo>
                    <a:pt x="1949849" y="659330"/>
                  </a:lnTo>
                  <a:lnTo>
                    <a:pt x="1921576" y="694905"/>
                  </a:lnTo>
                  <a:lnTo>
                    <a:pt x="1891581" y="728991"/>
                  </a:lnTo>
                  <a:lnTo>
                    <a:pt x="1859936" y="761546"/>
                  </a:lnTo>
                  <a:lnTo>
                    <a:pt x="1826712" y="792532"/>
                  </a:lnTo>
                  <a:lnTo>
                    <a:pt x="1791982" y="821907"/>
                  </a:lnTo>
                  <a:lnTo>
                    <a:pt x="1755818" y="849631"/>
                  </a:lnTo>
                  <a:lnTo>
                    <a:pt x="1718292" y="875663"/>
                  </a:lnTo>
                  <a:lnTo>
                    <a:pt x="1679476" y="899962"/>
                  </a:lnTo>
                  <a:lnTo>
                    <a:pt x="1639442" y="922489"/>
                  </a:lnTo>
                  <a:lnTo>
                    <a:pt x="1598263" y="943202"/>
                  </a:lnTo>
                  <a:lnTo>
                    <a:pt x="1556010" y="962062"/>
                  </a:lnTo>
                  <a:lnTo>
                    <a:pt x="1512755" y="979027"/>
                  </a:lnTo>
                  <a:lnTo>
                    <a:pt x="1468572" y="994056"/>
                  </a:lnTo>
                  <a:lnTo>
                    <a:pt x="1423531" y="1007110"/>
                  </a:lnTo>
                  <a:lnTo>
                    <a:pt x="1377706" y="1018148"/>
                  </a:lnTo>
                  <a:lnTo>
                    <a:pt x="1331167" y="1027130"/>
                  </a:lnTo>
                  <a:lnTo>
                    <a:pt x="1283988" y="1034014"/>
                  </a:lnTo>
                  <a:lnTo>
                    <a:pt x="1236240" y="1038760"/>
                  </a:lnTo>
                  <a:lnTo>
                    <a:pt x="1187996" y="1041328"/>
                  </a:lnTo>
                  <a:lnTo>
                    <a:pt x="1139327" y="1041678"/>
                  </a:lnTo>
                  <a:lnTo>
                    <a:pt x="1090306" y="1039768"/>
                  </a:lnTo>
                  <a:lnTo>
                    <a:pt x="1041005" y="1035557"/>
                  </a:lnTo>
                  <a:lnTo>
                    <a:pt x="886827" y="1018781"/>
                  </a:lnTo>
                  <a:lnTo>
                    <a:pt x="837988" y="1012341"/>
                  </a:lnTo>
                  <a:lnTo>
                    <a:pt x="790009" y="1003772"/>
                  </a:lnTo>
                  <a:lnTo>
                    <a:pt x="742942" y="993130"/>
                  </a:lnTo>
                  <a:lnTo>
                    <a:pt x="696836" y="980475"/>
                  </a:lnTo>
                  <a:lnTo>
                    <a:pt x="651743" y="965865"/>
                  </a:lnTo>
                  <a:lnTo>
                    <a:pt x="607712" y="949358"/>
                  </a:lnTo>
                  <a:lnTo>
                    <a:pt x="564795" y="931012"/>
                  </a:lnTo>
                  <a:lnTo>
                    <a:pt x="523041" y="910887"/>
                  </a:lnTo>
                  <a:lnTo>
                    <a:pt x="482502" y="889040"/>
                  </a:lnTo>
                  <a:lnTo>
                    <a:pt x="443227" y="865529"/>
                  </a:lnTo>
                  <a:lnTo>
                    <a:pt x="405267" y="840414"/>
                  </a:lnTo>
                  <a:lnTo>
                    <a:pt x="368673" y="813752"/>
                  </a:lnTo>
                  <a:lnTo>
                    <a:pt x="333495" y="785602"/>
                  </a:lnTo>
                  <a:lnTo>
                    <a:pt x="299783" y="756023"/>
                  </a:lnTo>
                  <a:lnTo>
                    <a:pt x="267589" y="725072"/>
                  </a:lnTo>
                  <a:lnTo>
                    <a:pt x="236962" y="692808"/>
                  </a:lnTo>
                  <a:lnTo>
                    <a:pt x="207953" y="659289"/>
                  </a:lnTo>
                  <a:lnTo>
                    <a:pt x="180613" y="624574"/>
                  </a:lnTo>
                  <a:lnTo>
                    <a:pt x="154992" y="588721"/>
                  </a:lnTo>
                  <a:lnTo>
                    <a:pt x="131140" y="551789"/>
                  </a:lnTo>
                  <a:lnTo>
                    <a:pt x="109109" y="513836"/>
                  </a:lnTo>
                  <a:lnTo>
                    <a:pt x="88947" y="474920"/>
                  </a:lnTo>
                  <a:lnTo>
                    <a:pt x="70707" y="435099"/>
                  </a:lnTo>
                  <a:lnTo>
                    <a:pt x="54439" y="394433"/>
                  </a:lnTo>
                  <a:lnTo>
                    <a:pt x="40192" y="352979"/>
                  </a:lnTo>
                  <a:lnTo>
                    <a:pt x="28018" y="310796"/>
                  </a:lnTo>
                  <a:lnTo>
                    <a:pt x="17966" y="267942"/>
                  </a:lnTo>
                  <a:lnTo>
                    <a:pt x="10088" y="224475"/>
                  </a:lnTo>
                  <a:lnTo>
                    <a:pt x="4434" y="180455"/>
                  </a:lnTo>
                  <a:lnTo>
                    <a:pt x="1054" y="135939"/>
                  </a:lnTo>
                  <a:lnTo>
                    <a:pt x="0" y="90985"/>
                  </a:lnTo>
                  <a:lnTo>
                    <a:pt x="1320" y="45653"/>
                  </a:lnTo>
                  <a:lnTo>
                    <a:pt x="5066" y="0"/>
                  </a:lnTo>
                  <a:lnTo>
                    <a:pt x="159371" y="16763"/>
                  </a:lnTo>
                  <a:lnTo>
                    <a:pt x="155614" y="62418"/>
                  </a:lnTo>
                  <a:lnTo>
                    <a:pt x="154284" y="107751"/>
                  </a:lnTo>
                  <a:lnTo>
                    <a:pt x="155331" y="152706"/>
                  </a:lnTo>
                  <a:lnTo>
                    <a:pt x="158703" y="197222"/>
                  </a:lnTo>
                  <a:lnTo>
                    <a:pt x="164351" y="241244"/>
                  </a:lnTo>
                  <a:lnTo>
                    <a:pt x="172224" y="284711"/>
                  </a:lnTo>
                  <a:lnTo>
                    <a:pt x="182271" y="327565"/>
                  </a:lnTo>
                  <a:lnTo>
                    <a:pt x="194442" y="369749"/>
                  </a:lnTo>
                  <a:lnTo>
                    <a:pt x="208686" y="411203"/>
                  </a:lnTo>
                  <a:lnTo>
                    <a:pt x="224953" y="451869"/>
                  </a:lnTo>
                  <a:lnTo>
                    <a:pt x="243191" y="491690"/>
                  </a:lnTo>
                  <a:lnTo>
                    <a:pt x="263351" y="530606"/>
                  </a:lnTo>
                  <a:lnTo>
                    <a:pt x="285382" y="568559"/>
                  </a:lnTo>
                  <a:lnTo>
                    <a:pt x="309234" y="605492"/>
                  </a:lnTo>
                  <a:lnTo>
                    <a:pt x="334855" y="641344"/>
                  </a:lnTo>
                  <a:lnTo>
                    <a:pt x="362195" y="676059"/>
                  </a:lnTo>
                  <a:lnTo>
                    <a:pt x="391204" y="709578"/>
                  </a:lnTo>
                  <a:lnTo>
                    <a:pt x="421830" y="741842"/>
                  </a:lnTo>
                  <a:lnTo>
                    <a:pt x="454024" y="772793"/>
                  </a:lnTo>
                  <a:lnTo>
                    <a:pt x="487736" y="802373"/>
                  </a:lnTo>
                  <a:lnTo>
                    <a:pt x="522913" y="830523"/>
                  </a:lnTo>
                  <a:lnTo>
                    <a:pt x="559506" y="857185"/>
                  </a:lnTo>
                  <a:lnTo>
                    <a:pt x="597464" y="882300"/>
                  </a:lnTo>
                  <a:lnTo>
                    <a:pt x="636737" y="905811"/>
                  </a:lnTo>
                  <a:lnTo>
                    <a:pt x="677274" y="927658"/>
                  </a:lnTo>
                  <a:lnTo>
                    <a:pt x="719024" y="947784"/>
                  </a:lnTo>
                  <a:lnTo>
                    <a:pt x="761938" y="966130"/>
                  </a:lnTo>
                  <a:lnTo>
                    <a:pt x="805963" y="982637"/>
                  </a:lnTo>
                  <a:lnTo>
                    <a:pt x="851050" y="997248"/>
                  </a:lnTo>
                  <a:lnTo>
                    <a:pt x="897149" y="1009904"/>
                  </a:lnTo>
                  <a:lnTo>
                    <a:pt x="944208" y="1020546"/>
                  </a:lnTo>
                  <a:lnTo>
                    <a:pt x="992177" y="1029117"/>
                  </a:lnTo>
                  <a:lnTo>
                    <a:pt x="1041005" y="1035557"/>
                  </a:lnTo>
                </a:path>
              </a:pathLst>
            </a:custGeom>
            <a:ln w="253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83252" y="4054712"/>
              <a:ext cx="1427480" cy="777875"/>
            </a:xfrm>
            <a:custGeom>
              <a:avLst/>
              <a:gdLst/>
              <a:ahLst/>
              <a:cxnLst/>
              <a:rect l="l" t="t" r="r" b="b"/>
              <a:pathLst>
                <a:path w="1427479" h="777875">
                  <a:moveTo>
                    <a:pt x="1179668" y="0"/>
                  </a:moveTo>
                  <a:lnTo>
                    <a:pt x="1130802" y="1424"/>
                  </a:lnTo>
                  <a:lnTo>
                    <a:pt x="1082349" y="5102"/>
                  </a:lnTo>
                  <a:lnTo>
                    <a:pt x="1034389" y="10996"/>
                  </a:lnTo>
                  <a:lnTo>
                    <a:pt x="987002" y="19071"/>
                  </a:lnTo>
                  <a:lnTo>
                    <a:pt x="940269" y="29289"/>
                  </a:lnTo>
                  <a:lnTo>
                    <a:pt x="894270" y="41615"/>
                  </a:lnTo>
                  <a:lnTo>
                    <a:pt x="849088" y="56011"/>
                  </a:lnTo>
                  <a:lnTo>
                    <a:pt x="804801" y="72441"/>
                  </a:lnTo>
                  <a:lnTo>
                    <a:pt x="761491" y="90868"/>
                  </a:lnTo>
                  <a:lnTo>
                    <a:pt x="719239" y="111257"/>
                  </a:lnTo>
                  <a:lnTo>
                    <a:pt x="678125" y="133569"/>
                  </a:lnTo>
                  <a:lnTo>
                    <a:pt x="638230" y="157770"/>
                  </a:lnTo>
                  <a:lnTo>
                    <a:pt x="599634" y="183822"/>
                  </a:lnTo>
                  <a:lnTo>
                    <a:pt x="562418" y="211688"/>
                  </a:lnTo>
                  <a:lnTo>
                    <a:pt x="526663" y="241333"/>
                  </a:lnTo>
                  <a:lnTo>
                    <a:pt x="492450" y="272719"/>
                  </a:lnTo>
                  <a:lnTo>
                    <a:pt x="459859" y="305810"/>
                  </a:lnTo>
                  <a:lnTo>
                    <a:pt x="428970" y="340569"/>
                  </a:lnTo>
                  <a:lnTo>
                    <a:pt x="399865" y="376961"/>
                  </a:lnTo>
                  <a:lnTo>
                    <a:pt x="372625" y="414948"/>
                  </a:lnTo>
                  <a:lnTo>
                    <a:pt x="347329" y="454493"/>
                  </a:lnTo>
                  <a:lnTo>
                    <a:pt x="324059" y="495561"/>
                  </a:lnTo>
                  <a:lnTo>
                    <a:pt x="302895" y="538115"/>
                  </a:lnTo>
                  <a:lnTo>
                    <a:pt x="0" y="490363"/>
                  </a:lnTo>
                  <a:lnTo>
                    <a:pt x="310134" y="777637"/>
                  </a:lnTo>
                  <a:lnTo>
                    <a:pt x="758951" y="610124"/>
                  </a:lnTo>
                  <a:lnTo>
                    <a:pt x="456057" y="562372"/>
                  </a:lnTo>
                  <a:lnTo>
                    <a:pt x="476903" y="520458"/>
                  </a:lnTo>
                  <a:lnTo>
                    <a:pt x="499830" y="479937"/>
                  </a:lnTo>
                  <a:lnTo>
                    <a:pt x="524761" y="440851"/>
                  </a:lnTo>
                  <a:lnTo>
                    <a:pt x="551621" y="403239"/>
                  </a:lnTo>
                  <a:lnTo>
                    <a:pt x="580334" y="367145"/>
                  </a:lnTo>
                  <a:lnTo>
                    <a:pt x="610824" y="332610"/>
                  </a:lnTo>
                  <a:lnTo>
                    <a:pt x="643017" y="299676"/>
                  </a:lnTo>
                  <a:lnTo>
                    <a:pt x="676836" y="268383"/>
                  </a:lnTo>
                  <a:lnTo>
                    <a:pt x="712206" y="238774"/>
                  </a:lnTo>
                  <a:lnTo>
                    <a:pt x="749051" y="210891"/>
                  </a:lnTo>
                  <a:lnTo>
                    <a:pt x="787295" y="184774"/>
                  </a:lnTo>
                  <a:lnTo>
                    <a:pt x="826864" y="160466"/>
                  </a:lnTo>
                  <a:lnTo>
                    <a:pt x="867681" y="138007"/>
                  </a:lnTo>
                  <a:lnTo>
                    <a:pt x="909671" y="117441"/>
                  </a:lnTo>
                  <a:lnTo>
                    <a:pt x="952759" y="98808"/>
                  </a:lnTo>
                  <a:lnTo>
                    <a:pt x="996868" y="82149"/>
                  </a:lnTo>
                  <a:lnTo>
                    <a:pt x="1041923" y="67507"/>
                  </a:lnTo>
                  <a:lnTo>
                    <a:pt x="1087848" y="54923"/>
                  </a:lnTo>
                  <a:lnTo>
                    <a:pt x="1134569" y="44439"/>
                  </a:lnTo>
                  <a:lnTo>
                    <a:pt x="1182009" y="36096"/>
                  </a:lnTo>
                  <a:lnTo>
                    <a:pt x="1230092" y="29936"/>
                  </a:lnTo>
                  <a:lnTo>
                    <a:pt x="1278744" y="26000"/>
                  </a:lnTo>
                  <a:lnTo>
                    <a:pt x="1327889" y="24331"/>
                  </a:lnTo>
                  <a:lnTo>
                    <a:pt x="1377450" y="24969"/>
                  </a:lnTo>
                  <a:lnTo>
                    <a:pt x="1427352" y="27956"/>
                  </a:lnTo>
                  <a:lnTo>
                    <a:pt x="1377637" y="17566"/>
                  </a:lnTo>
                  <a:lnTo>
                    <a:pt x="1327930" y="9611"/>
                  </a:lnTo>
                  <a:lnTo>
                    <a:pt x="1278312" y="4057"/>
                  </a:lnTo>
                  <a:lnTo>
                    <a:pt x="1228864" y="865"/>
                  </a:lnTo>
                  <a:lnTo>
                    <a:pt x="1179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230240" y="5174107"/>
            <a:ext cx="21517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celui du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traitement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l’information  électrique</a:t>
            </a:r>
            <a:endParaRPr sz="2000">
              <a:solidFill>
                <a:srgbClr val="FF0000"/>
              </a:solidFill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70552" y="4042266"/>
            <a:ext cx="2372360" cy="1122680"/>
            <a:chOff x="4670552" y="4042266"/>
            <a:chExt cx="2372360" cy="1122680"/>
          </a:xfrm>
        </p:grpSpPr>
        <p:sp>
          <p:nvSpPr>
            <p:cNvPr id="26" name="object 26"/>
            <p:cNvSpPr/>
            <p:nvPr/>
          </p:nvSpPr>
          <p:spPr>
            <a:xfrm>
              <a:off x="6034405" y="4067810"/>
              <a:ext cx="995680" cy="1084580"/>
            </a:xfrm>
            <a:custGeom>
              <a:avLst/>
              <a:gdLst/>
              <a:ahLst/>
              <a:cxnLst/>
              <a:rect l="l" t="t" r="r" b="b"/>
              <a:pathLst>
                <a:path w="995679" h="1084579">
                  <a:moveTo>
                    <a:pt x="0" y="0"/>
                  </a:moveTo>
                  <a:lnTo>
                    <a:pt x="48464" y="8787"/>
                  </a:lnTo>
                  <a:lnTo>
                    <a:pt x="95968" y="19660"/>
                  </a:lnTo>
                  <a:lnTo>
                    <a:pt x="142462" y="32558"/>
                  </a:lnTo>
                  <a:lnTo>
                    <a:pt x="187899" y="47421"/>
                  </a:lnTo>
                  <a:lnTo>
                    <a:pt x="232232" y="64188"/>
                  </a:lnTo>
                  <a:lnTo>
                    <a:pt x="275412" y="82798"/>
                  </a:lnTo>
                  <a:lnTo>
                    <a:pt x="317393" y="103191"/>
                  </a:lnTo>
                  <a:lnTo>
                    <a:pt x="358126" y="125305"/>
                  </a:lnTo>
                  <a:lnTo>
                    <a:pt x="397564" y="149080"/>
                  </a:lnTo>
                  <a:lnTo>
                    <a:pt x="435660" y="174455"/>
                  </a:lnTo>
                  <a:lnTo>
                    <a:pt x="472364" y="201370"/>
                  </a:lnTo>
                  <a:lnTo>
                    <a:pt x="507631" y="229763"/>
                  </a:lnTo>
                  <a:lnTo>
                    <a:pt x="541412" y="259575"/>
                  </a:lnTo>
                  <a:lnTo>
                    <a:pt x="573659" y="290743"/>
                  </a:lnTo>
                  <a:lnTo>
                    <a:pt x="604325" y="323209"/>
                  </a:lnTo>
                  <a:lnTo>
                    <a:pt x="633362" y="356910"/>
                  </a:lnTo>
                  <a:lnTo>
                    <a:pt x="660723" y="391786"/>
                  </a:lnTo>
                  <a:lnTo>
                    <a:pt x="686359" y="427777"/>
                  </a:lnTo>
                  <a:lnTo>
                    <a:pt x="710224" y="464821"/>
                  </a:lnTo>
                  <a:lnTo>
                    <a:pt x="732269" y="502859"/>
                  </a:lnTo>
                  <a:lnTo>
                    <a:pt x="752447" y="541828"/>
                  </a:lnTo>
                  <a:lnTo>
                    <a:pt x="770711" y="581669"/>
                  </a:lnTo>
                  <a:lnTo>
                    <a:pt x="787012" y="622321"/>
                  </a:lnTo>
                  <a:lnTo>
                    <a:pt x="801302" y="663722"/>
                  </a:lnTo>
                  <a:lnTo>
                    <a:pt x="813535" y="705813"/>
                  </a:lnTo>
                  <a:lnTo>
                    <a:pt x="823662" y="748533"/>
                  </a:lnTo>
                  <a:lnTo>
                    <a:pt x="831636" y="791820"/>
                  </a:lnTo>
                  <a:lnTo>
                    <a:pt x="837410" y="835615"/>
                  </a:lnTo>
                  <a:lnTo>
                    <a:pt x="840934" y="879856"/>
                  </a:lnTo>
                  <a:lnTo>
                    <a:pt x="842163" y="924482"/>
                  </a:lnTo>
                  <a:lnTo>
                    <a:pt x="841048" y="969434"/>
                  </a:lnTo>
                  <a:lnTo>
                    <a:pt x="837541" y="1014649"/>
                  </a:lnTo>
                  <a:lnTo>
                    <a:pt x="831596" y="1060069"/>
                  </a:lnTo>
                  <a:lnTo>
                    <a:pt x="984758" y="1084198"/>
                  </a:lnTo>
                  <a:lnTo>
                    <a:pt x="990704" y="1038779"/>
                  </a:lnTo>
                  <a:lnTo>
                    <a:pt x="994211" y="993564"/>
                  </a:lnTo>
                  <a:lnTo>
                    <a:pt x="995328" y="948612"/>
                  </a:lnTo>
                  <a:lnTo>
                    <a:pt x="994102" y="903986"/>
                  </a:lnTo>
                  <a:lnTo>
                    <a:pt x="990580" y="859745"/>
                  </a:lnTo>
                  <a:lnTo>
                    <a:pt x="984809" y="815950"/>
                  </a:lnTo>
                  <a:lnTo>
                    <a:pt x="976839" y="772663"/>
                  </a:lnTo>
                  <a:lnTo>
                    <a:pt x="966716" y="729943"/>
                  </a:lnTo>
                  <a:lnTo>
                    <a:pt x="954487" y="687852"/>
                  </a:lnTo>
                  <a:lnTo>
                    <a:pt x="940201" y="646451"/>
                  </a:lnTo>
                  <a:lnTo>
                    <a:pt x="923906" y="605799"/>
                  </a:lnTo>
                  <a:lnTo>
                    <a:pt x="905648" y="565958"/>
                  </a:lnTo>
                  <a:lnTo>
                    <a:pt x="885475" y="526989"/>
                  </a:lnTo>
                  <a:lnTo>
                    <a:pt x="863435" y="488951"/>
                  </a:lnTo>
                  <a:lnTo>
                    <a:pt x="839576" y="451907"/>
                  </a:lnTo>
                  <a:lnTo>
                    <a:pt x="813945" y="415916"/>
                  </a:lnTo>
                  <a:lnTo>
                    <a:pt x="786590" y="381040"/>
                  </a:lnTo>
                  <a:lnTo>
                    <a:pt x="757559" y="347339"/>
                  </a:lnTo>
                  <a:lnTo>
                    <a:pt x="726899" y="314873"/>
                  </a:lnTo>
                  <a:lnTo>
                    <a:pt x="694657" y="283705"/>
                  </a:lnTo>
                  <a:lnTo>
                    <a:pt x="660882" y="253893"/>
                  </a:lnTo>
                  <a:lnTo>
                    <a:pt x="625620" y="225500"/>
                  </a:lnTo>
                  <a:lnTo>
                    <a:pt x="588921" y="198585"/>
                  </a:lnTo>
                  <a:lnTo>
                    <a:pt x="550830" y="173210"/>
                  </a:lnTo>
                  <a:lnTo>
                    <a:pt x="511396" y="149435"/>
                  </a:lnTo>
                  <a:lnTo>
                    <a:pt x="470667" y="127321"/>
                  </a:lnTo>
                  <a:lnTo>
                    <a:pt x="428690" y="106928"/>
                  </a:lnTo>
                  <a:lnTo>
                    <a:pt x="385513" y="88318"/>
                  </a:lnTo>
                  <a:lnTo>
                    <a:pt x="341183" y="71551"/>
                  </a:lnTo>
                  <a:lnTo>
                    <a:pt x="295748" y="56688"/>
                  </a:lnTo>
                  <a:lnTo>
                    <a:pt x="249255" y="43790"/>
                  </a:lnTo>
                  <a:lnTo>
                    <a:pt x="201753" y="32917"/>
                  </a:lnTo>
                  <a:lnTo>
                    <a:pt x="153289" y="24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83252" y="4054966"/>
              <a:ext cx="2346960" cy="1097280"/>
            </a:xfrm>
            <a:custGeom>
              <a:avLst/>
              <a:gdLst/>
              <a:ahLst/>
              <a:cxnLst/>
              <a:rect l="l" t="t" r="r" b="b"/>
              <a:pathLst>
                <a:path w="2346959" h="1097279">
                  <a:moveTo>
                    <a:pt x="1427352" y="27702"/>
                  </a:moveTo>
                  <a:lnTo>
                    <a:pt x="1377450" y="24714"/>
                  </a:lnTo>
                  <a:lnTo>
                    <a:pt x="1327889" y="24076"/>
                  </a:lnTo>
                  <a:lnTo>
                    <a:pt x="1278744" y="25746"/>
                  </a:lnTo>
                  <a:lnTo>
                    <a:pt x="1230092" y="29682"/>
                  </a:lnTo>
                  <a:lnTo>
                    <a:pt x="1182009" y="35842"/>
                  </a:lnTo>
                  <a:lnTo>
                    <a:pt x="1134569" y="44185"/>
                  </a:lnTo>
                  <a:lnTo>
                    <a:pt x="1087848" y="54669"/>
                  </a:lnTo>
                  <a:lnTo>
                    <a:pt x="1041923" y="67253"/>
                  </a:lnTo>
                  <a:lnTo>
                    <a:pt x="996868" y="81895"/>
                  </a:lnTo>
                  <a:lnTo>
                    <a:pt x="952759" y="98553"/>
                  </a:lnTo>
                  <a:lnTo>
                    <a:pt x="909671" y="117187"/>
                  </a:lnTo>
                  <a:lnTo>
                    <a:pt x="867681" y="137753"/>
                  </a:lnTo>
                  <a:lnTo>
                    <a:pt x="826864" y="160212"/>
                  </a:lnTo>
                  <a:lnTo>
                    <a:pt x="787295" y="184520"/>
                  </a:lnTo>
                  <a:lnTo>
                    <a:pt x="749051" y="210637"/>
                  </a:lnTo>
                  <a:lnTo>
                    <a:pt x="712206" y="238520"/>
                  </a:lnTo>
                  <a:lnTo>
                    <a:pt x="676836" y="268129"/>
                  </a:lnTo>
                  <a:lnTo>
                    <a:pt x="643017" y="299422"/>
                  </a:lnTo>
                  <a:lnTo>
                    <a:pt x="610824" y="332356"/>
                  </a:lnTo>
                  <a:lnTo>
                    <a:pt x="580334" y="366891"/>
                  </a:lnTo>
                  <a:lnTo>
                    <a:pt x="551621" y="402985"/>
                  </a:lnTo>
                  <a:lnTo>
                    <a:pt x="524761" y="440596"/>
                  </a:lnTo>
                  <a:lnTo>
                    <a:pt x="499830" y="479683"/>
                  </a:lnTo>
                  <a:lnTo>
                    <a:pt x="476903" y="520204"/>
                  </a:lnTo>
                  <a:lnTo>
                    <a:pt x="456057" y="562118"/>
                  </a:lnTo>
                  <a:lnTo>
                    <a:pt x="758951" y="609870"/>
                  </a:lnTo>
                  <a:lnTo>
                    <a:pt x="310134" y="777383"/>
                  </a:lnTo>
                  <a:lnTo>
                    <a:pt x="0" y="490109"/>
                  </a:lnTo>
                  <a:lnTo>
                    <a:pt x="302895" y="537861"/>
                  </a:lnTo>
                  <a:lnTo>
                    <a:pt x="323486" y="496405"/>
                  </a:lnTo>
                  <a:lnTo>
                    <a:pt x="346097" y="456333"/>
                  </a:lnTo>
                  <a:lnTo>
                    <a:pt x="370653" y="417683"/>
                  </a:lnTo>
                  <a:lnTo>
                    <a:pt x="397079" y="380492"/>
                  </a:lnTo>
                  <a:lnTo>
                    <a:pt x="425302" y="344796"/>
                  </a:lnTo>
                  <a:lnTo>
                    <a:pt x="455248" y="310632"/>
                  </a:lnTo>
                  <a:lnTo>
                    <a:pt x="486843" y="278038"/>
                  </a:lnTo>
                  <a:lnTo>
                    <a:pt x="520013" y="247051"/>
                  </a:lnTo>
                  <a:lnTo>
                    <a:pt x="554684" y="217708"/>
                  </a:lnTo>
                  <a:lnTo>
                    <a:pt x="590782" y="190045"/>
                  </a:lnTo>
                  <a:lnTo>
                    <a:pt x="628233" y="164100"/>
                  </a:lnTo>
                  <a:lnTo>
                    <a:pt x="666964" y="139911"/>
                  </a:lnTo>
                  <a:lnTo>
                    <a:pt x="706900" y="117513"/>
                  </a:lnTo>
                  <a:lnTo>
                    <a:pt x="747967" y="96944"/>
                  </a:lnTo>
                  <a:lnTo>
                    <a:pt x="790092" y="78241"/>
                  </a:lnTo>
                  <a:lnTo>
                    <a:pt x="833200" y="61441"/>
                  </a:lnTo>
                  <a:lnTo>
                    <a:pt x="877218" y="46581"/>
                  </a:lnTo>
                  <a:lnTo>
                    <a:pt x="922071" y="33699"/>
                  </a:lnTo>
                  <a:lnTo>
                    <a:pt x="967686" y="22831"/>
                  </a:lnTo>
                  <a:lnTo>
                    <a:pt x="1013989" y="14014"/>
                  </a:lnTo>
                  <a:lnTo>
                    <a:pt x="1060905" y="7285"/>
                  </a:lnTo>
                  <a:lnTo>
                    <a:pt x="1108362" y="2682"/>
                  </a:lnTo>
                  <a:lnTo>
                    <a:pt x="1156284" y="241"/>
                  </a:lnTo>
                  <a:lnTo>
                    <a:pt x="1204598" y="0"/>
                  </a:lnTo>
                  <a:lnTo>
                    <a:pt x="1253230" y="1995"/>
                  </a:lnTo>
                  <a:lnTo>
                    <a:pt x="1302106" y="6263"/>
                  </a:lnTo>
                  <a:lnTo>
                    <a:pt x="1351152" y="12843"/>
                  </a:lnTo>
                  <a:lnTo>
                    <a:pt x="1504442" y="36973"/>
                  </a:lnTo>
                  <a:lnTo>
                    <a:pt x="1552906" y="45760"/>
                  </a:lnTo>
                  <a:lnTo>
                    <a:pt x="1600408" y="56633"/>
                  </a:lnTo>
                  <a:lnTo>
                    <a:pt x="1646901" y="69532"/>
                  </a:lnTo>
                  <a:lnTo>
                    <a:pt x="1692336" y="84395"/>
                  </a:lnTo>
                  <a:lnTo>
                    <a:pt x="1736666" y="101162"/>
                  </a:lnTo>
                  <a:lnTo>
                    <a:pt x="1779843" y="119772"/>
                  </a:lnTo>
                  <a:lnTo>
                    <a:pt x="1821820" y="140164"/>
                  </a:lnTo>
                  <a:lnTo>
                    <a:pt x="1862549" y="162278"/>
                  </a:lnTo>
                  <a:lnTo>
                    <a:pt x="1901983" y="186053"/>
                  </a:lnTo>
                  <a:lnTo>
                    <a:pt x="1940074" y="211428"/>
                  </a:lnTo>
                  <a:lnTo>
                    <a:pt x="1976773" y="238343"/>
                  </a:lnTo>
                  <a:lnTo>
                    <a:pt x="2012035" y="266736"/>
                  </a:lnTo>
                  <a:lnTo>
                    <a:pt x="2045810" y="296548"/>
                  </a:lnTo>
                  <a:lnTo>
                    <a:pt x="2078052" y="327717"/>
                  </a:lnTo>
                  <a:lnTo>
                    <a:pt x="2108712" y="360182"/>
                  </a:lnTo>
                  <a:lnTo>
                    <a:pt x="2137743" y="393883"/>
                  </a:lnTo>
                  <a:lnTo>
                    <a:pt x="2165098" y="428759"/>
                  </a:lnTo>
                  <a:lnTo>
                    <a:pt x="2190729" y="464750"/>
                  </a:lnTo>
                  <a:lnTo>
                    <a:pt x="2214588" y="501794"/>
                  </a:lnTo>
                  <a:lnTo>
                    <a:pt x="2236628" y="539832"/>
                  </a:lnTo>
                  <a:lnTo>
                    <a:pt x="2256801" y="578801"/>
                  </a:lnTo>
                  <a:lnTo>
                    <a:pt x="2275059" y="618642"/>
                  </a:lnTo>
                  <a:lnTo>
                    <a:pt x="2291354" y="659294"/>
                  </a:lnTo>
                  <a:lnTo>
                    <a:pt x="2305640" y="700696"/>
                  </a:lnTo>
                  <a:lnTo>
                    <a:pt x="2317869" y="742787"/>
                  </a:lnTo>
                  <a:lnTo>
                    <a:pt x="2327992" y="785506"/>
                  </a:lnTo>
                  <a:lnTo>
                    <a:pt x="2335962" y="828793"/>
                  </a:lnTo>
                  <a:lnTo>
                    <a:pt x="2341733" y="872588"/>
                  </a:lnTo>
                  <a:lnTo>
                    <a:pt x="2345255" y="916829"/>
                  </a:lnTo>
                  <a:lnTo>
                    <a:pt x="2346481" y="961455"/>
                  </a:lnTo>
                  <a:lnTo>
                    <a:pt x="2345364" y="1006407"/>
                  </a:lnTo>
                  <a:lnTo>
                    <a:pt x="2341857" y="1051623"/>
                  </a:lnTo>
                  <a:lnTo>
                    <a:pt x="2335911" y="1097042"/>
                  </a:lnTo>
                  <a:lnTo>
                    <a:pt x="2182749" y="1072912"/>
                  </a:lnTo>
                  <a:lnTo>
                    <a:pt x="2188694" y="1027493"/>
                  </a:lnTo>
                  <a:lnTo>
                    <a:pt x="2192201" y="982277"/>
                  </a:lnTo>
                  <a:lnTo>
                    <a:pt x="2193316" y="937325"/>
                  </a:lnTo>
                  <a:lnTo>
                    <a:pt x="2192087" y="892699"/>
                  </a:lnTo>
                  <a:lnTo>
                    <a:pt x="2188563" y="848458"/>
                  </a:lnTo>
                  <a:lnTo>
                    <a:pt x="2182789" y="804663"/>
                  </a:lnTo>
                  <a:lnTo>
                    <a:pt x="2174815" y="761376"/>
                  </a:lnTo>
                  <a:lnTo>
                    <a:pt x="2164688" y="718657"/>
                  </a:lnTo>
                  <a:lnTo>
                    <a:pt x="2152455" y="676566"/>
                  </a:lnTo>
                  <a:lnTo>
                    <a:pt x="2138165" y="635164"/>
                  </a:lnTo>
                  <a:lnTo>
                    <a:pt x="2121864" y="594512"/>
                  </a:lnTo>
                  <a:lnTo>
                    <a:pt x="2103600" y="554671"/>
                  </a:lnTo>
                  <a:lnTo>
                    <a:pt x="2083422" y="515702"/>
                  </a:lnTo>
                  <a:lnTo>
                    <a:pt x="2061377" y="477664"/>
                  </a:lnTo>
                  <a:lnTo>
                    <a:pt x="2037512" y="440620"/>
                  </a:lnTo>
                  <a:lnTo>
                    <a:pt x="2011876" y="404629"/>
                  </a:lnTo>
                  <a:lnTo>
                    <a:pt x="1984515" y="369753"/>
                  </a:lnTo>
                  <a:lnTo>
                    <a:pt x="1955478" y="336052"/>
                  </a:lnTo>
                  <a:lnTo>
                    <a:pt x="1924812" y="303587"/>
                  </a:lnTo>
                  <a:lnTo>
                    <a:pt x="1892565" y="272418"/>
                  </a:lnTo>
                  <a:lnTo>
                    <a:pt x="1858784" y="242606"/>
                  </a:lnTo>
                  <a:lnTo>
                    <a:pt x="1823517" y="214213"/>
                  </a:lnTo>
                  <a:lnTo>
                    <a:pt x="1786813" y="187298"/>
                  </a:lnTo>
                  <a:lnTo>
                    <a:pt x="1748717" y="161923"/>
                  </a:lnTo>
                  <a:lnTo>
                    <a:pt x="1709279" y="138148"/>
                  </a:lnTo>
                  <a:lnTo>
                    <a:pt x="1668546" y="116034"/>
                  </a:lnTo>
                  <a:lnTo>
                    <a:pt x="1626565" y="95642"/>
                  </a:lnTo>
                  <a:lnTo>
                    <a:pt x="1583385" y="77032"/>
                  </a:lnTo>
                  <a:lnTo>
                    <a:pt x="1539052" y="60265"/>
                  </a:lnTo>
                  <a:lnTo>
                    <a:pt x="1493615" y="45402"/>
                  </a:lnTo>
                  <a:lnTo>
                    <a:pt x="1447121" y="32503"/>
                  </a:lnTo>
                  <a:lnTo>
                    <a:pt x="1399617" y="21630"/>
                  </a:lnTo>
                  <a:lnTo>
                    <a:pt x="1351152" y="12843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"/>
          <p:cNvSpPr txBox="1">
            <a:spLocks noGrp="1"/>
          </p:cNvSpPr>
          <p:nvPr>
            <p:ph type="title"/>
          </p:nvPr>
        </p:nvSpPr>
        <p:spPr>
          <a:xfrm>
            <a:off x="2971800" y="685800"/>
            <a:ext cx="34290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20" smtClean="0"/>
              <a:t>Introduction</a:t>
            </a:r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3302" y="2060828"/>
            <a:ext cx="7987297" cy="1596772"/>
          </a:xfrm>
          <a:custGeom>
            <a:avLst/>
            <a:gdLst/>
            <a:ahLst/>
            <a:cxnLst/>
            <a:rect l="l" t="t" r="r" b="b"/>
            <a:pathLst>
              <a:path w="7777480" h="1224279">
                <a:moveTo>
                  <a:pt x="0" y="204088"/>
                </a:moveTo>
                <a:lnTo>
                  <a:pt x="5388" y="157274"/>
                </a:lnTo>
                <a:lnTo>
                  <a:pt x="20738" y="114309"/>
                </a:lnTo>
                <a:lnTo>
                  <a:pt x="44823" y="76416"/>
                </a:lnTo>
                <a:lnTo>
                  <a:pt x="76420" y="44816"/>
                </a:lnTo>
                <a:lnTo>
                  <a:pt x="114302" y="20733"/>
                </a:lnTo>
                <a:lnTo>
                  <a:pt x="157246" y="5386"/>
                </a:lnTo>
                <a:lnTo>
                  <a:pt x="204025" y="0"/>
                </a:lnTo>
                <a:lnTo>
                  <a:pt x="7572895" y="0"/>
                </a:lnTo>
                <a:lnTo>
                  <a:pt x="7619663" y="5386"/>
                </a:lnTo>
                <a:lnTo>
                  <a:pt x="7662594" y="20733"/>
                </a:lnTo>
                <a:lnTo>
                  <a:pt x="7700465" y="44816"/>
                </a:lnTo>
                <a:lnTo>
                  <a:pt x="7732050" y="76416"/>
                </a:lnTo>
                <a:lnTo>
                  <a:pt x="7756127" y="114309"/>
                </a:lnTo>
                <a:lnTo>
                  <a:pt x="7771471" y="157274"/>
                </a:lnTo>
                <a:lnTo>
                  <a:pt x="7776857" y="204088"/>
                </a:lnTo>
                <a:lnTo>
                  <a:pt x="7776857" y="1020191"/>
                </a:lnTo>
                <a:lnTo>
                  <a:pt x="7771471" y="1066958"/>
                </a:lnTo>
                <a:lnTo>
                  <a:pt x="7756127" y="1109890"/>
                </a:lnTo>
                <a:lnTo>
                  <a:pt x="7732050" y="1147760"/>
                </a:lnTo>
                <a:lnTo>
                  <a:pt x="7700465" y="1179346"/>
                </a:lnTo>
                <a:lnTo>
                  <a:pt x="7662594" y="1203422"/>
                </a:lnTo>
                <a:lnTo>
                  <a:pt x="7619663" y="1218766"/>
                </a:lnTo>
                <a:lnTo>
                  <a:pt x="7572895" y="1224153"/>
                </a:lnTo>
                <a:lnTo>
                  <a:pt x="204025" y="1224153"/>
                </a:lnTo>
                <a:lnTo>
                  <a:pt x="157246" y="1218766"/>
                </a:lnTo>
                <a:lnTo>
                  <a:pt x="114302" y="1203422"/>
                </a:lnTo>
                <a:lnTo>
                  <a:pt x="76420" y="1179346"/>
                </a:lnTo>
                <a:lnTo>
                  <a:pt x="44823" y="1147760"/>
                </a:lnTo>
                <a:lnTo>
                  <a:pt x="20738" y="1109890"/>
                </a:lnTo>
                <a:lnTo>
                  <a:pt x="5388" y="1066958"/>
                </a:lnTo>
                <a:lnTo>
                  <a:pt x="0" y="1020191"/>
                </a:lnTo>
                <a:lnTo>
                  <a:pt x="0" y="204088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54138" y="1447927"/>
            <a:ext cx="7586345" cy="435609"/>
            <a:chOff x="654138" y="1447927"/>
            <a:chExt cx="7586345" cy="435609"/>
          </a:xfrm>
        </p:grpSpPr>
        <p:sp>
          <p:nvSpPr>
            <p:cNvPr id="5" name="object 5"/>
            <p:cNvSpPr/>
            <p:nvPr/>
          </p:nvSpPr>
          <p:spPr>
            <a:xfrm>
              <a:off x="666838" y="1460673"/>
              <a:ext cx="7560945" cy="410209"/>
            </a:xfrm>
            <a:custGeom>
              <a:avLst/>
              <a:gdLst/>
              <a:ahLst/>
              <a:cxnLst/>
              <a:rect l="l" t="t" r="r" b="b"/>
              <a:pathLst>
                <a:path w="7560945" h="410210">
                  <a:moveTo>
                    <a:pt x="3699303" y="0"/>
                  </a:moveTo>
                  <a:lnTo>
                    <a:pt x="3458445" y="687"/>
                  </a:lnTo>
                  <a:lnTo>
                    <a:pt x="3221801" y="2177"/>
                  </a:lnTo>
                  <a:lnTo>
                    <a:pt x="2989831" y="4445"/>
                  </a:lnTo>
                  <a:lnTo>
                    <a:pt x="2762996" y="7466"/>
                  </a:lnTo>
                  <a:lnTo>
                    <a:pt x="2541756" y="11216"/>
                  </a:lnTo>
                  <a:lnTo>
                    <a:pt x="2326572" y="15668"/>
                  </a:lnTo>
                  <a:lnTo>
                    <a:pt x="2117903" y="20799"/>
                  </a:lnTo>
                  <a:lnTo>
                    <a:pt x="1916211" y="26583"/>
                  </a:lnTo>
                  <a:lnTo>
                    <a:pt x="1721955" y="32995"/>
                  </a:lnTo>
                  <a:lnTo>
                    <a:pt x="1535596" y="40010"/>
                  </a:lnTo>
                  <a:lnTo>
                    <a:pt x="1357594" y="47604"/>
                  </a:lnTo>
                  <a:lnTo>
                    <a:pt x="1188410" y="55751"/>
                  </a:lnTo>
                  <a:lnTo>
                    <a:pt x="1028503" y="64426"/>
                  </a:lnTo>
                  <a:lnTo>
                    <a:pt x="878335" y="73605"/>
                  </a:lnTo>
                  <a:lnTo>
                    <a:pt x="783860" y="79992"/>
                  </a:lnTo>
                  <a:lnTo>
                    <a:pt x="694054" y="86583"/>
                  </a:lnTo>
                  <a:lnTo>
                    <a:pt x="609054" y="93373"/>
                  </a:lnTo>
                  <a:lnTo>
                    <a:pt x="528995" y="100353"/>
                  </a:lnTo>
                  <a:lnTo>
                    <a:pt x="454015" y="107516"/>
                  </a:lnTo>
                  <a:lnTo>
                    <a:pt x="384249" y="114855"/>
                  </a:lnTo>
                  <a:lnTo>
                    <a:pt x="319834" y="122362"/>
                  </a:lnTo>
                  <a:lnTo>
                    <a:pt x="260907" y="130030"/>
                  </a:lnTo>
                  <a:lnTo>
                    <a:pt x="207604" y="137851"/>
                  </a:lnTo>
                  <a:lnTo>
                    <a:pt x="160060" y="145818"/>
                  </a:lnTo>
                  <a:lnTo>
                    <a:pt x="118413" y="153924"/>
                  </a:lnTo>
                  <a:lnTo>
                    <a:pt x="67298" y="166327"/>
                  </a:lnTo>
                  <a:lnTo>
                    <a:pt x="30217" y="179000"/>
                  </a:lnTo>
                  <a:lnTo>
                    <a:pt x="0" y="205058"/>
                  </a:lnTo>
                  <a:lnTo>
                    <a:pt x="853" y="209456"/>
                  </a:lnTo>
                  <a:lnTo>
                    <a:pt x="40989" y="235337"/>
                  </a:lnTo>
                  <a:lnTo>
                    <a:pt x="82800" y="247911"/>
                  </a:lnTo>
                  <a:lnTo>
                    <a:pt x="138491" y="260208"/>
                  </a:lnTo>
                  <a:lnTo>
                    <a:pt x="183103" y="268239"/>
                  </a:lnTo>
                  <a:lnTo>
                    <a:pt x="233544" y="276128"/>
                  </a:lnTo>
                  <a:lnTo>
                    <a:pt x="289676" y="283868"/>
                  </a:lnTo>
                  <a:lnTo>
                    <a:pt x="351364" y="291450"/>
                  </a:lnTo>
                  <a:lnTo>
                    <a:pt x="418472" y="298869"/>
                  </a:lnTo>
                  <a:lnTo>
                    <a:pt x="490862" y="306116"/>
                  </a:lnTo>
                  <a:lnTo>
                    <a:pt x="568398" y="313184"/>
                  </a:lnTo>
                  <a:lnTo>
                    <a:pt x="650945" y="320066"/>
                  </a:lnTo>
                  <a:lnTo>
                    <a:pt x="738365" y="326754"/>
                  </a:lnTo>
                  <a:lnTo>
                    <a:pt x="830522" y="333241"/>
                  </a:lnTo>
                  <a:lnTo>
                    <a:pt x="977342" y="342577"/>
                  </a:lnTo>
                  <a:lnTo>
                    <a:pt x="1134054" y="351419"/>
                  </a:lnTo>
                  <a:lnTo>
                    <a:pt x="1300197" y="359742"/>
                  </a:lnTo>
                  <a:lnTo>
                    <a:pt x="1475311" y="367520"/>
                  </a:lnTo>
                  <a:lnTo>
                    <a:pt x="1658935" y="374729"/>
                  </a:lnTo>
                  <a:lnTo>
                    <a:pt x="1850610" y="381343"/>
                  </a:lnTo>
                  <a:lnTo>
                    <a:pt x="2049875" y="387337"/>
                  </a:lnTo>
                  <a:lnTo>
                    <a:pt x="2256269" y="392687"/>
                  </a:lnTo>
                  <a:lnTo>
                    <a:pt x="2469332" y="397368"/>
                  </a:lnTo>
                  <a:lnTo>
                    <a:pt x="2688605" y="401354"/>
                  </a:lnTo>
                  <a:lnTo>
                    <a:pt x="2913626" y="404620"/>
                  </a:lnTo>
                  <a:lnTo>
                    <a:pt x="3143935" y="407142"/>
                  </a:lnTo>
                  <a:lnTo>
                    <a:pt x="3379073" y="408894"/>
                  </a:lnTo>
                  <a:lnTo>
                    <a:pt x="3618577" y="409852"/>
                  </a:lnTo>
                  <a:lnTo>
                    <a:pt x="3861590" y="409990"/>
                  </a:lnTo>
                  <a:lnTo>
                    <a:pt x="4102448" y="409303"/>
                  </a:lnTo>
                  <a:lnTo>
                    <a:pt x="4339092" y="407813"/>
                  </a:lnTo>
                  <a:lnTo>
                    <a:pt x="4571061" y="405545"/>
                  </a:lnTo>
                  <a:lnTo>
                    <a:pt x="4797895" y="402524"/>
                  </a:lnTo>
                  <a:lnTo>
                    <a:pt x="5019133" y="398775"/>
                  </a:lnTo>
                  <a:lnTo>
                    <a:pt x="5234316" y="394323"/>
                  </a:lnTo>
                  <a:lnTo>
                    <a:pt x="5442982" y="389193"/>
                  </a:lnTo>
                  <a:lnTo>
                    <a:pt x="5644673" y="383411"/>
                  </a:lnTo>
                  <a:lnTo>
                    <a:pt x="5838927" y="377001"/>
                  </a:lnTo>
                  <a:lnTo>
                    <a:pt x="6025284" y="369987"/>
                  </a:lnTo>
                  <a:lnTo>
                    <a:pt x="6203283" y="362396"/>
                  </a:lnTo>
                  <a:lnTo>
                    <a:pt x="6372465" y="354252"/>
                  </a:lnTo>
                  <a:lnTo>
                    <a:pt x="6532370" y="345581"/>
                  </a:lnTo>
                  <a:lnTo>
                    <a:pt x="6682536" y="336406"/>
                  </a:lnTo>
                  <a:lnTo>
                    <a:pt x="6777009" y="330023"/>
                  </a:lnTo>
                  <a:lnTo>
                    <a:pt x="6866814" y="323435"/>
                  </a:lnTo>
                  <a:lnTo>
                    <a:pt x="6951813" y="316649"/>
                  </a:lnTo>
                  <a:lnTo>
                    <a:pt x="7031870" y="309673"/>
                  </a:lnTo>
                  <a:lnTo>
                    <a:pt x="7106849" y="302515"/>
                  </a:lnTo>
                  <a:lnTo>
                    <a:pt x="7176614" y="295181"/>
                  </a:lnTo>
                  <a:lnTo>
                    <a:pt x="7241027" y="287679"/>
                  </a:lnTo>
                  <a:lnTo>
                    <a:pt x="7299953" y="280017"/>
                  </a:lnTo>
                  <a:lnTo>
                    <a:pt x="7353256" y="272202"/>
                  </a:lnTo>
                  <a:lnTo>
                    <a:pt x="7400798" y="264241"/>
                  </a:lnTo>
                  <a:lnTo>
                    <a:pt x="7442444" y="256141"/>
                  </a:lnTo>
                  <a:lnTo>
                    <a:pt x="7493559" y="243750"/>
                  </a:lnTo>
                  <a:lnTo>
                    <a:pt x="7530639" y="231088"/>
                  </a:lnTo>
                  <a:lnTo>
                    <a:pt x="7560856" y="205058"/>
                  </a:lnTo>
                  <a:lnTo>
                    <a:pt x="7560002" y="200656"/>
                  </a:lnTo>
                  <a:lnTo>
                    <a:pt x="7519867" y="174748"/>
                  </a:lnTo>
                  <a:lnTo>
                    <a:pt x="7478057" y="162162"/>
                  </a:lnTo>
                  <a:lnTo>
                    <a:pt x="7422367" y="149855"/>
                  </a:lnTo>
                  <a:lnTo>
                    <a:pt x="7377756" y="141817"/>
                  </a:lnTo>
                  <a:lnTo>
                    <a:pt x="7327316" y="133922"/>
                  </a:lnTo>
                  <a:lnTo>
                    <a:pt x="7271185" y="126176"/>
                  </a:lnTo>
                  <a:lnTo>
                    <a:pt x="7209498" y="118588"/>
                  </a:lnTo>
                  <a:lnTo>
                    <a:pt x="7142392" y="111164"/>
                  </a:lnTo>
                  <a:lnTo>
                    <a:pt x="7070003" y="103912"/>
                  </a:lnTo>
                  <a:lnTo>
                    <a:pt x="6992468" y="96840"/>
                  </a:lnTo>
                  <a:lnTo>
                    <a:pt x="6909923" y="89954"/>
                  </a:lnTo>
                  <a:lnTo>
                    <a:pt x="6822504" y="83262"/>
                  </a:lnTo>
                  <a:lnTo>
                    <a:pt x="6730348" y="76772"/>
                  </a:lnTo>
                  <a:lnTo>
                    <a:pt x="6583530" y="67431"/>
                  </a:lnTo>
                  <a:lnTo>
                    <a:pt x="6426820" y="58585"/>
                  </a:lnTo>
                  <a:lnTo>
                    <a:pt x="6260680" y="50259"/>
                  </a:lnTo>
                  <a:lnTo>
                    <a:pt x="6085568" y="42479"/>
                  </a:lnTo>
                  <a:lnTo>
                    <a:pt x="5901946" y="35268"/>
                  </a:lnTo>
                  <a:lnTo>
                    <a:pt x="5710273" y="28652"/>
                  </a:lnTo>
                  <a:lnTo>
                    <a:pt x="5511011" y="22656"/>
                  </a:lnTo>
                  <a:lnTo>
                    <a:pt x="5304618" y="17304"/>
                  </a:lnTo>
                  <a:lnTo>
                    <a:pt x="5091556" y="12623"/>
                  </a:lnTo>
                  <a:lnTo>
                    <a:pt x="4872285" y="8637"/>
                  </a:lnTo>
                  <a:lnTo>
                    <a:pt x="4647265" y="5370"/>
                  </a:lnTo>
                  <a:lnTo>
                    <a:pt x="4416957" y="2848"/>
                  </a:lnTo>
                  <a:lnTo>
                    <a:pt x="4181820" y="1095"/>
                  </a:lnTo>
                  <a:lnTo>
                    <a:pt x="3942316" y="138"/>
                  </a:lnTo>
                  <a:lnTo>
                    <a:pt x="369930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6838" y="1460627"/>
              <a:ext cx="7560945" cy="410209"/>
            </a:xfrm>
            <a:custGeom>
              <a:avLst/>
              <a:gdLst/>
              <a:ahLst/>
              <a:cxnLst/>
              <a:rect l="l" t="t" r="r" b="b"/>
              <a:pathLst>
                <a:path w="7560945" h="410210">
                  <a:moveTo>
                    <a:pt x="0" y="205105"/>
                  </a:moveTo>
                  <a:lnTo>
                    <a:pt x="30217" y="179047"/>
                  </a:lnTo>
                  <a:lnTo>
                    <a:pt x="67298" y="166374"/>
                  </a:lnTo>
                  <a:lnTo>
                    <a:pt x="118413" y="153971"/>
                  </a:lnTo>
                  <a:lnTo>
                    <a:pt x="160060" y="145865"/>
                  </a:lnTo>
                  <a:lnTo>
                    <a:pt x="207604" y="137897"/>
                  </a:lnTo>
                  <a:lnTo>
                    <a:pt x="260907" y="130076"/>
                  </a:lnTo>
                  <a:lnTo>
                    <a:pt x="319834" y="122408"/>
                  </a:lnTo>
                  <a:lnTo>
                    <a:pt x="384249" y="114901"/>
                  </a:lnTo>
                  <a:lnTo>
                    <a:pt x="454015" y="107562"/>
                  </a:lnTo>
                  <a:lnTo>
                    <a:pt x="528995" y="100399"/>
                  </a:lnTo>
                  <a:lnTo>
                    <a:pt x="568398" y="96886"/>
                  </a:lnTo>
                  <a:lnTo>
                    <a:pt x="609054" y="93419"/>
                  </a:lnTo>
                  <a:lnTo>
                    <a:pt x="650945" y="90000"/>
                  </a:lnTo>
                  <a:lnTo>
                    <a:pt x="694054" y="86630"/>
                  </a:lnTo>
                  <a:lnTo>
                    <a:pt x="738365" y="83309"/>
                  </a:lnTo>
                  <a:lnTo>
                    <a:pt x="783860" y="80038"/>
                  </a:lnTo>
                  <a:lnTo>
                    <a:pt x="830522" y="76819"/>
                  </a:lnTo>
                  <a:lnTo>
                    <a:pt x="878335" y="73651"/>
                  </a:lnTo>
                  <a:lnTo>
                    <a:pt x="927281" y="70537"/>
                  </a:lnTo>
                  <a:lnTo>
                    <a:pt x="977342" y="67478"/>
                  </a:lnTo>
                  <a:lnTo>
                    <a:pt x="1028503" y="64473"/>
                  </a:lnTo>
                  <a:lnTo>
                    <a:pt x="1080746" y="61524"/>
                  </a:lnTo>
                  <a:lnTo>
                    <a:pt x="1134054" y="58632"/>
                  </a:lnTo>
                  <a:lnTo>
                    <a:pt x="1188410" y="55797"/>
                  </a:lnTo>
                  <a:lnTo>
                    <a:pt x="1243796" y="53022"/>
                  </a:lnTo>
                  <a:lnTo>
                    <a:pt x="1300197" y="50306"/>
                  </a:lnTo>
                  <a:lnTo>
                    <a:pt x="1357594" y="47650"/>
                  </a:lnTo>
                  <a:lnTo>
                    <a:pt x="1415971" y="45056"/>
                  </a:lnTo>
                  <a:lnTo>
                    <a:pt x="1475311" y="42525"/>
                  </a:lnTo>
                  <a:lnTo>
                    <a:pt x="1535596" y="40057"/>
                  </a:lnTo>
                  <a:lnTo>
                    <a:pt x="1596810" y="37653"/>
                  </a:lnTo>
                  <a:lnTo>
                    <a:pt x="1658935" y="35314"/>
                  </a:lnTo>
                  <a:lnTo>
                    <a:pt x="1721955" y="33041"/>
                  </a:lnTo>
                  <a:lnTo>
                    <a:pt x="1785852" y="30836"/>
                  </a:lnTo>
                  <a:lnTo>
                    <a:pt x="1850610" y="28698"/>
                  </a:lnTo>
                  <a:lnTo>
                    <a:pt x="1916211" y="26629"/>
                  </a:lnTo>
                  <a:lnTo>
                    <a:pt x="1982638" y="24630"/>
                  </a:lnTo>
                  <a:lnTo>
                    <a:pt x="2049875" y="22702"/>
                  </a:lnTo>
                  <a:lnTo>
                    <a:pt x="2117903" y="20845"/>
                  </a:lnTo>
                  <a:lnTo>
                    <a:pt x="2186707" y="19061"/>
                  </a:lnTo>
                  <a:lnTo>
                    <a:pt x="2256269" y="17351"/>
                  </a:lnTo>
                  <a:lnTo>
                    <a:pt x="2326572" y="15715"/>
                  </a:lnTo>
                  <a:lnTo>
                    <a:pt x="2397598" y="14154"/>
                  </a:lnTo>
                  <a:lnTo>
                    <a:pt x="2469332" y="12669"/>
                  </a:lnTo>
                  <a:lnTo>
                    <a:pt x="2541756" y="11262"/>
                  </a:lnTo>
                  <a:lnTo>
                    <a:pt x="2614852" y="9933"/>
                  </a:lnTo>
                  <a:lnTo>
                    <a:pt x="2688605" y="8683"/>
                  </a:lnTo>
                  <a:lnTo>
                    <a:pt x="2762996" y="7513"/>
                  </a:lnTo>
                  <a:lnTo>
                    <a:pt x="2838008" y="6423"/>
                  </a:lnTo>
                  <a:lnTo>
                    <a:pt x="2913626" y="5416"/>
                  </a:lnTo>
                  <a:lnTo>
                    <a:pt x="2989831" y="4491"/>
                  </a:lnTo>
                  <a:lnTo>
                    <a:pt x="3066606" y="3650"/>
                  </a:lnTo>
                  <a:lnTo>
                    <a:pt x="3143935" y="2894"/>
                  </a:lnTo>
                  <a:lnTo>
                    <a:pt x="3221801" y="2223"/>
                  </a:lnTo>
                  <a:lnTo>
                    <a:pt x="3300185" y="1639"/>
                  </a:lnTo>
                  <a:lnTo>
                    <a:pt x="3379073" y="1142"/>
                  </a:lnTo>
                  <a:lnTo>
                    <a:pt x="3458445" y="733"/>
                  </a:lnTo>
                  <a:lnTo>
                    <a:pt x="3538286" y="413"/>
                  </a:lnTo>
                  <a:lnTo>
                    <a:pt x="3618577" y="184"/>
                  </a:lnTo>
                  <a:lnTo>
                    <a:pt x="3699303" y="46"/>
                  </a:lnTo>
                  <a:lnTo>
                    <a:pt x="3780447" y="0"/>
                  </a:lnTo>
                  <a:lnTo>
                    <a:pt x="3861590" y="46"/>
                  </a:lnTo>
                  <a:lnTo>
                    <a:pt x="3942316" y="184"/>
                  </a:lnTo>
                  <a:lnTo>
                    <a:pt x="4022607" y="413"/>
                  </a:lnTo>
                  <a:lnTo>
                    <a:pt x="4102448" y="733"/>
                  </a:lnTo>
                  <a:lnTo>
                    <a:pt x="4181820" y="1142"/>
                  </a:lnTo>
                  <a:lnTo>
                    <a:pt x="4260707" y="1639"/>
                  </a:lnTo>
                  <a:lnTo>
                    <a:pt x="4339092" y="2223"/>
                  </a:lnTo>
                  <a:lnTo>
                    <a:pt x="4416957" y="2894"/>
                  </a:lnTo>
                  <a:lnTo>
                    <a:pt x="4494286" y="3650"/>
                  </a:lnTo>
                  <a:lnTo>
                    <a:pt x="4571061" y="4491"/>
                  </a:lnTo>
                  <a:lnTo>
                    <a:pt x="4647265" y="5416"/>
                  </a:lnTo>
                  <a:lnTo>
                    <a:pt x="4722882" y="6423"/>
                  </a:lnTo>
                  <a:lnTo>
                    <a:pt x="4797895" y="7513"/>
                  </a:lnTo>
                  <a:lnTo>
                    <a:pt x="4872285" y="8683"/>
                  </a:lnTo>
                  <a:lnTo>
                    <a:pt x="4946037" y="9933"/>
                  </a:lnTo>
                  <a:lnTo>
                    <a:pt x="5019133" y="11262"/>
                  </a:lnTo>
                  <a:lnTo>
                    <a:pt x="5091556" y="12669"/>
                  </a:lnTo>
                  <a:lnTo>
                    <a:pt x="5163289" y="14154"/>
                  </a:lnTo>
                  <a:lnTo>
                    <a:pt x="5234316" y="15715"/>
                  </a:lnTo>
                  <a:lnTo>
                    <a:pt x="5304618" y="17351"/>
                  </a:lnTo>
                  <a:lnTo>
                    <a:pt x="5374179" y="19061"/>
                  </a:lnTo>
                  <a:lnTo>
                    <a:pt x="5442982" y="20845"/>
                  </a:lnTo>
                  <a:lnTo>
                    <a:pt x="5511011" y="22702"/>
                  </a:lnTo>
                  <a:lnTo>
                    <a:pt x="5578246" y="24630"/>
                  </a:lnTo>
                  <a:lnTo>
                    <a:pt x="5644673" y="26629"/>
                  </a:lnTo>
                  <a:lnTo>
                    <a:pt x="5710273" y="28698"/>
                  </a:lnTo>
                  <a:lnTo>
                    <a:pt x="5775030" y="30836"/>
                  </a:lnTo>
                  <a:lnTo>
                    <a:pt x="5838927" y="33041"/>
                  </a:lnTo>
                  <a:lnTo>
                    <a:pt x="5901946" y="35314"/>
                  </a:lnTo>
                  <a:lnTo>
                    <a:pt x="5964070" y="37653"/>
                  </a:lnTo>
                  <a:lnTo>
                    <a:pt x="6025284" y="40057"/>
                  </a:lnTo>
                  <a:lnTo>
                    <a:pt x="6085568" y="42525"/>
                  </a:lnTo>
                  <a:lnTo>
                    <a:pt x="6144907" y="45056"/>
                  </a:lnTo>
                  <a:lnTo>
                    <a:pt x="6203283" y="47650"/>
                  </a:lnTo>
                  <a:lnTo>
                    <a:pt x="6260680" y="50306"/>
                  </a:lnTo>
                  <a:lnTo>
                    <a:pt x="6317080" y="53022"/>
                  </a:lnTo>
                  <a:lnTo>
                    <a:pt x="6372465" y="55797"/>
                  </a:lnTo>
                  <a:lnTo>
                    <a:pt x="6426820" y="58632"/>
                  </a:lnTo>
                  <a:lnTo>
                    <a:pt x="6480128" y="61524"/>
                  </a:lnTo>
                  <a:lnTo>
                    <a:pt x="6532370" y="64473"/>
                  </a:lnTo>
                  <a:lnTo>
                    <a:pt x="6583530" y="67478"/>
                  </a:lnTo>
                  <a:lnTo>
                    <a:pt x="6633591" y="70537"/>
                  </a:lnTo>
                  <a:lnTo>
                    <a:pt x="6682536" y="73651"/>
                  </a:lnTo>
                  <a:lnTo>
                    <a:pt x="6730348" y="76819"/>
                  </a:lnTo>
                  <a:lnTo>
                    <a:pt x="6777009" y="80038"/>
                  </a:lnTo>
                  <a:lnTo>
                    <a:pt x="6822504" y="83309"/>
                  </a:lnTo>
                  <a:lnTo>
                    <a:pt x="6866814" y="86630"/>
                  </a:lnTo>
                  <a:lnTo>
                    <a:pt x="6909923" y="90000"/>
                  </a:lnTo>
                  <a:lnTo>
                    <a:pt x="6951813" y="93419"/>
                  </a:lnTo>
                  <a:lnTo>
                    <a:pt x="6992468" y="96886"/>
                  </a:lnTo>
                  <a:lnTo>
                    <a:pt x="7031870" y="100399"/>
                  </a:lnTo>
                  <a:lnTo>
                    <a:pt x="7070003" y="103958"/>
                  </a:lnTo>
                  <a:lnTo>
                    <a:pt x="7142392" y="111210"/>
                  </a:lnTo>
                  <a:lnTo>
                    <a:pt x="7209498" y="118634"/>
                  </a:lnTo>
                  <a:lnTo>
                    <a:pt x="7271185" y="126222"/>
                  </a:lnTo>
                  <a:lnTo>
                    <a:pt x="7327316" y="133968"/>
                  </a:lnTo>
                  <a:lnTo>
                    <a:pt x="7377756" y="141863"/>
                  </a:lnTo>
                  <a:lnTo>
                    <a:pt x="7422367" y="149901"/>
                  </a:lnTo>
                  <a:lnTo>
                    <a:pt x="7461013" y="158073"/>
                  </a:lnTo>
                  <a:lnTo>
                    <a:pt x="7507501" y="170569"/>
                  </a:lnTo>
                  <a:lnTo>
                    <a:pt x="7547335" y="187633"/>
                  </a:lnTo>
                  <a:lnTo>
                    <a:pt x="7560856" y="205105"/>
                  </a:lnTo>
                  <a:lnTo>
                    <a:pt x="7560002" y="209502"/>
                  </a:lnTo>
                  <a:lnTo>
                    <a:pt x="7519867" y="235384"/>
                  </a:lnTo>
                  <a:lnTo>
                    <a:pt x="7478057" y="247958"/>
                  </a:lnTo>
                  <a:lnTo>
                    <a:pt x="7422367" y="260254"/>
                  </a:lnTo>
                  <a:lnTo>
                    <a:pt x="7377756" y="268285"/>
                  </a:lnTo>
                  <a:lnTo>
                    <a:pt x="7327316" y="276174"/>
                  </a:lnTo>
                  <a:lnTo>
                    <a:pt x="7271185" y="283914"/>
                  </a:lnTo>
                  <a:lnTo>
                    <a:pt x="7209498" y="291497"/>
                  </a:lnTo>
                  <a:lnTo>
                    <a:pt x="7142392" y="298915"/>
                  </a:lnTo>
                  <a:lnTo>
                    <a:pt x="7070003" y="306163"/>
                  </a:lnTo>
                  <a:lnTo>
                    <a:pt x="7031870" y="309720"/>
                  </a:lnTo>
                  <a:lnTo>
                    <a:pt x="6992468" y="313231"/>
                  </a:lnTo>
                  <a:lnTo>
                    <a:pt x="6951813" y="316695"/>
                  </a:lnTo>
                  <a:lnTo>
                    <a:pt x="6909923" y="320113"/>
                  </a:lnTo>
                  <a:lnTo>
                    <a:pt x="6866814" y="323481"/>
                  </a:lnTo>
                  <a:lnTo>
                    <a:pt x="6822504" y="326800"/>
                  </a:lnTo>
                  <a:lnTo>
                    <a:pt x="6777009" y="330069"/>
                  </a:lnTo>
                  <a:lnTo>
                    <a:pt x="6730348" y="333287"/>
                  </a:lnTo>
                  <a:lnTo>
                    <a:pt x="6682536" y="336453"/>
                  </a:lnTo>
                  <a:lnTo>
                    <a:pt x="6633591" y="339565"/>
                  </a:lnTo>
                  <a:lnTo>
                    <a:pt x="6583530" y="342624"/>
                  </a:lnTo>
                  <a:lnTo>
                    <a:pt x="6532370" y="345627"/>
                  </a:lnTo>
                  <a:lnTo>
                    <a:pt x="6480128" y="348575"/>
                  </a:lnTo>
                  <a:lnTo>
                    <a:pt x="6426820" y="351466"/>
                  </a:lnTo>
                  <a:lnTo>
                    <a:pt x="6372465" y="354299"/>
                  </a:lnTo>
                  <a:lnTo>
                    <a:pt x="6317080" y="357073"/>
                  </a:lnTo>
                  <a:lnTo>
                    <a:pt x="6260680" y="359788"/>
                  </a:lnTo>
                  <a:lnTo>
                    <a:pt x="6203283" y="362443"/>
                  </a:lnTo>
                  <a:lnTo>
                    <a:pt x="6144907" y="365036"/>
                  </a:lnTo>
                  <a:lnTo>
                    <a:pt x="6085568" y="367566"/>
                  </a:lnTo>
                  <a:lnTo>
                    <a:pt x="6025284" y="370034"/>
                  </a:lnTo>
                  <a:lnTo>
                    <a:pt x="5964070" y="372437"/>
                  </a:lnTo>
                  <a:lnTo>
                    <a:pt x="5901946" y="374775"/>
                  </a:lnTo>
                  <a:lnTo>
                    <a:pt x="5838927" y="377047"/>
                  </a:lnTo>
                  <a:lnTo>
                    <a:pt x="5775030" y="379252"/>
                  </a:lnTo>
                  <a:lnTo>
                    <a:pt x="5710273" y="381389"/>
                  </a:lnTo>
                  <a:lnTo>
                    <a:pt x="5644673" y="383457"/>
                  </a:lnTo>
                  <a:lnTo>
                    <a:pt x="5578246" y="385456"/>
                  </a:lnTo>
                  <a:lnTo>
                    <a:pt x="5511011" y="387383"/>
                  </a:lnTo>
                  <a:lnTo>
                    <a:pt x="5442982" y="389240"/>
                  </a:lnTo>
                  <a:lnTo>
                    <a:pt x="5374179" y="391023"/>
                  </a:lnTo>
                  <a:lnTo>
                    <a:pt x="5304618" y="392734"/>
                  </a:lnTo>
                  <a:lnTo>
                    <a:pt x="5234316" y="394369"/>
                  </a:lnTo>
                  <a:lnTo>
                    <a:pt x="5163289" y="395930"/>
                  </a:lnTo>
                  <a:lnTo>
                    <a:pt x="5091556" y="397414"/>
                  </a:lnTo>
                  <a:lnTo>
                    <a:pt x="5019133" y="398821"/>
                  </a:lnTo>
                  <a:lnTo>
                    <a:pt x="4946037" y="400150"/>
                  </a:lnTo>
                  <a:lnTo>
                    <a:pt x="4872285" y="401400"/>
                  </a:lnTo>
                  <a:lnTo>
                    <a:pt x="4797895" y="402570"/>
                  </a:lnTo>
                  <a:lnTo>
                    <a:pt x="4722882" y="403659"/>
                  </a:lnTo>
                  <a:lnTo>
                    <a:pt x="4647265" y="404666"/>
                  </a:lnTo>
                  <a:lnTo>
                    <a:pt x="4571061" y="405591"/>
                  </a:lnTo>
                  <a:lnTo>
                    <a:pt x="4494286" y="406432"/>
                  </a:lnTo>
                  <a:lnTo>
                    <a:pt x="4416957" y="407188"/>
                  </a:lnTo>
                  <a:lnTo>
                    <a:pt x="4339092" y="407859"/>
                  </a:lnTo>
                  <a:lnTo>
                    <a:pt x="4260707" y="408443"/>
                  </a:lnTo>
                  <a:lnTo>
                    <a:pt x="4181820" y="408940"/>
                  </a:lnTo>
                  <a:lnTo>
                    <a:pt x="4102448" y="409349"/>
                  </a:lnTo>
                  <a:lnTo>
                    <a:pt x="4022607" y="409669"/>
                  </a:lnTo>
                  <a:lnTo>
                    <a:pt x="3942316" y="409898"/>
                  </a:lnTo>
                  <a:lnTo>
                    <a:pt x="3861590" y="410036"/>
                  </a:lnTo>
                  <a:lnTo>
                    <a:pt x="3780447" y="410083"/>
                  </a:lnTo>
                  <a:lnTo>
                    <a:pt x="3699303" y="410036"/>
                  </a:lnTo>
                  <a:lnTo>
                    <a:pt x="3618577" y="409898"/>
                  </a:lnTo>
                  <a:lnTo>
                    <a:pt x="3538286" y="409669"/>
                  </a:lnTo>
                  <a:lnTo>
                    <a:pt x="3458445" y="409349"/>
                  </a:lnTo>
                  <a:lnTo>
                    <a:pt x="3379073" y="408940"/>
                  </a:lnTo>
                  <a:lnTo>
                    <a:pt x="3300185" y="408443"/>
                  </a:lnTo>
                  <a:lnTo>
                    <a:pt x="3221801" y="407859"/>
                  </a:lnTo>
                  <a:lnTo>
                    <a:pt x="3143935" y="407188"/>
                  </a:lnTo>
                  <a:lnTo>
                    <a:pt x="3066606" y="406432"/>
                  </a:lnTo>
                  <a:lnTo>
                    <a:pt x="2989831" y="405591"/>
                  </a:lnTo>
                  <a:lnTo>
                    <a:pt x="2913626" y="404666"/>
                  </a:lnTo>
                  <a:lnTo>
                    <a:pt x="2838008" y="403659"/>
                  </a:lnTo>
                  <a:lnTo>
                    <a:pt x="2762996" y="402570"/>
                  </a:lnTo>
                  <a:lnTo>
                    <a:pt x="2688605" y="401400"/>
                  </a:lnTo>
                  <a:lnTo>
                    <a:pt x="2614852" y="400150"/>
                  </a:lnTo>
                  <a:lnTo>
                    <a:pt x="2541756" y="398821"/>
                  </a:lnTo>
                  <a:lnTo>
                    <a:pt x="2469332" y="397414"/>
                  </a:lnTo>
                  <a:lnTo>
                    <a:pt x="2397598" y="395930"/>
                  </a:lnTo>
                  <a:lnTo>
                    <a:pt x="2326572" y="394369"/>
                  </a:lnTo>
                  <a:lnTo>
                    <a:pt x="2256269" y="392734"/>
                  </a:lnTo>
                  <a:lnTo>
                    <a:pt x="2186707" y="391023"/>
                  </a:lnTo>
                  <a:lnTo>
                    <a:pt x="2117903" y="389240"/>
                  </a:lnTo>
                  <a:lnTo>
                    <a:pt x="2049875" y="387383"/>
                  </a:lnTo>
                  <a:lnTo>
                    <a:pt x="1982638" y="385456"/>
                  </a:lnTo>
                  <a:lnTo>
                    <a:pt x="1916211" y="383457"/>
                  </a:lnTo>
                  <a:lnTo>
                    <a:pt x="1850610" y="381389"/>
                  </a:lnTo>
                  <a:lnTo>
                    <a:pt x="1785852" y="379252"/>
                  </a:lnTo>
                  <a:lnTo>
                    <a:pt x="1721955" y="377047"/>
                  </a:lnTo>
                  <a:lnTo>
                    <a:pt x="1658935" y="374775"/>
                  </a:lnTo>
                  <a:lnTo>
                    <a:pt x="1596810" y="372437"/>
                  </a:lnTo>
                  <a:lnTo>
                    <a:pt x="1535596" y="370034"/>
                  </a:lnTo>
                  <a:lnTo>
                    <a:pt x="1475311" y="367566"/>
                  </a:lnTo>
                  <a:lnTo>
                    <a:pt x="1415971" y="365036"/>
                  </a:lnTo>
                  <a:lnTo>
                    <a:pt x="1357594" y="362443"/>
                  </a:lnTo>
                  <a:lnTo>
                    <a:pt x="1300197" y="359788"/>
                  </a:lnTo>
                  <a:lnTo>
                    <a:pt x="1243796" y="357073"/>
                  </a:lnTo>
                  <a:lnTo>
                    <a:pt x="1188410" y="354299"/>
                  </a:lnTo>
                  <a:lnTo>
                    <a:pt x="1134054" y="351466"/>
                  </a:lnTo>
                  <a:lnTo>
                    <a:pt x="1080746" y="348575"/>
                  </a:lnTo>
                  <a:lnTo>
                    <a:pt x="1028503" y="345627"/>
                  </a:lnTo>
                  <a:lnTo>
                    <a:pt x="977342" y="342624"/>
                  </a:lnTo>
                  <a:lnTo>
                    <a:pt x="927281" y="339565"/>
                  </a:lnTo>
                  <a:lnTo>
                    <a:pt x="878335" y="336453"/>
                  </a:lnTo>
                  <a:lnTo>
                    <a:pt x="830522" y="333287"/>
                  </a:lnTo>
                  <a:lnTo>
                    <a:pt x="783860" y="330069"/>
                  </a:lnTo>
                  <a:lnTo>
                    <a:pt x="738365" y="326800"/>
                  </a:lnTo>
                  <a:lnTo>
                    <a:pt x="694054" y="323481"/>
                  </a:lnTo>
                  <a:lnTo>
                    <a:pt x="650945" y="320113"/>
                  </a:lnTo>
                  <a:lnTo>
                    <a:pt x="609054" y="316695"/>
                  </a:lnTo>
                  <a:lnTo>
                    <a:pt x="568398" y="313231"/>
                  </a:lnTo>
                  <a:lnTo>
                    <a:pt x="528995" y="309720"/>
                  </a:lnTo>
                  <a:lnTo>
                    <a:pt x="490862" y="306163"/>
                  </a:lnTo>
                  <a:lnTo>
                    <a:pt x="418472" y="298915"/>
                  </a:lnTo>
                  <a:lnTo>
                    <a:pt x="351364" y="291497"/>
                  </a:lnTo>
                  <a:lnTo>
                    <a:pt x="289676" y="283914"/>
                  </a:lnTo>
                  <a:lnTo>
                    <a:pt x="233544" y="276174"/>
                  </a:lnTo>
                  <a:lnTo>
                    <a:pt x="183103" y="268285"/>
                  </a:lnTo>
                  <a:lnTo>
                    <a:pt x="138491" y="260254"/>
                  </a:lnTo>
                  <a:lnTo>
                    <a:pt x="99844" y="252089"/>
                  </a:lnTo>
                  <a:lnTo>
                    <a:pt x="53355" y="239604"/>
                  </a:lnTo>
                  <a:lnTo>
                    <a:pt x="13520" y="222557"/>
                  </a:lnTo>
                  <a:lnTo>
                    <a:pt x="0" y="205105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9600" y="1501266"/>
            <a:ext cx="7848600" cy="1867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6839" algn="ctr">
              <a:lnSpc>
                <a:spcPct val="100000"/>
              </a:lnSpc>
              <a:spcBef>
                <a:spcPts val="100"/>
              </a:spcBef>
            </a:pPr>
            <a:r>
              <a:rPr sz="2000" spc="-15" smtClean="0">
                <a:solidFill>
                  <a:srgbClr val="FFFFFF"/>
                </a:solidFill>
                <a:latin typeface="Carlito"/>
                <a:cs typeface="Carlito"/>
              </a:rPr>
              <a:t>traitement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l’énergie</a:t>
            </a:r>
            <a:r>
              <a:rPr sz="2000" spc="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électrique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arlito"/>
              <a:cs typeface="Carlito"/>
            </a:endParaRPr>
          </a:p>
          <a:p>
            <a:pPr marL="12700" marR="5080" algn="ctr">
              <a:lnSpc>
                <a:spcPct val="100000"/>
              </a:lnSpc>
            </a:pPr>
            <a:r>
              <a:rPr lang="fr-FR" sz="2000" spc="-10" dirty="0" smtClean="0">
                <a:latin typeface="Carlito"/>
                <a:cs typeface="Carlito"/>
              </a:rPr>
              <a:t>Le </a:t>
            </a:r>
            <a:r>
              <a:rPr lang="fr-FR" sz="2000" b="1" spc="-10" dirty="0" smtClean="0">
                <a:latin typeface="Carlito"/>
                <a:cs typeface="Carlito"/>
              </a:rPr>
              <a:t>traitement de l’énergie </a:t>
            </a:r>
            <a:r>
              <a:rPr sz="2000" b="1" spc="-10" smtClean="0">
                <a:latin typeface="Carlito"/>
                <a:cs typeface="Carlito"/>
              </a:rPr>
              <a:t>électrique </a:t>
            </a:r>
            <a:r>
              <a:rPr sz="2000" b="1" spc="-15" dirty="0">
                <a:latin typeface="Carlito"/>
                <a:cs typeface="Carlito"/>
              </a:rPr>
              <a:t>recouvre</a:t>
            </a:r>
            <a:r>
              <a:rPr sz="2000" b="1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Carlito"/>
                <a:cs typeface="Carlito"/>
              </a:rPr>
              <a:t>l’ensemble </a:t>
            </a: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des </a:t>
            </a:r>
            <a:r>
              <a:rPr sz="2000" b="1" spc="-15" dirty="0">
                <a:solidFill>
                  <a:srgbClr val="FF0000"/>
                </a:solidFill>
                <a:latin typeface="Carlito"/>
                <a:cs typeface="Carlito"/>
              </a:rPr>
              <a:t>techniques </a:t>
            </a: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liées </a:t>
            </a:r>
            <a:r>
              <a:rPr sz="2000" b="1" dirty="0">
                <a:solidFill>
                  <a:srgbClr val="FF0000"/>
                </a:solidFill>
                <a:latin typeface="Carlito"/>
                <a:cs typeface="Carlito"/>
              </a:rPr>
              <a:t>à 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la </a:t>
            </a: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production, </a:t>
            </a:r>
            <a:r>
              <a:rPr sz="2000" b="1">
                <a:solidFill>
                  <a:srgbClr val="FF0000"/>
                </a:solidFill>
                <a:latin typeface="Carlito"/>
                <a:cs typeface="Carlito"/>
              </a:rPr>
              <a:t>à </a:t>
            </a:r>
            <a:r>
              <a:rPr sz="2000" b="1" smtClean="0">
                <a:solidFill>
                  <a:srgbClr val="FF0000"/>
                </a:solidFill>
                <a:latin typeface="Carlito"/>
                <a:cs typeface="Carlito"/>
              </a:rPr>
              <a:t>la</a:t>
            </a:r>
            <a:r>
              <a:rPr lang="fr-FR" sz="2000" b="1" dirty="0" smtClean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b="1" spc="-10" smtClean="0">
                <a:solidFill>
                  <a:srgbClr val="FF0000"/>
                </a:solidFill>
                <a:latin typeface="Carlito"/>
                <a:cs typeface="Carlito"/>
              </a:rPr>
              <a:t>distribution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et </a:t>
            </a:r>
            <a:r>
              <a:rPr sz="2000" b="1" dirty="0">
                <a:solidFill>
                  <a:srgbClr val="FF0000"/>
                </a:solidFill>
                <a:latin typeface="Carlito"/>
                <a:cs typeface="Carlito"/>
              </a:rPr>
              <a:t>à </a:t>
            </a: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l’utilisation </a:t>
            </a:r>
            <a:r>
              <a:rPr sz="2000" spc="-5" dirty="0">
                <a:latin typeface="Carlito"/>
                <a:cs typeface="Carlito"/>
              </a:rPr>
              <a:t>(en particulier par </a:t>
            </a:r>
            <a:r>
              <a:rPr sz="2000" spc="-10" dirty="0">
                <a:latin typeface="Carlito"/>
                <a:cs typeface="Carlito"/>
              </a:rPr>
              <a:t>des dispositifs  électromécaniques, électrothermiques </a:t>
            </a:r>
            <a:r>
              <a:rPr sz="2000" spc="-5" dirty="0">
                <a:latin typeface="Carlito"/>
                <a:cs typeface="Carlito"/>
              </a:rPr>
              <a:t>et </a:t>
            </a:r>
            <a:r>
              <a:rPr sz="2000" spc="-10" dirty="0">
                <a:latin typeface="Carlito"/>
                <a:cs typeface="Carlito"/>
              </a:rPr>
              <a:t>électrochimiques) de </a:t>
            </a:r>
            <a:r>
              <a:rPr sz="2000" spc="-25" dirty="0">
                <a:latin typeface="Carlito"/>
                <a:cs typeface="Carlito"/>
              </a:rPr>
              <a:t>l’énergie  </a:t>
            </a:r>
            <a:r>
              <a:rPr sz="2000" spc="-10" dirty="0">
                <a:latin typeface="Carlito"/>
                <a:cs typeface="Carlito"/>
              </a:rPr>
              <a:t>électrique.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4581144"/>
            <a:ext cx="8153400" cy="1667256"/>
          </a:xfrm>
          <a:custGeom>
            <a:avLst/>
            <a:gdLst/>
            <a:ahLst/>
            <a:cxnLst/>
            <a:rect l="l" t="t" r="r" b="b"/>
            <a:pathLst>
              <a:path w="7776845" h="1224279">
                <a:moveTo>
                  <a:pt x="0" y="203961"/>
                </a:moveTo>
                <a:lnTo>
                  <a:pt x="5388" y="157194"/>
                </a:lnTo>
                <a:lnTo>
                  <a:pt x="20736" y="114262"/>
                </a:lnTo>
                <a:lnTo>
                  <a:pt x="44819" y="76392"/>
                </a:lnTo>
                <a:lnTo>
                  <a:pt x="76415" y="44806"/>
                </a:lnTo>
                <a:lnTo>
                  <a:pt x="114297" y="20730"/>
                </a:lnTo>
                <a:lnTo>
                  <a:pt x="157242" y="5386"/>
                </a:lnTo>
                <a:lnTo>
                  <a:pt x="204025" y="0"/>
                </a:lnTo>
                <a:lnTo>
                  <a:pt x="7572844" y="0"/>
                </a:lnTo>
                <a:lnTo>
                  <a:pt x="7619612" y="5386"/>
                </a:lnTo>
                <a:lnTo>
                  <a:pt x="7662543" y="20730"/>
                </a:lnTo>
                <a:lnTo>
                  <a:pt x="7700414" y="44806"/>
                </a:lnTo>
                <a:lnTo>
                  <a:pt x="7731999" y="76392"/>
                </a:lnTo>
                <a:lnTo>
                  <a:pt x="7756076" y="114262"/>
                </a:lnTo>
                <a:lnTo>
                  <a:pt x="7771420" y="157194"/>
                </a:lnTo>
                <a:lnTo>
                  <a:pt x="7776806" y="203961"/>
                </a:lnTo>
                <a:lnTo>
                  <a:pt x="7776806" y="1020089"/>
                </a:lnTo>
                <a:lnTo>
                  <a:pt x="7771420" y="1066872"/>
                </a:lnTo>
                <a:lnTo>
                  <a:pt x="7756076" y="1109817"/>
                </a:lnTo>
                <a:lnTo>
                  <a:pt x="7731999" y="1147699"/>
                </a:lnTo>
                <a:lnTo>
                  <a:pt x="7700414" y="1179294"/>
                </a:lnTo>
                <a:lnTo>
                  <a:pt x="7662543" y="1203378"/>
                </a:lnTo>
                <a:lnTo>
                  <a:pt x="7619612" y="1218726"/>
                </a:lnTo>
                <a:lnTo>
                  <a:pt x="7572844" y="1224114"/>
                </a:lnTo>
                <a:lnTo>
                  <a:pt x="204025" y="1224114"/>
                </a:lnTo>
                <a:lnTo>
                  <a:pt x="157242" y="1218726"/>
                </a:lnTo>
                <a:lnTo>
                  <a:pt x="114297" y="1203378"/>
                </a:lnTo>
                <a:lnTo>
                  <a:pt x="76415" y="1179294"/>
                </a:lnTo>
                <a:lnTo>
                  <a:pt x="44819" y="1147699"/>
                </a:lnTo>
                <a:lnTo>
                  <a:pt x="20736" y="1109817"/>
                </a:lnTo>
                <a:lnTo>
                  <a:pt x="5388" y="1066872"/>
                </a:lnTo>
                <a:lnTo>
                  <a:pt x="0" y="1020089"/>
                </a:lnTo>
                <a:lnTo>
                  <a:pt x="0" y="203961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54837" y="3992371"/>
            <a:ext cx="7802880" cy="457834"/>
            <a:chOff x="454837" y="3992371"/>
            <a:chExt cx="7802880" cy="457834"/>
          </a:xfrm>
        </p:grpSpPr>
        <p:sp>
          <p:nvSpPr>
            <p:cNvPr id="10" name="object 10"/>
            <p:cNvSpPr/>
            <p:nvPr/>
          </p:nvSpPr>
          <p:spPr>
            <a:xfrm>
              <a:off x="467537" y="4005071"/>
              <a:ext cx="7777480" cy="432434"/>
            </a:xfrm>
            <a:custGeom>
              <a:avLst/>
              <a:gdLst/>
              <a:ahLst/>
              <a:cxnLst/>
              <a:rect l="l" t="t" r="r" b="b"/>
              <a:pathLst>
                <a:path w="7777480" h="432435">
                  <a:moveTo>
                    <a:pt x="3888435" y="0"/>
                  </a:moveTo>
                  <a:lnTo>
                    <a:pt x="3645607" y="414"/>
                  </a:lnTo>
                  <a:lnTo>
                    <a:pt x="3406737" y="1640"/>
                  </a:lnTo>
                  <a:lnTo>
                    <a:pt x="3172263" y="3653"/>
                  </a:lnTo>
                  <a:lnTo>
                    <a:pt x="2942623" y="6430"/>
                  </a:lnTo>
                  <a:lnTo>
                    <a:pt x="2718256" y="9946"/>
                  </a:lnTo>
                  <a:lnTo>
                    <a:pt x="2499599" y="14177"/>
                  </a:lnTo>
                  <a:lnTo>
                    <a:pt x="2287091" y="19099"/>
                  </a:lnTo>
                  <a:lnTo>
                    <a:pt x="2081171" y="24687"/>
                  </a:lnTo>
                  <a:lnTo>
                    <a:pt x="1882277" y="30916"/>
                  </a:lnTo>
                  <a:lnTo>
                    <a:pt x="1690848" y="37764"/>
                  </a:lnTo>
                  <a:lnTo>
                    <a:pt x="1507321" y="45204"/>
                  </a:lnTo>
                  <a:lnTo>
                    <a:pt x="1332135" y="53214"/>
                  </a:lnTo>
                  <a:lnTo>
                    <a:pt x="1165728" y="61768"/>
                  </a:lnTo>
                  <a:lnTo>
                    <a:pt x="1008540" y="70844"/>
                  </a:lnTo>
                  <a:lnTo>
                    <a:pt x="861007" y="80415"/>
                  </a:lnTo>
                  <a:lnTo>
                    <a:pt x="768234" y="87059"/>
                  </a:lnTo>
                  <a:lnTo>
                    <a:pt x="680076" y="93906"/>
                  </a:lnTo>
                  <a:lnTo>
                    <a:pt x="596665" y="100949"/>
                  </a:lnTo>
                  <a:lnTo>
                    <a:pt x="518129" y="108180"/>
                  </a:lnTo>
                  <a:lnTo>
                    <a:pt x="444600" y="115591"/>
                  </a:lnTo>
                  <a:lnTo>
                    <a:pt x="376207" y="123177"/>
                  </a:lnTo>
                  <a:lnTo>
                    <a:pt x="313080" y="130928"/>
                  </a:lnTo>
                  <a:lnTo>
                    <a:pt x="255348" y="138840"/>
                  </a:lnTo>
                  <a:lnTo>
                    <a:pt x="203142" y="146903"/>
                  </a:lnTo>
                  <a:lnTo>
                    <a:pt x="156591" y="155112"/>
                  </a:lnTo>
                  <a:lnTo>
                    <a:pt x="115826" y="163458"/>
                  </a:lnTo>
                  <a:lnTo>
                    <a:pt x="65809" y="176220"/>
                  </a:lnTo>
                  <a:lnTo>
                    <a:pt x="29541" y="189252"/>
                  </a:lnTo>
                  <a:lnTo>
                    <a:pt x="0" y="216026"/>
                  </a:lnTo>
                  <a:lnTo>
                    <a:pt x="834" y="220544"/>
                  </a:lnTo>
                  <a:lnTo>
                    <a:pt x="40076" y="247146"/>
                  </a:lnTo>
                  <a:lnTo>
                    <a:pt x="80976" y="260081"/>
                  </a:lnTo>
                  <a:lnTo>
                    <a:pt x="135477" y="272741"/>
                  </a:lnTo>
                  <a:lnTo>
                    <a:pt x="179151" y="281016"/>
                  </a:lnTo>
                  <a:lnTo>
                    <a:pt x="255348" y="293161"/>
                  </a:lnTo>
                  <a:lnTo>
                    <a:pt x="313080" y="301071"/>
                  </a:lnTo>
                  <a:lnTo>
                    <a:pt x="376207" y="308821"/>
                  </a:lnTo>
                  <a:lnTo>
                    <a:pt x="444600" y="316406"/>
                  </a:lnTo>
                  <a:lnTo>
                    <a:pt x="518129" y="323817"/>
                  </a:lnTo>
                  <a:lnTo>
                    <a:pt x="596665" y="331048"/>
                  </a:lnTo>
                  <a:lnTo>
                    <a:pt x="680076" y="338091"/>
                  </a:lnTo>
                  <a:lnTo>
                    <a:pt x="768234" y="344939"/>
                  </a:lnTo>
                  <a:lnTo>
                    <a:pt x="861007" y="351585"/>
                  </a:lnTo>
                  <a:lnTo>
                    <a:pt x="1008540" y="361159"/>
                  </a:lnTo>
                  <a:lnTo>
                    <a:pt x="1165728" y="370238"/>
                  </a:lnTo>
                  <a:lnTo>
                    <a:pt x="1332135" y="378796"/>
                  </a:lnTo>
                  <a:lnTo>
                    <a:pt x="1507321" y="386810"/>
                  </a:lnTo>
                  <a:lnTo>
                    <a:pt x="1690848" y="394255"/>
                  </a:lnTo>
                  <a:lnTo>
                    <a:pt x="1882277" y="401107"/>
                  </a:lnTo>
                  <a:lnTo>
                    <a:pt x="2081171" y="407342"/>
                  </a:lnTo>
                  <a:lnTo>
                    <a:pt x="2287091" y="412934"/>
                  </a:lnTo>
                  <a:lnTo>
                    <a:pt x="2499599" y="417860"/>
                  </a:lnTo>
                  <a:lnTo>
                    <a:pt x="2718256" y="422095"/>
                  </a:lnTo>
                  <a:lnTo>
                    <a:pt x="2942623" y="425615"/>
                  </a:lnTo>
                  <a:lnTo>
                    <a:pt x="3172263" y="428395"/>
                  </a:lnTo>
                  <a:lnTo>
                    <a:pt x="3406737" y="430411"/>
                  </a:lnTo>
                  <a:lnTo>
                    <a:pt x="3645607" y="431639"/>
                  </a:lnTo>
                  <a:lnTo>
                    <a:pt x="3888435" y="432053"/>
                  </a:lnTo>
                  <a:lnTo>
                    <a:pt x="4131262" y="431639"/>
                  </a:lnTo>
                  <a:lnTo>
                    <a:pt x="4370133" y="430411"/>
                  </a:lnTo>
                  <a:lnTo>
                    <a:pt x="4604608" y="428395"/>
                  </a:lnTo>
                  <a:lnTo>
                    <a:pt x="4834249" y="425615"/>
                  </a:lnTo>
                  <a:lnTo>
                    <a:pt x="5058619" y="422095"/>
                  </a:lnTo>
                  <a:lnTo>
                    <a:pt x="5277277" y="417860"/>
                  </a:lnTo>
                  <a:lnTo>
                    <a:pt x="5489787" y="412934"/>
                  </a:lnTo>
                  <a:lnTo>
                    <a:pt x="5695709" y="407342"/>
                  </a:lnTo>
                  <a:lnTo>
                    <a:pt x="5894606" y="401107"/>
                  </a:lnTo>
                  <a:lnTo>
                    <a:pt x="6086038" y="394255"/>
                  </a:lnTo>
                  <a:lnTo>
                    <a:pt x="6269568" y="386810"/>
                  </a:lnTo>
                  <a:lnTo>
                    <a:pt x="6444757" y="378796"/>
                  </a:lnTo>
                  <a:lnTo>
                    <a:pt x="6611166" y="370238"/>
                  </a:lnTo>
                  <a:lnTo>
                    <a:pt x="6768357" y="361159"/>
                  </a:lnTo>
                  <a:lnTo>
                    <a:pt x="6915893" y="351585"/>
                  </a:lnTo>
                  <a:lnTo>
                    <a:pt x="7008668" y="344939"/>
                  </a:lnTo>
                  <a:lnTo>
                    <a:pt x="7096828" y="338091"/>
                  </a:lnTo>
                  <a:lnTo>
                    <a:pt x="7180241" y="331048"/>
                  </a:lnTo>
                  <a:lnTo>
                    <a:pt x="7258778" y="323817"/>
                  </a:lnTo>
                  <a:lnTo>
                    <a:pt x="7332309" y="316406"/>
                  </a:lnTo>
                  <a:lnTo>
                    <a:pt x="7400703" y="308821"/>
                  </a:lnTo>
                  <a:lnTo>
                    <a:pt x="7463832" y="301071"/>
                  </a:lnTo>
                  <a:lnTo>
                    <a:pt x="7521566" y="293161"/>
                  </a:lnTo>
                  <a:lnTo>
                    <a:pt x="7573773" y="285101"/>
                  </a:lnTo>
                  <a:lnTo>
                    <a:pt x="7620325" y="276895"/>
                  </a:lnTo>
                  <a:lnTo>
                    <a:pt x="7661091" y="268553"/>
                  </a:lnTo>
                  <a:lnTo>
                    <a:pt x="7711109" y="255799"/>
                  </a:lnTo>
                  <a:lnTo>
                    <a:pt x="7747379" y="242777"/>
                  </a:lnTo>
                  <a:lnTo>
                    <a:pt x="7776921" y="216026"/>
                  </a:lnTo>
                  <a:lnTo>
                    <a:pt x="7776087" y="211504"/>
                  </a:lnTo>
                  <a:lnTo>
                    <a:pt x="7736844" y="184879"/>
                  </a:lnTo>
                  <a:lnTo>
                    <a:pt x="7695942" y="171935"/>
                  </a:lnTo>
                  <a:lnTo>
                    <a:pt x="7641439" y="159268"/>
                  </a:lnTo>
                  <a:lnTo>
                    <a:pt x="7597764" y="150990"/>
                  </a:lnTo>
                  <a:lnTo>
                    <a:pt x="7521566" y="138840"/>
                  </a:lnTo>
                  <a:lnTo>
                    <a:pt x="7463832" y="130928"/>
                  </a:lnTo>
                  <a:lnTo>
                    <a:pt x="7400703" y="123177"/>
                  </a:lnTo>
                  <a:lnTo>
                    <a:pt x="7332309" y="115591"/>
                  </a:lnTo>
                  <a:lnTo>
                    <a:pt x="7258778" y="108180"/>
                  </a:lnTo>
                  <a:lnTo>
                    <a:pt x="7180241" y="100949"/>
                  </a:lnTo>
                  <a:lnTo>
                    <a:pt x="7096828" y="93906"/>
                  </a:lnTo>
                  <a:lnTo>
                    <a:pt x="7008668" y="87059"/>
                  </a:lnTo>
                  <a:lnTo>
                    <a:pt x="6915893" y="80415"/>
                  </a:lnTo>
                  <a:lnTo>
                    <a:pt x="6768357" y="70844"/>
                  </a:lnTo>
                  <a:lnTo>
                    <a:pt x="6611166" y="61768"/>
                  </a:lnTo>
                  <a:lnTo>
                    <a:pt x="6444757" y="53214"/>
                  </a:lnTo>
                  <a:lnTo>
                    <a:pt x="6269568" y="45204"/>
                  </a:lnTo>
                  <a:lnTo>
                    <a:pt x="6086038" y="37764"/>
                  </a:lnTo>
                  <a:lnTo>
                    <a:pt x="5894606" y="30916"/>
                  </a:lnTo>
                  <a:lnTo>
                    <a:pt x="5695709" y="24687"/>
                  </a:lnTo>
                  <a:lnTo>
                    <a:pt x="5489787" y="19099"/>
                  </a:lnTo>
                  <a:lnTo>
                    <a:pt x="5277277" y="14177"/>
                  </a:lnTo>
                  <a:lnTo>
                    <a:pt x="5058619" y="9946"/>
                  </a:lnTo>
                  <a:lnTo>
                    <a:pt x="4834249" y="6430"/>
                  </a:lnTo>
                  <a:lnTo>
                    <a:pt x="4604608" y="3653"/>
                  </a:lnTo>
                  <a:lnTo>
                    <a:pt x="4370133" y="1640"/>
                  </a:lnTo>
                  <a:lnTo>
                    <a:pt x="4131262" y="414"/>
                  </a:lnTo>
                  <a:lnTo>
                    <a:pt x="388843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7537" y="4005071"/>
              <a:ext cx="7777480" cy="432434"/>
            </a:xfrm>
            <a:custGeom>
              <a:avLst/>
              <a:gdLst/>
              <a:ahLst/>
              <a:cxnLst/>
              <a:rect l="l" t="t" r="r" b="b"/>
              <a:pathLst>
                <a:path w="7777480" h="432435">
                  <a:moveTo>
                    <a:pt x="0" y="216026"/>
                  </a:moveTo>
                  <a:lnTo>
                    <a:pt x="29541" y="189252"/>
                  </a:lnTo>
                  <a:lnTo>
                    <a:pt x="65809" y="176220"/>
                  </a:lnTo>
                  <a:lnTo>
                    <a:pt x="115826" y="163458"/>
                  </a:lnTo>
                  <a:lnTo>
                    <a:pt x="156591" y="155112"/>
                  </a:lnTo>
                  <a:lnTo>
                    <a:pt x="203142" y="146903"/>
                  </a:lnTo>
                  <a:lnTo>
                    <a:pt x="255348" y="138840"/>
                  </a:lnTo>
                  <a:lnTo>
                    <a:pt x="313080" y="130928"/>
                  </a:lnTo>
                  <a:lnTo>
                    <a:pt x="376207" y="123177"/>
                  </a:lnTo>
                  <a:lnTo>
                    <a:pt x="444600" y="115591"/>
                  </a:lnTo>
                  <a:lnTo>
                    <a:pt x="518129" y="108180"/>
                  </a:lnTo>
                  <a:lnTo>
                    <a:pt x="556779" y="104541"/>
                  </a:lnTo>
                  <a:lnTo>
                    <a:pt x="596665" y="100949"/>
                  </a:lnTo>
                  <a:lnTo>
                    <a:pt x="637769" y="97404"/>
                  </a:lnTo>
                  <a:lnTo>
                    <a:pt x="680076" y="93906"/>
                  </a:lnTo>
                  <a:lnTo>
                    <a:pt x="723570" y="90458"/>
                  </a:lnTo>
                  <a:lnTo>
                    <a:pt x="768234" y="87059"/>
                  </a:lnTo>
                  <a:lnTo>
                    <a:pt x="814052" y="83711"/>
                  </a:lnTo>
                  <a:lnTo>
                    <a:pt x="861007" y="80415"/>
                  </a:lnTo>
                  <a:lnTo>
                    <a:pt x="909085" y="77171"/>
                  </a:lnTo>
                  <a:lnTo>
                    <a:pt x="958268" y="73980"/>
                  </a:lnTo>
                  <a:lnTo>
                    <a:pt x="1008540" y="70844"/>
                  </a:lnTo>
                  <a:lnTo>
                    <a:pt x="1059885" y="67762"/>
                  </a:lnTo>
                  <a:lnTo>
                    <a:pt x="1112286" y="64737"/>
                  </a:lnTo>
                  <a:lnTo>
                    <a:pt x="1165728" y="61768"/>
                  </a:lnTo>
                  <a:lnTo>
                    <a:pt x="1220195" y="58858"/>
                  </a:lnTo>
                  <a:lnTo>
                    <a:pt x="1275669" y="56006"/>
                  </a:lnTo>
                  <a:lnTo>
                    <a:pt x="1332135" y="53214"/>
                  </a:lnTo>
                  <a:lnTo>
                    <a:pt x="1389576" y="50482"/>
                  </a:lnTo>
                  <a:lnTo>
                    <a:pt x="1447977" y="47812"/>
                  </a:lnTo>
                  <a:lnTo>
                    <a:pt x="1507321" y="45204"/>
                  </a:lnTo>
                  <a:lnTo>
                    <a:pt x="1567591" y="42660"/>
                  </a:lnTo>
                  <a:lnTo>
                    <a:pt x="1628772" y="40179"/>
                  </a:lnTo>
                  <a:lnTo>
                    <a:pt x="1690848" y="37764"/>
                  </a:lnTo>
                  <a:lnTo>
                    <a:pt x="1753801" y="35414"/>
                  </a:lnTo>
                  <a:lnTo>
                    <a:pt x="1817616" y="33131"/>
                  </a:lnTo>
                  <a:lnTo>
                    <a:pt x="1882277" y="30916"/>
                  </a:lnTo>
                  <a:lnTo>
                    <a:pt x="1947768" y="28770"/>
                  </a:lnTo>
                  <a:lnTo>
                    <a:pt x="2014071" y="26693"/>
                  </a:lnTo>
                  <a:lnTo>
                    <a:pt x="2081171" y="24687"/>
                  </a:lnTo>
                  <a:lnTo>
                    <a:pt x="2149052" y="22751"/>
                  </a:lnTo>
                  <a:lnTo>
                    <a:pt x="2217698" y="20889"/>
                  </a:lnTo>
                  <a:lnTo>
                    <a:pt x="2287091" y="19099"/>
                  </a:lnTo>
                  <a:lnTo>
                    <a:pt x="2357217" y="17383"/>
                  </a:lnTo>
                  <a:lnTo>
                    <a:pt x="2428058" y="15742"/>
                  </a:lnTo>
                  <a:lnTo>
                    <a:pt x="2499599" y="14177"/>
                  </a:lnTo>
                  <a:lnTo>
                    <a:pt x="2571823" y="12689"/>
                  </a:lnTo>
                  <a:lnTo>
                    <a:pt x="2644714" y="11279"/>
                  </a:lnTo>
                  <a:lnTo>
                    <a:pt x="2718256" y="9946"/>
                  </a:lnTo>
                  <a:lnTo>
                    <a:pt x="2792432" y="8694"/>
                  </a:lnTo>
                  <a:lnTo>
                    <a:pt x="2867226" y="7521"/>
                  </a:lnTo>
                  <a:lnTo>
                    <a:pt x="2942623" y="6430"/>
                  </a:lnTo>
                  <a:lnTo>
                    <a:pt x="3018606" y="5421"/>
                  </a:lnTo>
                  <a:lnTo>
                    <a:pt x="3095158" y="4495"/>
                  </a:lnTo>
                  <a:lnTo>
                    <a:pt x="3172263" y="3653"/>
                  </a:lnTo>
                  <a:lnTo>
                    <a:pt x="3249906" y="2896"/>
                  </a:lnTo>
                  <a:lnTo>
                    <a:pt x="3328069" y="2224"/>
                  </a:lnTo>
                  <a:lnTo>
                    <a:pt x="3406737" y="1640"/>
                  </a:lnTo>
                  <a:lnTo>
                    <a:pt x="3485894" y="1142"/>
                  </a:lnTo>
                  <a:lnTo>
                    <a:pt x="3565523" y="733"/>
                  </a:lnTo>
                  <a:lnTo>
                    <a:pt x="3645607" y="414"/>
                  </a:lnTo>
                  <a:lnTo>
                    <a:pt x="3726132" y="184"/>
                  </a:lnTo>
                  <a:lnTo>
                    <a:pt x="3807080" y="46"/>
                  </a:lnTo>
                  <a:lnTo>
                    <a:pt x="3888435" y="0"/>
                  </a:lnTo>
                  <a:lnTo>
                    <a:pt x="3969790" y="46"/>
                  </a:lnTo>
                  <a:lnTo>
                    <a:pt x="4050738" y="184"/>
                  </a:lnTo>
                  <a:lnTo>
                    <a:pt x="4131262" y="414"/>
                  </a:lnTo>
                  <a:lnTo>
                    <a:pt x="4211347" y="733"/>
                  </a:lnTo>
                  <a:lnTo>
                    <a:pt x="4290976" y="1142"/>
                  </a:lnTo>
                  <a:lnTo>
                    <a:pt x="4370133" y="1640"/>
                  </a:lnTo>
                  <a:lnTo>
                    <a:pt x="4448801" y="2224"/>
                  </a:lnTo>
                  <a:lnTo>
                    <a:pt x="4526965" y="2896"/>
                  </a:lnTo>
                  <a:lnTo>
                    <a:pt x="4604608" y="3653"/>
                  </a:lnTo>
                  <a:lnTo>
                    <a:pt x="4681714" y="4495"/>
                  </a:lnTo>
                  <a:lnTo>
                    <a:pt x="4758266" y="5421"/>
                  </a:lnTo>
                  <a:lnTo>
                    <a:pt x="4834249" y="6430"/>
                  </a:lnTo>
                  <a:lnTo>
                    <a:pt x="4909647" y="7521"/>
                  </a:lnTo>
                  <a:lnTo>
                    <a:pt x="4984442" y="8694"/>
                  </a:lnTo>
                  <a:lnTo>
                    <a:pt x="5058619" y="9946"/>
                  </a:lnTo>
                  <a:lnTo>
                    <a:pt x="5132161" y="11279"/>
                  </a:lnTo>
                  <a:lnTo>
                    <a:pt x="5205053" y="12689"/>
                  </a:lnTo>
                  <a:lnTo>
                    <a:pt x="5277277" y="14177"/>
                  </a:lnTo>
                  <a:lnTo>
                    <a:pt x="5348819" y="15742"/>
                  </a:lnTo>
                  <a:lnTo>
                    <a:pt x="5419661" y="17383"/>
                  </a:lnTo>
                  <a:lnTo>
                    <a:pt x="5489787" y="19099"/>
                  </a:lnTo>
                  <a:lnTo>
                    <a:pt x="5559181" y="20889"/>
                  </a:lnTo>
                  <a:lnTo>
                    <a:pt x="5627828" y="22751"/>
                  </a:lnTo>
                  <a:lnTo>
                    <a:pt x="5695709" y="24687"/>
                  </a:lnTo>
                  <a:lnTo>
                    <a:pt x="5762810" y="26693"/>
                  </a:lnTo>
                  <a:lnTo>
                    <a:pt x="5829115" y="28770"/>
                  </a:lnTo>
                  <a:lnTo>
                    <a:pt x="5894606" y="30916"/>
                  </a:lnTo>
                  <a:lnTo>
                    <a:pt x="5959268" y="33131"/>
                  </a:lnTo>
                  <a:lnTo>
                    <a:pt x="6023084" y="35414"/>
                  </a:lnTo>
                  <a:lnTo>
                    <a:pt x="6086038" y="37764"/>
                  </a:lnTo>
                  <a:lnTo>
                    <a:pt x="6148114" y="40179"/>
                  </a:lnTo>
                  <a:lnTo>
                    <a:pt x="6209296" y="42660"/>
                  </a:lnTo>
                  <a:lnTo>
                    <a:pt x="6269568" y="45204"/>
                  </a:lnTo>
                  <a:lnTo>
                    <a:pt x="6328913" y="47812"/>
                  </a:lnTo>
                  <a:lnTo>
                    <a:pt x="6387314" y="50482"/>
                  </a:lnTo>
                  <a:lnTo>
                    <a:pt x="6444757" y="53214"/>
                  </a:lnTo>
                  <a:lnTo>
                    <a:pt x="6501224" y="56006"/>
                  </a:lnTo>
                  <a:lnTo>
                    <a:pt x="6556699" y="58858"/>
                  </a:lnTo>
                  <a:lnTo>
                    <a:pt x="6611166" y="61768"/>
                  </a:lnTo>
                  <a:lnTo>
                    <a:pt x="6664609" y="64737"/>
                  </a:lnTo>
                  <a:lnTo>
                    <a:pt x="6717011" y="67762"/>
                  </a:lnTo>
                  <a:lnTo>
                    <a:pt x="6768357" y="70844"/>
                  </a:lnTo>
                  <a:lnTo>
                    <a:pt x="6818630" y="73980"/>
                  </a:lnTo>
                  <a:lnTo>
                    <a:pt x="6867814" y="77171"/>
                  </a:lnTo>
                  <a:lnTo>
                    <a:pt x="6915893" y="80415"/>
                  </a:lnTo>
                  <a:lnTo>
                    <a:pt x="6962849" y="83711"/>
                  </a:lnTo>
                  <a:lnTo>
                    <a:pt x="7008668" y="87059"/>
                  </a:lnTo>
                  <a:lnTo>
                    <a:pt x="7053333" y="90458"/>
                  </a:lnTo>
                  <a:lnTo>
                    <a:pt x="7096828" y="93906"/>
                  </a:lnTo>
                  <a:lnTo>
                    <a:pt x="7139136" y="97404"/>
                  </a:lnTo>
                  <a:lnTo>
                    <a:pt x="7180241" y="100949"/>
                  </a:lnTo>
                  <a:lnTo>
                    <a:pt x="7220127" y="104541"/>
                  </a:lnTo>
                  <a:lnTo>
                    <a:pt x="7258778" y="108180"/>
                  </a:lnTo>
                  <a:lnTo>
                    <a:pt x="7332309" y="115591"/>
                  </a:lnTo>
                  <a:lnTo>
                    <a:pt x="7400703" y="123177"/>
                  </a:lnTo>
                  <a:lnTo>
                    <a:pt x="7463832" y="130928"/>
                  </a:lnTo>
                  <a:lnTo>
                    <a:pt x="7521566" y="138840"/>
                  </a:lnTo>
                  <a:lnTo>
                    <a:pt x="7573773" y="146903"/>
                  </a:lnTo>
                  <a:lnTo>
                    <a:pt x="7620325" y="155112"/>
                  </a:lnTo>
                  <a:lnTo>
                    <a:pt x="7661091" y="163458"/>
                  </a:lnTo>
                  <a:lnTo>
                    <a:pt x="7711109" y="176220"/>
                  </a:lnTo>
                  <a:lnTo>
                    <a:pt x="7747379" y="189252"/>
                  </a:lnTo>
                  <a:lnTo>
                    <a:pt x="7776921" y="216026"/>
                  </a:lnTo>
                  <a:lnTo>
                    <a:pt x="7776087" y="220544"/>
                  </a:lnTo>
                  <a:lnTo>
                    <a:pt x="7736844" y="247146"/>
                  </a:lnTo>
                  <a:lnTo>
                    <a:pt x="7695942" y="260081"/>
                  </a:lnTo>
                  <a:lnTo>
                    <a:pt x="7641439" y="272741"/>
                  </a:lnTo>
                  <a:lnTo>
                    <a:pt x="7597764" y="281016"/>
                  </a:lnTo>
                  <a:lnTo>
                    <a:pt x="7548368" y="289150"/>
                  </a:lnTo>
                  <a:lnTo>
                    <a:pt x="7493382" y="297135"/>
                  </a:lnTo>
                  <a:lnTo>
                    <a:pt x="7432934" y="304966"/>
                  </a:lnTo>
                  <a:lnTo>
                    <a:pt x="7367156" y="312635"/>
                  </a:lnTo>
                  <a:lnTo>
                    <a:pt x="7296177" y="320133"/>
                  </a:lnTo>
                  <a:lnTo>
                    <a:pt x="7220127" y="327455"/>
                  </a:lnTo>
                  <a:lnTo>
                    <a:pt x="7180241" y="331048"/>
                  </a:lnTo>
                  <a:lnTo>
                    <a:pt x="7139136" y="334593"/>
                  </a:lnTo>
                  <a:lnTo>
                    <a:pt x="7096828" y="338091"/>
                  </a:lnTo>
                  <a:lnTo>
                    <a:pt x="7053333" y="341540"/>
                  </a:lnTo>
                  <a:lnTo>
                    <a:pt x="7008668" y="344939"/>
                  </a:lnTo>
                  <a:lnTo>
                    <a:pt x="6962849" y="348288"/>
                  </a:lnTo>
                  <a:lnTo>
                    <a:pt x="6915893" y="351585"/>
                  </a:lnTo>
                  <a:lnTo>
                    <a:pt x="6867814" y="354830"/>
                  </a:lnTo>
                  <a:lnTo>
                    <a:pt x="6818630" y="358022"/>
                  </a:lnTo>
                  <a:lnTo>
                    <a:pt x="6768357" y="361159"/>
                  </a:lnTo>
                  <a:lnTo>
                    <a:pt x="6717011" y="364241"/>
                  </a:lnTo>
                  <a:lnTo>
                    <a:pt x="6664609" y="367268"/>
                  </a:lnTo>
                  <a:lnTo>
                    <a:pt x="6611166" y="370238"/>
                  </a:lnTo>
                  <a:lnTo>
                    <a:pt x="6556699" y="373149"/>
                  </a:lnTo>
                  <a:lnTo>
                    <a:pt x="6501224" y="376002"/>
                  </a:lnTo>
                  <a:lnTo>
                    <a:pt x="6444757" y="378796"/>
                  </a:lnTo>
                  <a:lnTo>
                    <a:pt x="6387314" y="381529"/>
                  </a:lnTo>
                  <a:lnTo>
                    <a:pt x="6328913" y="384201"/>
                  </a:lnTo>
                  <a:lnTo>
                    <a:pt x="6269568" y="386810"/>
                  </a:lnTo>
                  <a:lnTo>
                    <a:pt x="6209296" y="389356"/>
                  </a:lnTo>
                  <a:lnTo>
                    <a:pt x="6148114" y="391838"/>
                  </a:lnTo>
                  <a:lnTo>
                    <a:pt x="6086038" y="394255"/>
                  </a:lnTo>
                  <a:lnTo>
                    <a:pt x="6023084" y="396607"/>
                  </a:lnTo>
                  <a:lnTo>
                    <a:pt x="5959268" y="398891"/>
                  </a:lnTo>
                  <a:lnTo>
                    <a:pt x="5894606" y="401107"/>
                  </a:lnTo>
                  <a:lnTo>
                    <a:pt x="5829115" y="403255"/>
                  </a:lnTo>
                  <a:lnTo>
                    <a:pt x="5762810" y="405334"/>
                  </a:lnTo>
                  <a:lnTo>
                    <a:pt x="5695709" y="407342"/>
                  </a:lnTo>
                  <a:lnTo>
                    <a:pt x="5627828" y="409279"/>
                  </a:lnTo>
                  <a:lnTo>
                    <a:pt x="5559181" y="411143"/>
                  </a:lnTo>
                  <a:lnTo>
                    <a:pt x="5489787" y="412934"/>
                  </a:lnTo>
                  <a:lnTo>
                    <a:pt x="5419661" y="414652"/>
                  </a:lnTo>
                  <a:lnTo>
                    <a:pt x="5348819" y="416294"/>
                  </a:lnTo>
                  <a:lnTo>
                    <a:pt x="5277277" y="417860"/>
                  </a:lnTo>
                  <a:lnTo>
                    <a:pt x="5205053" y="419350"/>
                  </a:lnTo>
                  <a:lnTo>
                    <a:pt x="5132161" y="420762"/>
                  </a:lnTo>
                  <a:lnTo>
                    <a:pt x="5058619" y="422095"/>
                  </a:lnTo>
                  <a:lnTo>
                    <a:pt x="4984442" y="423349"/>
                  </a:lnTo>
                  <a:lnTo>
                    <a:pt x="4909647" y="424523"/>
                  </a:lnTo>
                  <a:lnTo>
                    <a:pt x="4834249" y="425615"/>
                  </a:lnTo>
                  <a:lnTo>
                    <a:pt x="4758266" y="426625"/>
                  </a:lnTo>
                  <a:lnTo>
                    <a:pt x="4681714" y="427552"/>
                  </a:lnTo>
                  <a:lnTo>
                    <a:pt x="4604608" y="428395"/>
                  </a:lnTo>
                  <a:lnTo>
                    <a:pt x="4526965" y="429153"/>
                  </a:lnTo>
                  <a:lnTo>
                    <a:pt x="4448801" y="429826"/>
                  </a:lnTo>
                  <a:lnTo>
                    <a:pt x="4370133" y="430411"/>
                  </a:lnTo>
                  <a:lnTo>
                    <a:pt x="4290976" y="430909"/>
                  </a:lnTo>
                  <a:lnTo>
                    <a:pt x="4211347" y="431319"/>
                  </a:lnTo>
                  <a:lnTo>
                    <a:pt x="4131262" y="431639"/>
                  </a:lnTo>
                  <a:lnTo>
                    <a:pt x="4050738" y="431869"/>
                  </a:lnTo>
                  <a:lnTo>
                    <a:pt x="3969790" y="432007"/>
                  </a:lnTo>
                  <a:lnTo>
                    <a:pt x="3888435" y="432053"/>
                  </a:lnTo>
                  <a:lnTo>
                    <a:pt x="3807080" y="432007"/>
                  </a:lnTo>
                  <a:lnTo>
                    <a:pt x="3726132" y="431869"/>
                  </a:lnTo>
                  <a:lnTo>
                    <a:pt x="3645607" y="431639"/>
                  </a:lnTo>
                  <a:lnTo>
                    <a:pt x="3565523" y="431319"/>
                  </a:lnTo>
                  <a:lnTo>
                    <a:pt x="3485894" y="430909"/>
                  </a:lnTo>
                  <a:lnTo>
                    <a:pt x="3406737" y="430411"/>
                  </a:lnTo>
                  <a:lnTo>
                    <a:pt x="3328069" y="429826"/>
                  </a:lnTo>
                  <a:lnTo>
                    <a:pt x="3249906" y="429153"/>
                  </a:lnTo>
                  <a:lnTo>
                    <a:pt x="3172263" y="428395"/>
                  </a:lnTo>
                  <a:lnTo>
                    <a:pt x="3095158" y="427552"/>
                  </a:lnTo>
                  <a:lnTo>
                    <a:pt x="3018606" y="426625"/>
                  </a:lnTo>
                  <a:lnTo>
                    <a:pt x="2942623" y="425615"/>
                  </a:lnTo>
                  <a:lnTo>
                    <a:pt x="2867226" y="424523"/>
                  </a:lnTo>
                  <a:lnTo>
                    <a:pt x="2792432" y="423349"/>
                  </a:lnTo>
                  <a:lnTo>
                    <a:pt x="2718256" y="422095"/>
                  </a:lnTo>
                  <a:lnTo>
                    <a:pt x="2644714" y="420762"/>
                  </a:lnTo>
                  <a:lnTo>
                    <a:pt x="2571823" y="419350"/>
                  </a:lnTo>
                  <a:lnTo>
                    <a:pt x="2499599" y="417860"/>
                  </a:lnTo>
                  <a:lnTo>
                    <a:pt x="2428058" y="416294"/>
                  </a:lnTo>
                  <a:lnTo>
                    <a:pt x="2357217" y="414652"/>
                  </a:lnTo>
                  <a:lnTo>
                    <a:pt x="2287091" y="412934"/>
                  </a:lnTo>
                  <a:lnTo>
                    <a:pt x="2217698" y="411143"/>
                  </a:lnTo>
                  <a:lnTo>
                    <a:pt x="2149052" y="409279"/>
                  </a:lnTo>
                  <a:lnTo>
                    <a:pt x="2081171" y="407342"/>
                  </a:lnTo>
                  <a:lnTo>
                    <a:pt x="2014071" y="405334"/>
                  </a:lnTo>
                  <a:lnTo>
                    <a:pt x="1947768" y="403255"/>
                  </a:lnTo>
                  <a:lnTo>
                    <a:pt x="1882277" y="401107"/>
                  </a:lnTo>
                  <a:lnTo>
                    <a:pt x="1817616" y="398891"/>
                  </a:lnTo>
                  <a:lnTo>
                    <a:pt x="1753801" y="396607"/>
                  </a:lnTo>
                  <a:lnTo>
                    <a:pt x="1690848" y="394255"/>
                  </a:lnTo>
                  <a:lnTo>
                    <a:pt x="1628772" y="391838"/>
                  </a:lnTo>
                  <a:lnTo>
                    <a:pt x="1567591" y="389356"/>
                  </a:lnTo>
                  <a:lnTo>
                    <a:pt x="1507321" y="386810"/>
                  </a:lnTo>
                  <a:lnTo>
                    <a:pt x="1447977" y="384201"/>
                  </a:lnTo>
                  <a:lnTo>
                    <a:pt x="1389576" y="381529"/>
                  </a:lnTo>
                  <a:lnTo>
                    <a:pt x="1332135" y="378796"/>
                  </a:lnTo>
                  <a:lnTo>
                    <a:pt x="1275669" y="376002"/>
                  </a:lnTo>
                  <a:lnTo>
                    <a:pt x="1220195" y="373149"/>
                  </a:lnTo>
                  <a:lnTo>
                    <a:pt x="1165728" y="370238"/>
                  </a:lnTo>
                  <a:lnTo>
                    <a:pt x="1112286" y="367268"/>
                  </a:lnTo>
                  <a:lnTo>
                    <a:pt x="1059885" y="364241"/>
                  </a:lnTo>
                  <a:lnTo>
                    <a:pt x="1008540" y="361159"/>
                  </a:lnTo>
                  <a:lnTo>
                    <a:pt x="958268" y="358022"/>
                  </a:lnTo>
                  <a:lnTo>
                    <a:pt x="909085" y="354830"/>
                  </a:lnTo>
                  <a:lnTo>
                    <a:pt x="861007" y="351585"/>
                  </a:lnTo>
                  <a:lnTo>
                    <a:pt x="814052" y="348288"/>
                  </a:lnTo>
                  <a:lnTo>
                    <a:pt x="768234" y="344939"/>
                  </a:lnTo>
                  <a:lnTo>
                    <a:pt x="723570" y="341540"/>
                  </a:lnTo>
                  <a:lnTo>
                    <a:pt x="680076" y="338091"/>
                  </a:lnTo>
                  <a:lnTo>
                    <a:pt x="637769" y="334593"/>
                  </a:lnTo>
                  <a:lnTo>
                    <a:pt x="596665" y="331048"/>
                  </a:lnTo>
                  <a:lnTo>
                    <a:pt x="556779" y="327455"/>
                  </a:lnTo>
                  <a:lnTo>
                    <a:pt x="518129" y="323817"/>
                  </a:lnTo>
                  <a:lnTo>
                    <a:pt x="444600" y="316406"/>
                  </a:lnTo>
                  <a:lnTo>
                    <a:pt x="376207" y="308821"/>
                  </a:lnTo>
                  <a:lnTo>
                    <a:pt x="313080" y="301071"/>
                  </a:lnTo>
                  <a:lnTo>
                    <a:pt x="255348" y="293161"/>
                  </a:lnTo>
                  <a:lnTo>
                    <a:pt x="203142" y="285101"/>
                  </a:lnTo>
                  <a:lnTo>
                    <a:pt x="156591" y="276895"/>
                  </a:lnTo>
                  <a:lnTo>
                    <a:pt x="115826" y="268553"/>
                  </a:lnTo>
                  <a:lnTo>
                    <a:pt x="65809" y="255799"/>
                  </a:lnTo>
                  <a:lnTo>
                    <a:pt x="29541" y="242777"/>
                  </a:lnTo>
                  <a:lnTo>
                    <a:pt x="0" y="216026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1000" y="4022894"/>
            <a:ext cx="8229600" cy="214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3355" algn="ctr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smtClean="0">
                <a:solidFill>
                  <a:srgbClr val="FFFFFF"/>
                </a:solidFill>
                <a:latin typeface="Carlito"/>
                <a:cs typeface="Carlito"/>
              </a:rPr>
              <a:t>traitement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l’information</a:t>
            </a:r>
            <a:r>
              <a:rPr sz="2000" spc="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électrique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rlito"/>
              <a:cs typeface="Carlito"/>
            </a:endParaRPr>
          </a:p>
          <a:p>
            <a:pPr marL="48895" marR="42545" algn="ctr">
              <a:lnSpc>
                <a:spcPct val="100000"/>
              </a:lnSpc>
            </a:pPr>
            <a:r>
              <a:rPr sz="2000" spc="5" dirty="0">
                <a:latin typeface="Carlito"/>
                <a:cs typeface="Carlito"/>
              </a:rPr>
              <a:t>Le </a:t>
            </a:r>
            <a:r>
              <a:rPr sz="2000" b="1" spc="-15" dirty="0">
                <a:latin typeface="Carlito"/>
                <a:cs typeface="Carlito"/>
              </a:rPr>
              <a:t>traitement </a:t>
            </a:r>
            <a:r>
              <a:rPr sz="2000" b="1" spc="-5" dirty="0">
                <a:latin typeface="Carlito"/>
                <a:cs typeface="Carlito"/>
              </a:rPr>
              <a:t>de </a:t>
            </a:r>
            <a:r>
              <a:rPr sz="2000" b="1" spc="-10" dirty="0">
                <a:latin typeface="Carlito"/>
                <a:cs typeface="Carlito"/>
              </a:rPr>
              <a:t>l’information électrique</a:t>
            </a:r>
            <a:r>
              <a:rPr sz="2000" spc="-10" dirty="0">
                <a:latin typeface="Carlito"/>
                <a:cs typeface="Carlito"/>
              </a:rPr>
              <a:t>, pris </a:t>
            </a:r>
            <a:r>
              <a:rPr sz="2000" dirty="0">
                <a:latin typeface="Carlito"/>
                <a:cs typeface="Carlito"/>
              </a:rPr>
              <a:t>ici </a:t>
            </a:r>
            <a:r>
              <a:rPr sz="2000" spc="-5" dirty="0">
                <a:latin typeface="Carlito"/>
                <a:cs typeface="Carlito"/>
              </a:rPr>
              <a:t>dans son </a:t>
            </a:r>
            <a:r>
              <a:rPr sz="2000" spc="-10" dirty="0">
                <a:latin typeface="Carlito"/>
                <a:cs typeface="Carlito"/>
              </a:rPr>
              <a:t>sens </a:t>
            </a:r>
            <a:r>
              <a:rPr sz="2000" spc="-5" dirty="0">
                <a:latin typeface="Carlito"/>
                <a:cs typeface="Carlito"/>
              </a:rPr>
              <a:t>le </a:t>
            </a:r>
            <a:r>
              <a:rPr sz="2000" spc="-10" dirty="0">
                <a:latin typeface="Carlito"/>
                <a:cs typeface="Carlito"/>
              </a:rPr>
              <a:t>plus </a:t>
            </a:r>
            <a:r>
              <a:rPr sz="2000" spc="-15" dirty="0">
                <a:latin typeface="Carlito"/>
                <a:cs typeface="Carlito"/>
              </a:rPr>
              <a:t>large,  </a:t>
            </a: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comprend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les </a:t>
            </a: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techniques </a:t>
            </a:r>
            <a:r>
              <a:rPr sz="2000" b="1" spc="-15" dirty="0">
                <a:solidFill>
                  <a:srgbClr val="FF0000"/>
                </a:solidFill>
                <a:latin typeface="Carlito"/>
                <a:cs typeface="Carlito"/>
              </a:rPr>
              <a:t>d’acquisition </a:t>
            </a: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(mesures), </a:t>
            </a:r>
            <a:r>
              <a:rPr sz="2000" b="1" spc="-5">
                <a:solidFill>
                  <a:srgbClr val="FF0000"/>
                </a:solidFill>
                <a:latin typeface="Carlito"/>
                <a:cs typeface="Carlito"/>
              </a:rPr>
              <a:t>de</a:t>
            </a:r>
            <a:r>
              <a:rPr sz="2000" b="1" spc="27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b="1" spc="-10" smtClean="0">
                <a:solidFill>
                  <a:srgbClr val="FF0000"/>
                </a:solidFill>
                <a:latin typeface="Carlito"/>
                <a:cs typeface="Carlito"/>
              </a:rPr>
              <a:t>transmission</a:t>
            </a:r>
            <a:r>
              <a:rPr lang="fr-FR" sz="2000" b="1" spc="-10" dirty="0" smtClean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b="1" spc="-10" smtClean="0">
                <a:solidFill>
                  <a:srgbClr val="FF0000"/>
                </a:solidFill>
                <a:latin typeface="Carlito"/>
                <a:cs typeface="Carlito"/>
              </a:rPr>
              <a:t>(télécommunications</a:t>
            </a: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)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et </a:t>
            </a:r>
            <a:r>
              <a:rPr sz="2000" b="1" spc="-20" dirty="0">
                <a:solidFill>
                  <a:srgbClr val="FF0000"/>
                </a:solidFill>
                <a:latin typeface="Carlito"/>
                <a:cs typeface="Carlito"/>
              </a:rPr>
              <a:t>d’exploitation </a:t>
            </a:r>
            <a:r>
              <a:rPr sz="2000" spc="-15" dirty="0">
                <a:latin typeface="Carlito"/>
                <a:cs typeface="Carlito"/>
              </a:rPr>
              <a:t>(ordinateurs, </a:t>
            </a:r>
            <a:r>
              <a:rPr sz="2000" spc="-20">
                <a:latin typeface="Carlito"/>
                <a:cs typeface="Carlito"/>
              </a:rPr>
              <a:t>systèmes</a:t>
            </a:r>
            <a:r>
              <a:rPr sz="2000" spc="270">
                <a:latin typeface="Carlito"/>
                <a:cs typeface="Carlito"/>
              </a:rPr>
              <a:t> </a:t>
            </a:r>
            <a:r>
              <a:rPr sz="2000" spc="-10" smtClean="0">
                <a:latin typeface="Carlito"/>
                <a:cs typeface="Carlito"/>
              </a:rPr>
              <a:t>automatiques,etc</a:t>
            </a:r>
            <a:r>
              <a:rPr sz="2000" spc="-10" dirty="0">
                <a:latin typeface="Carlito"/>
                <a:cs typeface="Carlito"/>
              </a:rPr>
              <a:t>.)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l’information portée </a:t>
            </a:r>
            <a:r>
              <a:rPr sz="2000" spc="-5" dirty="0">
                <a:latin typeface="Carlito"/>
                <a:cs typeface="Carlito"/>
              </a:rPr>
              <a:t>par </a:t>
            </a:r>
            <a:r>
              <a:rPr sz="2000" spc="-10" dirty="0">
                <a:latin typeface="Carlito"/>
                <a:cs typeface="Carlito"/>
              </a:rPr>
              <a:t>des signaux</a:t>
            </a:r>
            <a:r>
              <a:rPr sz="2000" spc="19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électriques</a:t>
            </a:r>
            <a:r>
              <a:rPr sz="1800" spc="-1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2971800" y="609600"/>
            <a:ext cx="3429000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20" smtClean="0"/>
              <a:t>Introduction</a:t>
            </a:r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2743200"/>
            <a:ext cx="457200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-10" dirty="0"/>
              <a:t>Electronique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381000"/>
            <a:ext cx="343128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Electronique</a:t>
            </a:r>
          </a:p>
        </p:txBody>
      </p:sp>
      <p:sp>
        <p:nvSpPr>
          <p:cNvPr id="3" name="object 3"/>
          <p:cNvSpPr/>
          <p:nvPr/>
        </p:nvSpPr>
        <p:spPr>
          <a:xfrm>
            <a:off x="467537" y="2132838"/>
            <a:ext cx="7777480" cy="469900"/>
          </a:xfrm>
          <a:custGeom>
            <a:avLst/>
            <a:gdLst/>
            <a:ahLst/>
            <a:cxnLst/>
            <a:rect l="l" t="t" r="r" b="b"/>
            <a:pathLst>
              <a:path w="7777480" h="469900">
                <a:moveTo>
                  <a:pt x="0" y="78232"/>
                </a:moveTo>
                <a:lnTo>
                  <a:pt x="6147" y="47791"/>
                </a:lnTo>
                <a:lnTo>
                  <a:pt x="22913" y="22923"/>
                </a:lnTo>
                <a:lnTo>
                  <a:pt x="47780" y="6151"/>
                </a:lnTo>
                <a:lnTo>
                  <a:pt x="78231" y="0"/>
                </a:lnTo>
                <a:lnTo>
                  <a:pt x="7698689" y="0"/>
                </a:lnTo>
                <a:lnTo>
                  <a:pt x="7729129" y="6151"/>
                </a:lnTo>
                <a:lnTo>
                  <a:pt x="7753997" y="22923"/>
                </a:lnTo>
                <a:lnTo>
                  <a:pt x="7770769" y="47791"/>
                </a:lnTo>
                <a:lnTo>
                  <a:pt x="7776921" y="78232"/>
                </a:lnTo>
                <a:lnTo>
                  <a:pt x="7776921" y="391160"/>
                </a:lnTo>
                <a:lnTo>
                  <a:pt x="7770769" y="421600"/>
                </a:lnTo>
                <a:lnTo>
                  <a:pt x="7753997" y="446468"/>
                </a:lnTo>
                <a:lnTo>
                  <a:pt x="7729129" y="463240"/>
                </a:lnTo>
                <a:lnTo>
                  <a:pt x="7698689" y="469391"/>
                </a:lnTo>
                <a:lnTo>
                  <a:pt x="78231" y="469391"/>
                </a:lnTo>
                <a:lnTo>
                  <a:pt x="47780" y="463240"/>
                </a:lnTo>
                <a:lnTo>
                  <a:pt x="22913" y="446468"/>
                </a:lnTo>
                <a:lnTo>
                  <a:pt x="6147" y="421600"/>
                </a:lnTo>
                <a:lnTo>
                  <a:pt x="0" y="391160"/>
                </a:lnTo>
                <a:lnTo>
                  <a:pt x="0" y="78232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1200" y="2202940"/>
            <a:ext cx="5562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Connaitre </a:t>
            </a:r>
            <a:r>
              <a:rPr sz="2400" b="1" dirty="0">
                <a:latin typeface="Carlito"/>
                <a:cs typeface="Carlito"/>
              </a:rPr>
              <a:t>le </a:t>
            </a:r>
            <a:r>
              <a:rPr sz="2400" b="1" spc="-5" dirty="0">
                <a:latin typeface="Carlito"/>
                <a:cs typeface="Carlito"/>
              </a:rPr>
              <a:t>monde </a:t>
            </a:r>
            <a:r>
              <a:rPr sz="2400" b="1" dirty="0">
                <a:latin typeface="Carlito"/>
                <a:cs typeface="Carlito"/>
              </a:rPr>
              <a:t>de</a:t>
            </a:r>
            <a:r>
              <a:rPr sz="2400" b="1" spc="-110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l’électronique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14600" y="1295400"/>
            <a:ext cx="3338830" cy="630045"/>
            <a:chOff x="2858770" y="1489836"/>
            <a:chExt cx="2994660" cy="435609"/>
          </a:xfrm>
        </p:grpSpPr>
        <p:sp>
          <p:nvSpPr>
            <p:cNvPr id="6" name="object 6"/>
            <p:cNvSpPr/>
            <p:nvPr/>
          </p:nvSpPr>
          <p:spPr>
            <a:xfrm>
              <a:off x="2871470" y="1502536"/>
              <a:ext cx="2969260" cy="410209"/>
            </a:xfrm>
            <a:custGeom>
              <a:avLst/>
              <a:gdLst/>
              <a:ahLst/>
              <a:cxnLst/>
              <a:rect l="l" t="t" r="r" b="b"/>
              <a:pathLst>
                <a:path w="2969260" h="410210">
                  <a:moveTo>
                    <a:pt x="1484503" y="0"/>
                  </a:moveTo>
                  <a:lnTo>
                    <a:pt x="1408106" y="266"/>
                  </a:lnTo>
                  <a:lnTo>
                    <a:pt x="1332714" y="1058"/>
                  </a:lnTo>
                  <a:lnTo>
                    <a:pt x="1258417" y="2363"/>
                  </a:lnTo>
                  <a:lnTo>
                    <a:pt x="1185311" y="4166"/>
                  </a:lnTo>
                  <a:lnTo>
                    <a:pt x="1113488" y="6456"/>
                  </a:lnTo>
                  <a:lnTo>
                    <a:pt x="1043041" y="9220"/>
                  </a:lnTo>
                  <a:lnTo>
                    <a:pt x="974063" y="12444"/>
                  </a:lnTo>
                  <a:lnTo>
                    <a:pt x="906649" y="16117"/>
                  </a:lnTo>
                  <a:lnTo>
                    <a:pt x="840890" y="20224"/>
                  </a:lnTo>
                  <a:lnTo>
                    <a:pt x="776881" y="24753"/>
                  </a:lnTo>
                  <a:lnTo>
                    <a:pt x="714714" y="29691"/>
                  </a:lnTo>
                  <a:lnTo>
                    <a:pt x="654484" y="35026"/>
                  </a:lnTo>
                  <a:lnTo>
                    <a:pt x="596282" y="40744"/>
                  </a:lnTo>
                  <a:lnTo>
                    <a:pt x="540203" y="46833"/>
                  </a:lnTo>
                  <a:lnTo>
                    <a:pt x="486339" y="53279"/>
                  </a:lnTo>
                  <a:lnTo>
                    <a:pt x="434784" y="60070"/>
                  </a:lnTo>
                  <a:lnTo>
                    <a:pt x="385631" y="67193"/>
                  </a:lnTo>
                  <a:lnTo>
                    <a:pt x="338974" y="74636"/>
                  </a:lnTo>
                  <a:lnTo>
                    <a:pt x="294905" y="82384"/>
                  </a:lnTo>
                  <a:lnTo>
                    <a:pt x="253518" y="90425"/>
                  </a:lnTo>
                  <a:lnTo>
                    <a:pt x="214906" y="98747"/>
                  </a:lnTo>
                  <a:lnTo>
                    <a:pt x="146380" y="116180"/>
                  </a:lnTo>
                  <a:lnTo>
                    <a:pt x="90074" y="134579"/>
                  </a:lnTo>
                  <a:lnTo>
                    <a:pt x="46733" y="153843"/>
                  </a:lnTo>
                  <a:lnTo>
                    <a:pt x="7663" y="184132"/>
                  </a:lnTo>
                  <a:lnTo>
                    <a:pt x="0" y="205104"/>
                  </a:lnTo>
                  <a:lnTo>
                    <a:pt x="1931" y="215660"/>
                  </a:lnTo>
                  <a:lnTo>
                    <a:pt x="30158" y="246443"/>
                  </a:lnTo>
                  <a:lnTo>
                    <a:pt x="66736" y="266099"/>
                  </a:lnTo>
                  <a:lnTo>
                    <a:pt x="116653" y="284944"/>
                  </a:lnTo>
                  <a:lnTo>
                    <a:pt x="179162" y="302873"/>
                  </a:lnTo>
                  <a:lnTo>
                    <a:pt x="253518" y="319784"/>
                  </a:lnTo>
                  <a:lnTo>
                    <a:pt x="294905" y="327825"/>
                  </a:lnTo>
                  <a:lnTo>
                    <a:pt x="338974" y="335573"/>
                  </a:lnTo>
                  <a:lnTo>
                    <a:pt x="385631" y="343016"/>
                  </a:lnTo>
                  <a:lnTo>
                    <a:pt x="434784" y="350138"/>
                  </a:lnTo>
                  <a:lnTo>
                    <a:pt x="486339" y="356930"/>
                  </a:lnTo>
                  <a:lnTo>
                    <a:pt x="540203" y="363376"/>
                  </a:lnTo>
                  <a:lnTo>
                    <a:pt x="596282" y="369465"/>
                  </a:lnTo>
                  <a:lnTo>
                    <a:pt x="654484" y="375183"/>
                  </a:lnTo>
                  <a:lnTo>
                    <a:pt x="714714" y="380518"/>
                  </a:lnTo>
                  <a:lnTo>
                    <a:pt x="776881" y="385456"/>
                  </a:lnTo>
                  <a:lnTo>
                    <a:pt x="840890" y="389985"/>
                  </a:lnTo>
                  <a:lnTo>
                    <a:pt x="906649" y="394092"/>
                  </a:lnTo>
                  <a:lnTo>
                    <a:pt x="974063" y="397765"/>
                  </a:lnTo>
                  <a:lnTo>
                    <a:pt x="1043041" y="400989"/>
                  </a:lnTo>
                  <a:lnTo>
                    <a:pt x="1113488" y="403753"/>
                  </a:lnTo>
                  <a:lnTo>
                    <a:pt x="1185311" y="406043"/>
                  </a:lnTo>
                  <a:lnTo>
                    <a:pt x="1258417" y="407846"/>
                  </a:lnTo>
                  <a:lnTo>
                    <a:pt x="1332714" y="409151"/>
                  </a:lnTo>
                  <a:lnTo>
                    <a:pt x="1408106" y="409943"/>
                  </a:lnTo>
                  <a:lnTo>
                    <a:pt x="1484503" y="410210"/>
                  </a:lnTo>
                  <a:lnTo>
                    <a:pt x="1560899" y="409943"/>
                  </a:lnTo>
                  <a:lnTo>
                    <a:pt x="1636291" y="409151"/>
                  </a:lnTo>
                  <a:lnTo>
                    <a:pt x="1710588" y="407846"/>
                  </a:lnTo>
                  <a:lnTo>
                    <a:pt x="1783694" y="406043"/>
                  </a:lnTo>
                  <a:lnTo>
                    <a:pt x="1855517" y="403753"/>
                  </a:lnTo>
                  <a:lnTo>
                    <a:pt x="1925964" y="400989"/>
                  </a:lnTo>
                  <a:lnTo>
                    <a:pt x="1994942" y="397765"/>
                  </a:lnTo>
                  <a:lnTo>
                    <a:pt x="2062356" y="394092"/>
                  </a:lnTo>
                  <a:lnTo>
                    <a:pt x="2128115" y="389985"/>
                  </a:lnTo>
                  <a:lnTo>
                    <a:pt x="2192124" y="385456"/>
                  </a:lnTo>
                  <a:lnTo>
                    <a:pt x="2254291" y="380518"/>
                  </a:lnTo>
                  <a:lnTo>
                    <a:pt x="2314521" y="375183"/>
                  </a:lnTo>
                  <a:lnTo>
                    <a:pt x="2372723" y="369465"/>
                  </a:lnTo>
                  <a:lnTo>
                    <a:pt x="2428802" y="363376"/>
                  </a:lnTo>
                  <a:lnTo>
                    <a:pt x="2482666" y="356930"/>
                  </a:lnTo>
                  <a:lnTo>
                    <a:pt x="2534221" y="350139"/>
                  </a:lnTo>
                  <a:lnTo>
                    <a:pt x="2583374" y="343016"/>
                  </a:lnTo>
                  <a:lnTo>
                    <a:pt x="2630031" y="335573"/>
                  </a:lnTo>
                  <a:lnTo>
                    <a:pt x="2674100" y="327825"/>
                  </a:lnTo>
                  <a:lnTo>
                    <a:pt x="2715487" y="319784"/>
                  </a:lnTo>
                  <a:lnTo>
                    <a:pt x="2754099" y="311462"/>
                  </a:lnTo>
                  <a:lnTo>
                    <a:pt x="2822625" y="294029"/>
                  </a:lnTo>
                  <a:lnTo>
                    <a:pt x="2878931" y="275630"/>
                  </a:lnTo>
                  <a:lnTo>
                    <a:pt x="2922272" y="256366"/>
                  </a:lnTo>
                  <a:lnTo>
                    <a:pt x="2961342" y="226077"/>
                  </a:lnTo>
                  <a:lnTo>
                    <a:pt x="2969006" y="205104"/>
                  </a:lnTo>
                  <a:lnTo>
                    <a:pt x="2967074" y="194549"/>
                  </a:lnTo>
                  <a:lnTo>
                    <a:pt x="2938847" y="163766"/>
                  </a:lnTo>
                  <a:lnTo>
                    <a:pt x="2902269" y="144110"/>
                  </a:lnTo>
                  <a:lnTo>
                    <a:pt x="2852352" y="125265"/>
                  </a:lnTo>
                  <a:lnTo>
                    <a:pt x="2789843" y="107336"/>
                  </a:lnTo>
                  <a:lnTo>
                    <a:pt x="2715487" y="90425"/>
                  </a:lnTo>
                  <a:lnTo>
                    <a:pt x="2674100" y="82384"/>
                  </a:lnTo>
                  <a:lnTo>
                    <a:pt x="2630031" y="74636"/>
                  </a:lnTo>
                  <a:lnTo>
                    <a:pt x="2583374" y="67193"/>
                  </a:lnTo>
                  <a:lnTo>
                    <a:pt x="2534221" y="60071"/>
                  </a:lnTo>
                  <a:lnTo>
                    <a:pt x="2482666" y="53279"/>
                  </a:lnTo>
                  <a:lnTo>
                    <a:pt x="2428802" y="46833"/>
                  </a:lnTo>
                  <a:lnTo>
                    <a:pt x="2372723" y="40744"/>
                  </a:lnTo>
                  <a:lnTo>
                    <a:pt x="2314521" y="35026"/>
                  </a:lnTo>
                  <a:lnTo>
                    <a:pt x="2254291" y="29691"/>
                  </a:lnTo>
                  <a:lnTo>
                    <a:pt x="2192124" y="24753"/>
                  </a:lnTo>
                  <a:lnTo>
                    <a:pt x="2128115" y="20224"/>
                  </a:lnTo>
                  <a:lnTo>
                    <a:pt x="2062356" y="16117"/>
                  </a:lnTo>
                  <a:lnTo>
                    <a:pt x="1994942" y="12444"/>
                  </a:lnTo>
                  <a:lnTo>
                    <a:pt x="1925964" y="9220"/>
                  </a:lnTo>
                  <a:lnTo>
                    <a:pt x="1855517" y="6456"/>
                  </a:lnTo>
                  <a:lnTo>
                    <a:pt x="1783694" y="4166"/>
                  </a:lnTo>
                  <a:lnTo>
                    <a:pt x="1710588" y="2363"/>
                  </a:lnTo>
                  <a:lnTo>
                    <a:pt x="1636291" y="1058"/>
                  </a:lnTo>
                  <a:lnTo>
                    <a:pt x="1560899" y="266"/>
                  </a:lnTo>
                  <a:lnTo>
                    <a:pt x="148450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1470" y="1502536"/>
              <a:ext cx="2969260" cy="410209"/>
            </a:xfrm>
            <a:custGeom>
              <a:avLst/>
              <a:gdLst/>
              <a:ahLst/>
              <a:cxnLst/>
              <a:rect l="l" t="t" r="r" b="b"/>
              <a:pathLst>
                <a:path w="2969260" h="410210">
                  <a:moveTo>
                    <a:pt x="0" y="205104"/>
                  </a:moveTo>
                  <a:lnTo>
                    <a:pt x="30158" y="163766"/>
                  </a:lnTo>
                  <a:lnTo>
                    <a:pt x="66736" y="144110"/>
                  </a:lnTo>
                  <a:lnTo>
                    <a:pt x="116653" y="125265"/>
                  </a:lnTo>
                  <a:lnTo>
                    <a:pt x="179162" y="107336"/>
                  </a:lnTo>
                  <a:lnTo>
                    <a:pt x="253518" y="90425"/>
                  </a:lnTo>
                  <a:lnTo>
                    <a:pt x="294905" y="82384"/>
                  </a:lnTo>
                  <a:lnTo>
                    <a:pt x="338974" y="74636"/>
                  </a:lnTo>
                  <a:lnTo>
                    <a:pt x="385631" y="67193"/>
                  </a:lnTo>
                  <a:lnTo>
                    <a:pt x="434784" y="60070"/>
                  </a:lnTo>
                  <a:lnTo>
                    <a:pt x="486339" y="53279"/>
                  </a:lnTo>
                  <a:lnTo>
                    <a:pt x="540203" y="46833"/>
                  </a:lnTo>
                  <a:lnTo>
                    <a:pt x="596282" y="40744"/>
                  </a:lnTo>
                  <a:lnTo>
                    <a:pt x="654484" y="35026"/>
                  </a:lnTo>
                  <a:lnTo>
                    <a:pt x="714714" y="29691"/>
                  </a:lnTo>
                  <a:lnTo>
                    <a:pt x="776881" y="24753"/>
                  </a:lnTo>
                  <a:lnTo>
                    <a:pt x="840890" y="20224"/>
                  </a:lnTo>
                  <a:lnTo>
                    <a:pt x="906649" y="16117"/>
                  </a:lnTo>
                  <a:lnTo>
                    <a:pt x="974063" y="12444"/>
                  </a:lnTo>
                  <a:lnTo>
                    <a:pt x="1043041" y="9220"/>
                  </a:lnTo>
                  <a:lnTo>
                    <a:pt x="1113488" y="6456"/>
                  </a:lnTo>
                  <a:lnTo>
                    <a:pt x="1185311" y="4166"/>
                  </a:lnTo>
                  <a:lnTo>
                    <a:pt x="1258417" y="2363"/>
                  </a:lnTo>
                  <a:lnTo>
                    <a:pt x="1332714" y="1058"/>
                  </a:lnTo>
                  <a:lnTo>
                    <a:pt x="1408106" y="266"/>
                  </a:lnTo>
                  <a:lnTo>
                    <a:pt x="1484503" y="0"/>
                  </a:lnTo>
                  <a:lnTo>
                    <a:pt x="1560899" y="266"/>
                  </a:lnTo>
                  <a:lnTo>
                    <a:pt x="1636291" y="1058"/>
                  </a:lnTo>
                  <a:lnTo>
                    <a:pt x="1710588" y="2363"/>
                  </a:lnTo>
                  <a:lnTo>
                    <a:pt x="1783694" y="4166"/>
                  </a:lnTo>
                  <a:lnTo>
                    <a:pt x="1855517" y="6456"/>
                  </a:lnTo>
                  <a:lnTo>
                    <a:pt x="1925964" y="9220"/>
                  </a:lnTo>
                  <a:lnTo>
                    <a:pt x="1994942" y="12444"/>
                  </a:lnTo>
                  <a:lnTo>
                    <a:pt x="2062356" y="16117"/>
                  </a:lnTo>
                  <a:lnTo>
                    <a:pt x="2128115" y="20224"/>
                  </a:lnTo>
                  <a:lnTo>
                    <a:pt x="2192124" y="24753"/>
                  </a:lnTo>
                  <a:lnTo>
                    <a:pt x="2254291" y="29691"/>
                  </a:lnTo>
                  <a:lnTo>
                    <a:pt x="2314521" y="35026"/>
                  </a:lnTo>
                  <a:lnTo>
                    <a:pt x="2372723" y="40744"/>
                  </a:lnTo>
                  <a:lnTo>
                    <a:pt x="2428802" y="46833"/>
                  </a:lnTo>
                  <a:lnTo>
                    <a:pt x="2482666" y="53279"/>
                  </a:lnTo>
                  <a:lnTo>
                    <a:pt x="2534221" y="60071"/>
                  </a:lnTo>
                  <a:lnTo>
                    <a:pt x="2583374" y="67193"/>
                  </a:lnTo>
                  <a:lnTo>
                    <a:pt x="2630031" y="74636"/>
                  </a:lnTo>
                  <a:lnTo>
                    <a:pt x="2674100" y="82384"/>
                  </a:lnTo>
                  <a:lnTo>
                    <a:pt x="2715487" y="90425"/>
                  </a:lnTo>
                  <a:lnTo>
                    <a:pt x="2754099" y="98747"/>
                  </a:lnTo>
                  <a:lnTo>
                    <a:pt x="2822625" y="116180"/>
                  </a:lnTo>
                  <a:lnTo>
                    <a:pt x="2878931" y="134579"/>
                  </a:lnTo>
                  <a:lnTo>
                    <a:pt x="2922272" y="153843"/>
                  </a:lnTo>
                  <a:lnTo>
                    <a:pt x="2961342" y="184132"/>
                  </a:lnTo>
                  <a:lnTo>
                    <a:pt x="2969006" y="205104"/>
                  </a:lnTo>
                  <a:lnTo>
                    <a:pt x="2967074" y="215660"/>
                  </a:lnTo>
                  <a:lnTo>
                    <a:pt x="2938847" y="246443"/>
                  </a:lnTo>
                  <a:lnTo>
                    <a:pt x="2902269" y="266099"/>
                  </a:lnTo>
                  <a:lnTo>
                    <a:pt x="2852352" y="284944"/>
                  </a:lnTo>
                  <a:lnTo>
                    <a:pt x="2789843" y="302873"/>
                  </a:lnTo>
                  <a:lnTo>
                    <a:pt x="2715487" y="319784"/>
                  </a:lnTo>
                  <a:lnTo>
                    <a:pt x="2674100" y="327825"/>
                  </a:lnTo>
                  <a:lnTo>
                    <a:pt x="2630031" y="335573"/>
                  </a:lnTo>
                  <a:lnTo>
                    <a:pt x="2583374" y="343016"/>
                  </a:lnTo>
                  <a:lnTo>
                    <a:pt x="2534221" y="350139"/>
                  </a:lnTo>
                  <a:lnTo>
                    <a:pt x="2482666" y="356930"/>
                  </a:lnTo>
                  <a:lnTo>
                    <a:pt x="2428802" y="363376"/>
                  </a:lnTo>
                  <a:lnTo>
                    <a:pt x="2372723" y="369465"/>
                  </a:lnTo>
                  <a:lnTo>
                    <a:pt x="2314521" y="375183"/>
                  </a:lnTo>
                  <a:lnTo>
                    <a:pt x="2254291" y="380518"/>
                  </a:lnTo>
                  <a:lnTo>
                    <a:pt x="2192124" y="385456"/>
                  </a:lnTo>
                  <a:lnTo>
                    <a:pt x="2128115" y="389985"/>
                  </a:lnTo>
                  <a:lnTo>
                    <a:pt x="2062356" y="394092"/>
                  </a:lnTo>
                  <a:lnTo>
                    <a:pt x="1994942" y="397765"/>
                  </a:lnTo>
                  <a:lnTo>
                    <a:pt x="1925964" y="400989"/>
                  </a:lnTo>
                  <a:lnTo>
                    <a:pt x="1855517" y="403753"/>
                  </a:lnTo>
                  <a:lnTo>
                    <a:pt x="1783694" y="406043"/>
                  </a:lnTo>
                  <a:lnTo>
                    <a:pt x="1710588" y="407846"/>
                  </a:lnTo>
                  <a:lnTo>
                    <a:pt x="1636291" y="409151"/>
                  </a:lnTo>
                  <a:lnTo>
                    <a:pt x="1560899" y="409943"/>
                  </a:lnTo>
                  <a:lnTo>
                    <a:pt x="1484503" y="410210"/>
                  </a:lnTo>
                  <a:lnTo>
                    <a:pt x="1408106" y="409943"/>
                  </a:lnTo>
                  <a:lnTo>
                    <a:pt x="1332714" y="409151"/>
                  </a:lnTo>
                  <a:lnTo>
                    <a:pt x="1258417" y="407846"/>
                  </a:lnTo>
                  <a:lnTo>
                    <a:pt x="1185311" y="406043"/>
                  </a:lnTo>
                  <a:lnTo>
                    <a:pt x="1113488" y="403753"/>
                  </a:lnTo>
                  <a:lnTo>
                    <a:pt x="1043041" y="400989"/>
                  </a:lnTo>
                  <a:lnTo>
                    <a:pt x="974063" y="397765"/>
                  </a:lnTo>
                  <a:lnTo>
                    <a:pt x="906649" y="394092"/>
                  </a:lnTo>
                  <a:lnTo>
                    <a:pt x="840890" y="389985"/>
                  </a:lnTo>
                  <a:lnTo>
                    <a:pt x="776881" y="385456"/>
                  </a:lnTo>
                  <a:lnTo>
                    <a:pt x="714714" y="380518"/>
                  </a:lnTo>
                  <a:lnTo>
                    <a:pt x="654484" y="375183"/>
                  </a:lnTo>
                  <a:lnTo>
                    <a:pt x="596282" y="369465"/>
                  </a:lnTo>
                  <a:lnTo>
                    <a:pt x="540203" y="363376"/>
                  </a:lnTo>
                  <a:lnTo>
                    <a:pt x="486339" y="356930"/>
                  </a:lnTo>
                  <a:lnTo>
                    <a:pt x="434784" y="350138"/>
                  </a:lnTo>
                  <a:lnTo>
                    <a:pt x="385631" y="343016"/>
                  </a:lnTo>
                  <a:lnTo>
                    <a:pt x="338974" y="335573"/>
                  </a:lnTo>
                  <a:lnTo>
                    <a:pt x="294905" y="327825"/>
                  </a:lnTo>
                  <a:lnTo>
                    <a:pt x="253518" y="319784"/>
                  </a:lnTo>
                  <a:lnTo>
                    <a:pt x="214906" y="311462"/>
                  </a:lnTo>
                  <a:lnTo>
                    <a:pt x="146380" y="294029"/>
                  </a:lnTo>
                  <a:lnTo>
                    <a:pt x="90074" y="275630"/>
                  </a:lnTo>
                  <a:lnTo>
                    <a:pt x="46733" y="256366"/>
                  </a:lnTo>
                  <a:lnTo>
                    <a:pt x="7663" y="226077"/>
                  </a:lnTo>
                  <a:lnTo>
                    <a:pt x="0" y="205104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85464" y="1447800"/>
            <a:ext cx="17485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Objecti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03852" y="3429037"/>
            <a:ext cx="3852036" cy="2781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1024" y="3428987"/>
            <a:ext cx="2736850" cy="3695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8735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305"/>
              </a:spcBef>
              <a:buFont typeface="Wingdings"/>
              <a:buChar char=""/>
              <a:tabLst>
                <a:tab pos="378460" algn="l"/>
              </a:tabLst>
            </a:pPr>
            <a:r>
              <a:rPr sz="1800" dirty="0">
                <a:latin typeface="Times New Roman"/>
                <a:cs typeface="Times New Roman"/>
              </a:rPr>
              <a:t>Définition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1024" y="4077055"/>
            <a:ext cx="2736850" cy="6464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8735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305"/>
              </a:spcBef>
              <a:buFont typeface="Wingdings"/>
              <a:buChar char=""/>
              <a:tabLst>
                <a:tab pos="378460" algn="l"/>
              </a:tabLst>
            </a:pPr>
            <a:r>
              <a:rPr sz="1800" dirty="0">
                <a:latin typeface="Times New Roman"/>
                <a:cs typeface="Times New Roman"/>
              </a:rPr>
              <a:t>Electronique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analogique</a:t>
            </a:r>
            <a:endParaRPr sz="1800">
              <a:latin typeface="Times New Roman"/>
              <a:cs typeface="Times New Roman"/>
            </a:endParaRPr>
          </a:p>
          <a:p>
            <a:pPr marL="377825" indent="-287020">
              <a:lnSpc>
                <a:spcPct val="100000"/>
              </a:lnSpc>
              <a:buFont typeface="Wingdings"/>
              <a:buChar char=""/>
              <a:tabLst>
                <a:tab pos="378460" algn="l"/>
              </a:tabLst>
            </a:pPr>
            <a:r>
              <a:rPr sz="1800" dirty="0">
                <a:latin typeface="Times New Roman"/>
                <a:cs typeface="Times New Roman"/>
              </a:rPr>
              <a:t>Définition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5573" y="5241975"/>
            <a:ext cx="2736850" cy="9239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9369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309"/>
              </a:spcBef>
              <a:buFont typeface="Wingdings"/>
              <a:buChar char=""/>
              <a:tabLst>
                <a:tab pos="378460" algn="l"/>
              </a:tabLst>
            </a:pPr>
            <a:r>
              <a:rPr sz="1800" dirty="0">
                <a:latin typeface="Times New Roman"/>
                <a:cs typeface="Times New Roman"/>
              </a:rPr>
              <a:t>Electronique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numérique</a:t>
            </a:r>
            <a:endParaRPr sz="1800">
              <a:latin typeface="Times New Roman"/>
              <a:cs typeface="Times New Roman"/>
            </a:endParaRPr>
          </a:p>
          <a:p>
            <a:pPr marL="377825" indent="-287020">
              <a:lnSpc>
                <a:spcPct val="100000"/>
              </a:lnSpc>
              <a:buFont typeface="Wingdings"/>
              <a:buChar char=""/>
              <a:tabLst>
                <a:tab pos="378460" algn="l"/>
              </a:tabLst>
            </a:pPr>
            <a:r>
              <a:rPr sz="1800" dirty="0">
                <a:latin typeface="Times New Roman"/>
                <a:cs typeface="Times New Roman"/>
              </a:rPr>
              <a:t>Définition</a:t>
            </a:r>
            <a:endParaRPr sz="1800">
              <a:latin typeface="Times New Roman"/>
              <a:cs typeface="Times New Roman"/>
            </a:endParaRPr>
          </a:p>
          <a:p>
            <a:pPr marL="377825" indent="-287020">
              <a:lnSpc>
                <a:spcPct val="100000"/>
              </a:lnSpc>
              <a:buFont typeface="Wingdings"/>
              <a:buChar char=""/>
              <a:tabLst>
                <a:tab pos="37846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Composants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163</TotalTime>
  <Words>1552</Words>
  <Application>Microsoft Office PowerPoint</Application>
  <PresentationFormat>Affichage à l'écran (4:3)</PresentationFormat>
  <Paragraphs>200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Débit</vt:lpstr>
      <vt:lpstr>Diapositive 1</vt:lpstr>
      <vt:lpstr>Plan du cours</vt:lpstr>
      <vt:lpstr>Introduction</vt:lpstr>
      <vt:lpstr>Introduction</vt:lpstr>
      <vt:lpstr>Introduction</vt:lpstr>
      <vt:lpstr>Introduction</vt:lpstr>
      <vt:lpstr>Introduction</vt:lpstr>
      <vt:lpstr>Electronique</vt:lpstr>
      <vt:lpstr>Electronique</vt:lpstr>
      <vt:lpstr>Electronique</vt:lpstr>
      <vt:lpstr>Electronique</vt:lpstr>
      <vt:lpstr>Diapositive 12</vt:lpstr>
      <vt:lpstr>Electronique</vt:lpstr>
      <vt:lpstr>Electronique</vt:lpstr>
      <vt:lpstr>Electronique</vt:lpstr>
      <vt:lpstr>Electronique</vt:lpstr>
      <vt:lpstr>Electronique</vt:lpstr>
      <vt:lpstr>Electronique</vt:lpstr>
      <vt:lpstr>Electronique</vt:lpstr>
      <vt:lpstr>Electronique</vt:lpstr>
      <vt:lpstr>Electronique</vt:lpstr>
      <vt:lpstr>Electronique</vt:lpstr>
      <vt:lpstr>Electronique</vt:lpstr>
      <vt:lpstr>Electronique</vt:lpstr>
      <vt:lpstr>Electronique</vt:lpstr>
      <vt:lpstr>Electronique</vt:lpstr>
      <vt:lpstr>Electronique</vt:lpstr>
      <vt:lpstr>Electronique</vt:lpstr>
      <vt:lpstr>Electronique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Etat de l’art du génie électrique</dc:title>
  <dc:creator>DH</dc:creator>
  <cp:lastModifiedBy>User</cp:lastModifiedBy>
  <cp:revision>40</cp:revision>
  <dcterms:created xsi:type="dcterms:W3CDTF">2021-10-26T08:18:33Z</dcterms:created>
  <dcterms:modified xsi:type="dcterms:W3CDTF">2024-12-09T07:55:04Z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2021-10-26T00:00:00Z</vt:filetime>
  </property>
</Properties>
</file>