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61" r:id="rId5"/>
    <p:sldId id="260" r:id="rId6"/>
    <p:sldId id="259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6" d="100"/>
          <a:sy n="26" d="100"/>
        </p:scale>
        <p:origin x="170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B0F2-643D-47E2-987A-4CDF6FB72831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1269D57-9CC8-4DEC-8C89-CBD82F9699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B0F2-643D-47E2-987A-4CDF6FB72831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9D57-9CC8-4DEC-8C89-CBD82F96999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B0F2-643D-47E2-987A-4CDF6FB72831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9D57-9CC8-4DEC-8C89-CBD82F96999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B0F2-643D-47E2-987A-4CDF6FB72831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9D57-9CC8-4DEC-8C89-CBD82F9699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B0F2-643D-47E2-987A-4CDF6FB72831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1269D57-9CC8-4DEC-8C89-CBD82F96999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B0F2-643D-47E2-987A-4CDF6FB72831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9D57-9CC8-4DEC-8C89-CBD82F9699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B0F2-643D-47E2-987A-4CDF6FB72831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9D57-9CC8-4DEC-8C89-CBD82F9699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B0F2-643D-47E2-987A-4CDF6FB72831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9D57-9CC8-4DEC-8C89-CBD82F96999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B0F2-643D-47E2-987A-4CDF6FB72831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9D57-9CC8-4DEC-8C89-CBD82F96999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B0F2-643D-47E2-987A-4CDF6FB72831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9D57-9CC8-4DEC-8C89-CBD82F9699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B0F2-643D-47E2-987A-4CDF6FB72831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1269D57-9CC8-4DEC-8C89-CBD82F9699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50B0F2-643D-47E2-987A-4CDF6FB72831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1269D57-9CC8-4DEC-8C89-CBD82F96999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ans titre.png"/>
          <p:cNvPicPr/>
          <p:nvPr/>
        </p:nvPicPr>
        <p:blipFill>
          <a:blip r:embed="rId2"/>
          <a:srcRect l="7439" r="14309" b="35115"/>
          <a:stretch>
            <a:fillRect/>
          </a:stretch>
        </p:blipFill>
        <p:spPr>
          <a:xfrm>
            <a:off x="714348" y="571480"/>
            <a:ext cx="7858180" cy="5500726"/>
          </a:xfrm>
          <a:prstGeom prst="rect">
            <a:avLst/>
          </a:prstGeom>
        </p:spPr>
      </p:pic>
      <p:sp>
        <p:nvSpPr>
          <p:cNvPr id="5" name="Forme libre 4"/>
          <p:cNvSpPr/>
          <p:nvPr/>
        </p:nvSpPr>
        <p:spPr>
          <a:xfrm>
            <a:off x="1961445" y="1995311"/>
            <a:ext cx="3869266" cy="3546122"/>
          </a:xfrm>
          <a:custGeom>
            <a:avLst/>
            <a:gdLst>
              <a:gd name="connsiteX0" fmla="*/ 578555 w 3869266"/>
              <a:gd name="connsiteY0" fmla="*/ 2678289 h 3546122"/>
              <a:gd name="connsiteX1" fmla="*/ 282222 w 3869266"/>
              <a:gd name="connsiteY1" fmla="*/ 2432756 h 3546122"/>
              <a:gd name="connsiteX2" fmla="*/ 87488 w 3869266"/>
              <a:gd name="connsiteY2" fmla="*/ 1950156 h 3546122"/>
              <a:gd name="connsiteX3" fmla="*/ 36688 w 3869266"/>
              <a:gd name="connsiteY3" fmla="*/ 1306689 h 3546122"/>
              <a:gd name="connsiteX4" fmla="*/ 53622 w 3869266"/>
              <a:gd name="connsiteY4" fmla="*/ 832556 h 3546122"/>
              <a:gd name="connsiteX5" fmla="*/ 358422 w 3869266"/>
              <a:gd name="connsiteY5" fmla="*/ 460022 h 3546122"/>
              <a:gd name="connsiteX6" fmla="*/ 790222 w 3869266"/>
              <a:gd name="connsiteY6" fmla="*/ 248356 h 3546122"/>
              <a:gd name="connsiteX7" fmla="*/ 1230488 w 3869266"/>
              <a:gd name="connsiteY7" fmla="*/ 79022 h 3546122"/>
              <a:gd name="connsiteX8" fmla="*/ 1789288 w 3869266"/>
              <a:gd name="connsiteY8" fmla="*/ 62089 h 3546122"/>
              <a:gd name="connsiteX9" fmla="*/ 2483555 w 3869266"/>
              <a:gd name="connsiteY9" fmla="*/ 19756 h 3546122"/>
              <a:gd name="connsiteX10" fmla="*/ 3118555 w 3869266"/>
              <a:gd name="connsiteY10" fmla="*/ 53622 h 3546122"/>
              <a:gd name="connsiteX11" fmla="*/ 3524955 w 3869266"/>
              <a:gd name="connsiteY11" fmla="*/ 341489 h 3546122"/>
              <a:gd name="connsiteX12" fmla="*/ 3770488 w 3869266"/>
              <a:gd name="connsiteY12" fmla="*/ 1120422 h 3546122"/>
              <a:gd name="connsiteX13" fmla="*/ 3821288 w 3869266"/>
              <a:gd name="connsiteY13" fmla="*/ 1823156 h 3546122"/>
              <a:gd name="connsiteX14" fmla="*/ 3482622 w 3869266"/>
              <a:gd name="connsiteY14" fmla="*/ 2432756 h 3546122"/>
              <a:gd name="connsiteX15" fmla="*/ 2991555 w 3869266"/>
              <a:gd name="connsiteY15" fmla="*/ 3008489 h 3546122"/>
              <a:gd name="connsiteX16" fmla="*/ 2221088 w 3869266"/>
              <a:gd name="connsiteY16" fmla="*/ 3397956 h 3546122"/>
              <a:gd name="connsiteX17" fmla="*/ 1611488 w 3869266"/>
              <a:gd name="connsiteY17" fmla="*/ 3524956 h 3546122"/>
              <a:gd name="connsiteX18" fmla="*/ 1238955 w 3869266"/>
              <a:gd name="connsiteY18" fmla="*/ 3516489 h 3546122"/>
              <a:gd name="connsiteX19" fmla="*/ 968022 w 3869266"/>
              <a:gd name="connsiteY19" fmla="*/ 3347156 h 3546122"/>
              <a:gd name="connsiteX20" fmla="*/ 578555 w 3869266"/>
              <a:gd name="connsiteY20" fmla="*/ 2678289 h 354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69266" h="3546122">
                <a:moveTo>
                  <a:pt x="578555" y="2678289"/>
                </a:moveTo>
                <a:cubicBezTo>
                  <a:pt x="464255" y="2525889"/>
                  <a:pt x="364066" y="2554111"/>
                  <a:pt x="282222" y="2432756"/>
                </a:cubicBezTo>
                <a:cubicBezTo>
                  <a:pt x="200378" y="2311401"/>
                  <a:pt x="128410" y="2137834"/>
                  <a:pt x="87488" y="1950156"/>
                </a:cubicBezTo>
                <a:cubicBezTo>
                  <a:pt x="46566" y="1762478"/>
                  <a:pt x="42332" y="1492956"/>
                  <a:pt x="36688" y="1306689"/>
                </a:cubicBezTo>
                <a:cubicBezTo>
                  <a:pt x="31044" y="1120422"/>
                  <a:pt x="0" y="973667"/>
                  <a:pt x="53622" y="832556"/>
                </a:cubicBezTo>
                <a:cubicBezTo>
                  <a:pt x="107244" y="691445"/>
                  <a:pt x="235655" y="557389"/>
                  <a:pt x="358422" y="460022"/>
                </a:cubicBezTo>
                <a:cubicBezTo>
                  <a:pt x="481189" y="362655"/>
                  <a:pt x="644878" y="311856"/>
                  <a:pt x="790222" y="248356"/>
                </a:cubicBezTo>
                <a:cubicBezTo>
                  <a:pt x="935566" y="184856"/>
                  <a:pt x="1063977" y="110067"/>
                  <a:pt x="1230488" y="79022"/>
                </a:cubicBezTo>
                <a:cubicBezTo>
                  <a:pt x="1396999" y="47978"/>
                  <a:pt x="1580444" y="71967"/>
                  <a:pt x="1789288" y="62089"/>
                </a:cubicBezTo>
                <a:cubicBezTo>
                  <a:pt x="1998132" y="52211"/>
                  <a:pt x="2262011" y="21167"/>
                  <a:pt x="2483555" y="19756"/>
                </a:cubicBezTo>
                <a:cubicBezTo>
                  <a:pt x="2705099" y="18345"/>
                  <a:pt x="2944988" y="0"/>
                  <a:pt x="3118555" y="53622"/>
                </a:cubicBezTo>
                <a:cubicBezTo>
                  <a:pt x="3292122" y="107244"/>
                  <a:pt x="3416300" y="163689"/>
                  <a:pt x="3524955" y="341489"/>
                </a:cubicBezTo>
                <a:cubicBezTo>
                  <a:pt x="3633611" y="519289"/>
                  <a:pt x="3721099" y="873478"/>
                  <a:pt x="3770488" y="1120422"/>
                </a:cubicBezTo>
                <a:cubicBezTo>
                  <a:pt x="3819877" y="1367366"/>
                  <a:pt x="3869266" y="1604434"/>
                  <a:pt x="3821288" y="1823156"/>
                </a:cubicBezTo>
                <a:cubicBezTo>
                  <a:pt x="3773310" y="2041878"/>
                  <a:pt x="3620911" y="2235201"/>
                  <a:pt x="3482622" y="2432756"/>
                </a:cubicBezTo>
                <a:cubicBezTo>
                  <a:pt x="3344333" y="2630312"/>
                  <a:pt x="3201811" y="2847622"/>
                  <a:pt x="2991555" y="3008489"/>
                </a:cubicBezTo>
                <a:cubicBezTo>
                  <a:pt x="2781299" y="3169356"/>
                  <a:pt x="2451099" y="3311878"/>
                  <a:pt x="2221088" y="3397956"/>
                </a:cubicBezTo>
                <a:cubicBezTo>
                  <a:pt x="1991077" y="3484034"/>
                  <a:pt x="1775177" y="3505201"/>
                  <a:pt x="1611488" y="3524956"/>
                </a:cubicBezTo>
                <a:cubicBezTo>
                  <a:pt x="1447799" y="3544711"/>
                  <a:pt x="1346199" y="3546122"/>
                  <a:pt x="1238955" y="3516489"/>
                </a:cubicBezTo>
                <a:cubicBezTo>
                  <a:pt x="1131711" y="3486856"/>
                  <a:pt x="1082322" y="3486856"/>
                  <a:pt x="968022" y="3347156"/>
                </a:cubicBezTo>
                <a:cubicBezTo>
                  <a:pt x="853722" y="3207456"/>
                  <a:pt x="692855" y="2830689"/>
                  <a:pt x="578555" y="2678289"/>
                </a:cubicBezTo>
                <a:close/>
              </a:path>
            </a:pathLst>
          </a:custGeom>
          <a:noFill/>
          <a:ln w="47625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1902178" y="1886655"/>
            <a:ext cx="3915833" cy="3543301"/>
          </a:xfrm>
          <a:custGeom>
            <a:avLst/>
            <a:gdLst>
              <a:gd name="connsiteX0" fmla="*/ 409222 w 3915833"/>
              <a:gd name="connsiteY0" fmla="*/ 2854678 h 3543301"/>
              <a:gd name="connsiteX1" fmla="*/ 155222 w 3915833"/>
              <a:gd name="connsiteY1" fmla="*/ 2456745 h 3543301"/>
              <a:gd name="connsiteX2" fmla="*/ 19755 w 3915833"/>
              <a:gd name="connsiteY2" fmla="*/ 1897945 h 3543301"/>
              <a:gd name="connsiteX3" fmla="*/ 36689 w 3915833"/>
              <a:gd name="connsiteY3" fmla="*/ 1389945 h 3543301"/>
              <a:gd name="connsiteX4" fmla="*/ 231422 w 3915833"/>
              <a:gd name="connsiteY4" fmla="*/ 941212 h 3543301"/>
              <a:gd name="connsiteX5" fmla="*/ 714022 w 3915833"/>
              <a:gd name="connsiteY5" fmla="*/ 492478 h 3543301"/>
              <a:gd name="connsiteX6" fmla="*/ 1399822 w 3915833"/>
              <a:gd name="connsiteY6" fmla="*/ 103012 h 3543301"/>
              <a:gd name="connsiteX7" fmla="*/ 2204155 w 3915833"/>
              <a:gd name="connsiteY7" fmla="*/ 35278 h 3543301"/>
              <a:gd name="connsiteX8" fmla="*/ 3016955 w 3915833"/>
              <a:gd name="connsiteY8" fmla="*/ 314678 h 3543301"/>
              <a:gd name="connsiteX9" fmla="*/ 3431822 w 3915833"/>
              <a:gd name="connsiteY9" fmla="*/ 627945 h 3543301"/>
              <a:gd name="connsiteX10" fmla="*/ 3601155 w 3915833"/>
              <a:gd name="connsiteY10" fmla="*/ 848078 h 3543301"/>
              <a:gd name="connsiteX11" fmla="*/ 3753555 w 3915833"/>
              <a:gd name="connsiteY11" fmla="*/ 1034345 h 3543301"/>
              <a:gd name="connsiteX12" fmla="*/ 3914422 w 3915833"/>
              <a:gd name="connsiteY12" fmla="*/ 2075745 h 3543301"/>
              <a:gd name="connsiteX13" fmla="*/ 3745089 w 3915833"/>
              <a:gd name="connsiteY13" fmla="*/ 2499078 h 3543301"/>
              <a:gd name="connsiteX14" fmla="*/ 3287889 w 3915833"/>
              <a:gd name="connsiteY14" fmla="*/ 3083278 h 3543301"/>
              <a:gd name="connsiteX15" fmla="*/ 2881489 w 3915833"/>
              <a:gd name="connsiteY15" fmla="*/ 3362678 h 3543301"/>
              <a:gd name="connsiteX16" fmla="*/ 2585155 w 3915833"/>
              <a:gd name="connsiteY16" fmla="*/ 3472745 h 3543301"/>
              <a:gd name="connsiteX17" fmla="*/ 1941689 w 3915833"/>
              <a:gd name="connsiteY17" fmla="*/ 3532012 h 3543301"/>
              <a:gd name="connsiteX18" fmla="*/ 1315155 w 3915833"/>
              <a:gd name="connsiteY18" fmla="*/ 3472745 h 3543301"/>
              <a:gd name="connsiteX19" fmla="*/ 663222 w 3915833"/>
              <a:gd name="connsiteY19" fmla="*/ 3108678 h 3543301"/>
              <a:gd name="connsiteX20" fmla="*/ 180622 w 3915833"/>
              <a:gd name="connsiteY20" fmla="*/ 2524478 h 3543301"/>
              <a:gd name="connsiteX21" fmla="*/ 28222 w 3915833"/>
              <a:gd name="connsiteY21" fmla="*/ 2075745 h 3543301"/>
              <a:gd name="connsiteX22" fmla="*/ 28222 w 3915833"/>
              <a:gd name="connsiteY22" fmla="*/ 1508478 h 3543301"/>
              <a:gd name="connsiteX23" fmla="*/ 146755 w 3915833"/>
              <a:gd name="connsiteY23" fmla="*/ 1068212 h 3543301"/>
              <a:gd name="connsiteX24" fmla="*/ 553155 w 3915833"/>
              <a:gd name="connsiteY24" fmla="*/ 627945 h 3543301"/>
              <a:gd name="connsiteX0" fmla="*/ 409222 w 3915833"/>
              <a:gd name="connsiteY0" fmla="*/ 2854678 h 3543301"/>
              <a:gd name="connsiteX1" fmla="*/ 155222 w 3915833"/>
              <a:gd name="connsiteY1" fmla="*/ 2456745 h 3543301"/>
              <a:gd name="connsiteX2" fmla="*/ 19755 w 3915833"/>
              <a:gd name="connsiteY2" fmla="*/ 1897945 h 3543301"/>
              <a:gd name="connsiteX3" fmla="*/ 36689 w 3915833"/>
              <a:gd name="connsiteY3" fmla="*/ 1389945 h 3543301"/>
              <a:gd name="connsiteX4" fmla="*/ 231422 w 3915833"/>
              <a:gd name="connsiteY4" fmla="*/ 941212 h 3543301"/>
              <a:gd name="connsiteX5" fmla="*/ 714022 w 3915833"/>
              <a:gd name="connsiteY5" fmla="*/ 492478 h 3543301"/>
              <a:gd name="connsiteX6" fmla="*/ 1399822 w 3915833"/>
              <a:gd name="connsiteY6" fmla="*/ 103012 h 3543301"/>
              <a:gd name="connsiteX7" fmla="*/ 2204155 w 3915833"/>
              <a:gd name="connsiteY7" fmla="*/ 35278 h 3543301"/>
              <a:gd name="connsiteX8" fmla="*/ 3016955 w 3915833"/>
              <a:gd name="connsiteY8" fmla="*/ 314678 h 3543301"/>
              <a:gd name="connsiteX9" fmla="*/ 3431822 w 3915833"/>
              <a:gd name="connsiteY9" fmla="*/ 627945 h 3543301"/>
              <a:gd name="connsiteX10" fmla="*/ 3601155 w 3915833"/>
              <a:gd name="connsiteY10" fmla="*/ 848078 h 3543301"/>
              <a:gd name="connsiteX11" fmla="*/ 3753555 w 3915833"/>
              <a:gd name="connsiteY11" fmla="*/ 1034345 h 3543301"/>
              <a:gd name="connsiteX12" fmla="*/ 3914422 w 3915833"/>
              <a:gd name="connsiteY12" fmla="*/ 2075745 h 3543301"/>
              <a:gd name="connsiteX13" fmla="*/ 3745089 w 3915833"/>
              <a:gd name="connsiteY13" fmla="*/ 2499078 h 3543301"/>
              <a:gd name="connsiteX14" fmla="*/ 3287889 w 3915833"/>
              <a:gd name="connsiteY14" fmla="*/ 3083278 h 3543301"/>
              <a:gd name="connsiteX15" fmla="*/ 2881489 w 3915833"/>
              <a:gd name="connsiteY15" fmla="*/ 3362678 h 3543301"/>
              <a:gd name="connsiteX16" fmla="*/ 2585155 w 3915833"/>
              <a:gd name="connsiteY16" fmla="*/ 3472745 h 3543301"/>
              <a:gd name="connsiteX17" fmla="*/ 1941689 w 3915833"/>
              <a:gd name="connsiteY17" fmla="*/ 3532012 h 3543301"/>
              <a:gd name="connsiteX18" fmla="*/ 1315155 w 3915833"/>
              <a:gd name="connsiteY18" fmla="*/ 3472745 h 3543301"/>
              <a:gd name="connsiteX19" fmla="*/ 663222 w 3915833"/>
              <a:gd name="connsiteY19" fmla="*/ 3108678 h 3543301"/>
              <a:gd name="connsiteX20" fmla="*/ 180622 w 3915833"/>
              <a:gd name="connsiteY20" fmla="*/ 2524478 h 3543301"/>
              <a:gd name="connsiteX21" fmla="*/ 28222 w 3915833"/>
              <a:gd name="connsiteY21" fmla="*/ 2075745 h 3543301"/>
              <a:gd name="connsiteX22" fmla="*/ 28222 w 3915833"/>
              <a:gd name="connsiteY22" fmla="*/ 1508478 h 3543301"/>
              <a:gd name="connsiteX23" fmla="*/ 146755 w 3915833"/>
              <a:gd name="connsiteY23" fmla="*/ 1068212 h 3543301"/>
              <a:gd name="connsiteX24" fmla="*/ 553155 w 3915833"/>
              <a:gd name="connsiteY24" fmla="*/ 627945 h 354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15833" h="3543301">
                <a:moveTo>
                  <a:pt x="409222" y="2854678"/>
                </a:moveTo>
                <a:cubicBezTo>
                  <a:pt x="314677" y="2735439"/>
                  <a:pt x="220133" y="2616201"/>
                  <a:pt x="155222" y="2456745"/>
                </a:cubicBezTo>
                <a:cubicBezTo>
                  <a:pt x="90311" y="2297290"/>
                  <a:pt x="39510" y="2075745"/>
                  <a:pt x="19755" y="1897945"/>
                </a:cubicBezTo>
                <a:cubicBezTo>
                  <a:pt x="0" y="1720145"/>
                  <a:pt x="1411" y="1549400"/>
                  <a:pt x="36689" y="1389945"/>
                </a:cubicBezTo>
                <a:cubicBezTo>
                  <a:pt x="71967" y="1230490"/>
                  <a:pt x="118533" y="1090790"/>
                  <a:pt x="231422" y="941212"/>
                </a:cubicBezTo>
                <a:cubicBezTo>
                  <a:pt x="344311" y="791634"/>
                  <a:pt x="519289" y="632178"/>
                  <a:pt x="714022" y="492478"/>
                </a:cubicBezTo>
                <a:cubicBezTo>
                  <a:pt x="908755" y="352778"/>
                  <a:pt x="1151466" y="179212"/>
                  <a:pt x="1399822" y="103012"/>
                </a:cubicBezTo>
                <a:cubicBezTo>
                  <a:pt x="1648178" y="26812"/>
                  <a:pt x="1934633" y="0"/>
                  <a:pt x="2204155" y="35278"/>
                </a:cubicBezTo>
                <a:cubicBezTo>
                  <a:pt x="2473677" y="70556"/>
                  <a:pt x="2812344" y="215900"/>
                  <a:pt x="3016955" y="314678"/>
                </a:cubicBezTo>
                <a:cubicBezTo>
                  <a:pt x="3221566" y="413456"/>
                  <a:pt x="3334455" y="539045"/>
                  <a:pt x="3431822" y="627945"/>
                </a:cubicBezTo>
                <a:cubicBezTo>
                  <a:pt x="3529189" y="716845"/>
                  <a:pt x="3547533" y="780345"/>
                  <a:pt x="3601155" y="848078"/>
                </a:cubicBezTo>
                <a:cubicBezTo>
                  <a:pt x="3654777" y="915811"/>
                  <a:pt x="3701344" y="829734"/>
                  <a:pt x="3753555" y="1034345"/>
                </a:cubicBezTo>
                <a:cubicBezTo>
                  <a:pt x="3805766" y="1238956"/>
                  <a:pt x="3915833" y="1831623"/>
                  <a:pt x="3914422" y="2075745"/>
                </a:cubicBezTo>
                <a:lnTo>
                  <a:pt x="3745089" y="2499078"/>
                </a:lnTo>
                <a:cubicBezTo>
                  <a:pt x="3640667" y="2667000"/>
                  <a:pt x="3431822" y="2939345"/>
                  <a:pt x="3287889" y="3083278"/>
                </a:cubicBezTo>
                <a:cubicBezTo>
                  <a:pt x="3143956" y="3227211"/>
                  <a:pt x="2998611" y="3297767"/>
                  <a:pt x="2881489" y="3362678"/>
                </a:cubicBezTo>
                <a:cubicBezTo>
                  <a:pt x="2764367" y="3427589"/>
                  <a:pt x="2741788" y="3444523"/>
                  <a:pt x="2585155" y="3472745"/>
                </a:cubicBezTo>
                <a:cubicBezTo>
                  <a:pt x="2428522" y="3500967"/>
                  <a:pt x="2153356" y="3532012"/>
                  <a:pt x="1941689" y="3532012"/>
                </a:cubicBezTo>
                <a:cubicBezTo>
                  <a:pt x="1730022" y="3532012"/>
                  <a:pt x="1528233" y="3543301"/>
                  <a:pt x="1315155" y="3472745"/>
                </a:cubicBezTo>
                <a:cubicBezTo>
                  <a:pt x="1102077" y="3402189"/>
                  <a:pt x="852311" y="3266722"/>
                  <a:pt x="663222" y="3108678"/>
                </a:cubicBezTo>
                <a:cubicBezTo>
                  <a:pt x="474133" y="2950634"/>
                  <a:pt x="286455" y="2696634"/>
                  <a:pt x="180622" y="2524478"/>
                </a:cubicBezTo>
                <a:cubicBezTo>
                  <a:pt x="74789" y="2352322"/>
                  <a:pt x="53622" y="2245078"/>
                  <a:pt x="28222" y="2075745"/>
                </a:cubicBezTo>
                <a:cubicBezTo>
                  <a:pt x="2822" y="1906412"/>
                  <a:pt x="8467" y="1676400"/>
                  <a:pt x="28222" y="1508478"/>
                </a:cubicBezTo>
                <a:cubicBezTo>
                  <a:pt x="47978" y="1340556"/>
                  <a:pt x="59266" y="1214967"/>
                  <a:pt x="146755" y="1068212"/>
                </a:cubicBezTo>
                <a:cubicBezTo>
                  <a:pt x="234244" y="921457"/>
                  <a:pt x="393699" y="774701"/>
                  <a:pt x="553155" y="627945"/>
                </a:cubicBezTo>
              </a:path>
            </a:pathLst>
          </a:cu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orme libre 6"/>
          <p:cNvSpPr/>
          <p:nvPr/>
        </p:nvSpPr>
        <p:spPr>
          <a:xfrm>
            <a:off x="2603500" y="1816100"/>
            <a:ext cx="3259667" cy="2933700"/>
          </a:xfrm>
          <a:custGeom>
            <a:avLst/>
            <a:gdLst>
              <a:gd name="connsiteX0" fmla="*/ 690033 w 3259667"/>
              <a:gd name="connsiteY0" fmla="*/ 334433 h 2933700"/>
              <a:gd name="connsiteX1" fmla="*/ 546100 w 3259667"/>
              <a:gd name="connsiteY1" fmla="*/ 444500 h 2933700"/>
              <a:gd name="connsiteX2" fmla="*/ 309033 w 3259667"/>
              <a:gd name="connsiteY2" fmla="*/ 690033 h 2933700"/>
              <a:gd name="connsiteX3" fmla="*/ 97367 w 3259667"/>
              <a:gd name="connsiteY3" fmla="*/ 1096433 h 2933700"/>
              <a:gd name="connsiteX4" fmla="*/ 38100 w 3259667"/>
              <a:gd name="connsiteY4" fmla="*/ 1680633 h 2933700"/>
              <a:gd name="connsiteX5" fmla="*/ 325967 w 3259667"/>
              <a:gd name="connsiteY5" fmla="*/ 2273300 h 2933700"/>
              <a:gd name="connsiteX6" fmla="*/ 647700 w 3259667"/>
              <a:gd name="connsiteY6" fmla="*/ 2595033 h 2933700"/>
              <a:gd name="connsiteX7" fmla="*/ 1096433 w 3259667"/>
              <a:gd name="connsiteY7" fmla="*/ 2823633 h 2933700"/>
              <a:gd name="connsiteX8" fmla="*/ 1697567 w 3259667"/>
              <a:gd name="connsiteY8" fmla="*/ 2925233 h 2933700"/>
              <a:gd name="connsiteX9" fmla="*/ 2434167 w 3259667"/>
              <a:gd name="connsiteY9" fmla="*/ 2772833 h 2933700"/>
              <a:gd name="connsiteX10" fmla="*/ 3086100 w 3259667"/>
              <a:gd name="connsiteY10" fmla="*/ 2120900 h 2933700"/>
              <a:gd name="connsiteX11" fmla="*/ 3238500 w 3259667"/>
              <a:gd name="connsiteY11" fmla="*/ 1638300 h 2933700"/>
              <a:gd name="connsiteX12" fmla="*/ 3213100 w 3259667"/>
              <a:gd name="connsiteY12" fmla="*/ 1147233 h 2933700"/>
              <a:gd name="connsiteX13" fmla="*/ 3052233 w 3259667"/>
              <a:gd name="connsiteY13" fmla="*/ 723900 h 2933700"/>
              <a:gd name="connsiteX14" fmla="*/ 2679700 w 3259667"/>
              <a:gd name="connsiteY14" fmla="*/ 283633 h 2933700"/>
              <a:gd name="connsiteX15" fmla="*/ 1909233 w 3259667"/>
              <a:gd name="connsiteY15" fmla="*/ 38100 h 2933700"/>
              <a:gd name="connsiteX16" fmla="*/ 1291167 w 3259667"/>
              <a:gd name="connsiteY16" fmla="*/ 55033 h 2933700"/>
              <a:gd name="connsiteX17" fmla="*/ 867833 w 3259667"/>
              <a:gd name="connsiteY17" fmla="*/ 190500 h 2933700"/>
              <a:gd name="connsiteX18" fmla="*/ 461433 w 3259667"/>
              <a:gd name="connsiteY18" fmla="*/ 512233 h 2933700"/>
              <a:gd name="connsiteX19" fmla="*/ 258233 w 3259667"/>
              <a:gd name="connsiteY19" fmla="*/ 706967 h 2933700"/>
              <a:gd name="connsiteX20" fmla="*/ 55033 w 3259667"/>
              <a:gd name="connsiteY20" fmla="*/ 1248833 h 2933700"/>
              <a:gd name="connsiteX21" fmla="*/ 63500 w 3259667"/>
              <a:gd name="connsiteY21" fmla="*/ 1756833 h 2933700"/>
              <a:gd name="connsiteX22" fmla="*/ 317500 w 3259667"/>
              <a:gd name="connsiteY22" fmla="*/ 2264833 h 2933700"/>
              <a:gd name="connsiteX23" fmla="*/ 605367 w 3259667"/>
              <a:gd name="connsiteY23" fmla="*/ 2595033 h 2933700"/>
              <a:gd name="connsiteX24" fmla="*/ 994833 w 3259667"/>
              <a:gd name="connsiteY24" fmla="*/ 2798233 h 2933700"/>
              <a:gd name="connsiteX25" fmla="*/ 1443567 w 3259667"/>
              <a:gd name="connsiteY25" fmla="*/ 2899833 h 2933700"/>
              <a:gd name="connsiteX26" fmla="*/ 1731433 w 3259667"/>
              <a:gd name="connsiteY26" fmla="*/ 2925233 h 2933700"/>
              <a:gd name="connsiteX27" fmla="*/ 2103967 w 3259667"/>
              <a:gd name="connsiteY27" fmla="*/ 2916767 h 293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59667" h="2933700">
                <a:moveTo>
                  <a:pt x="690033" y="334433"/>
                </a:moveTo>
                <a:cubicBezTo>
                  <a:pt x="649816" y="359833"/>
                  <a:pt x="609600" y="385233"/>
                  <a:pt x="546100" y="444500"/>
                </a:cubicBezTo>
                <a:cubicBezTo>
                  <a:pt x="482600" y="503767"/>
                  <a:pt x="383822" y="581378"/>
                  <a:pt x="309033" y="690033"/>
                </a:cubicBezTo>
                <a:cubicBezTo>
                  <a:pt x="234244" y="798688"/>
                  <a:pt x="142523" y="931333"/>
                  <a:pt x="97367" y="1096433"/>
                </a:cubicBezTo>
                <a:cubicBezTo>
                  <a:pt x="52211" y="1261533"/>
                  <a:pt x="0" y="1484489"/>
                  <a:pt x="38100" y="1680633"/>
                </a:cubicBezTo>
                <a:cubicBezTo>
                  <a:pt x="76200" y="1876777"/>
                  <a:pt x="224367" y="2120900"/>
                  <a:pt x="325967" y="2273300"/>
                </a:cubicBezTo>
                <a:cubicBezTo>
                  <a:pt x="427567" y="2425700"/>
                  <a:pt x="519289" y="2503311"/>
                  <a:pt x="647700" y="2595033"/>
                </a:cubicBezTo>
                <a:cubicBezTo>
                  <a:pt x="776111" y="2686755"/>
                  <a:pt x="921455" y="2768600"/>
                  <a:pt x="1096433" y="2823633"/>
                </a:cubicBezTo>
                <a:cubicBezTo>
                  <a:pt x="1271411" y="2878666"/>
                  <a:pt x="1474611" y="2933700"/>
                  <a:pt x="1697567" y="2925233"/>
                </a:cubicBezTo>
                <a:cubicBezTo>
                  <a:pt x="1920523" y="2916766"/>
                  <a:pt x="2202745" y="2906889"/>
                  <a:pt x="2434167" y="2772833"/>
                </a:cubicBezTo>
                <a:cubicBezTo>
                  <a:pt x="2665589" y="2638778"/>
                  <a:pt x="2952044" y="2309989"/>
                  <a:pt x="3086100" y="2120900"/>
                </a:cubicBezTo>
                <a:cubicBezTo>
                  <a:pt x="3220156" y="1931811"/>
                  <a:pt x="3217333" y="1800578"/>
                  <a:pt x="3238500" y="1638300"/>
                </a:cubicBezTo>
                <a:cubicBezTo>
                  <a:pt x="3259667" y="1476022"/>
                  <a:pt x="3244144" y="1299633"/>
                  <a:pt x="3213100" y="1147233"/>
                </a:cubicBezTo>
                <a:cubicBezTo>
                  <a:pt x="3182056" y="994833"/>
                  <a:pt x="3141133" y="867833"/>
                  <a:pt x="3052233" y="723900"/>
                </a:cubicBezTo>
                <a:cubicBezTo>
                  <a:pt x="2963333" y="579967"/>
                  <a:pt x="2870200" y="397933"/>
                  <a:pt x="2679700" y="283633"/>
                </a:cubicBezTo>
                <a:cubicBezTo>
                  <a:pt x="2489200" y="169333"/>
                  <a:pt x="2140655" y="76200"/>
                  <a:pt x="1909233" y="38100"/>
                </a:cubicBezTo>
                <a:cubicBezTo>
                  <a:pt x="1677811" y="0"/>
                  <a:pt x="1464734" y="29633"/>
                  <a:pt x="1291167" y="55033"/>
                </a:cubicBezTo>
                <a:cubicBezTo>
                  <a:pt x="1117600" y="80433"/>
                  <a:pt x="1006122" y="114300"/>
                  <a:pt x="867833" y="190500"/>
                </a:cubicBezTo>
                <a:cubicBezTo>
                  <a:pt x="729544" y="266700"/>
                  <a:pt x="563033" y="426155"/>
                  <a:pt x="461433" y="512233"/>
                </a:cubicBezTo>
                <a:cubicBezTo>
                  <a:pt x="359833" y="598311"/>
                  <a:pt x="325966" y="584200"/>
                  <a:pt x="258233" y="706967"/>
                </a:cubicBezTo>
                <a:cubicBezTo>
                  <a:pt x="190500" y="829734"/>
                  <a:pt x="87488" y="1073855"/>
                  <a:pt x="55033" y="1248833"/>
                </a:cubicBezTo>
                <a:cubicBezTo>
                  <a:pt x="22578" y="1423811"/>
                  <a:pt x="19756" y="1587500"/>
                  <a:pt x="63500" y="1756833"/>
                </a:cubicBezTo>
                <a:cubicBezTo>
                  <a:pt x="107245" y="1926166"/>
                  <a:pt x="227189" y="2125133"/>
                  <a:pt x="317500" y="2264833"/>
                </a:cubicBezTo>
                <a:cubicBezTo>
                  <a:pt x="407811" y="2404533"/>
                  <a:pt x="492478" y="2506133"/>
                  <a:pt x="605367" y="2595033"/>
                </a:cubicBezTo>
                <a:cubicBezTo>
                  <a:pt x="718256" y="2683933"/>
                  <a:pt x="855133" y="2747433"/>
                  <a:pt x="994833" y="2798233"/>
                </a:cubicBezTo>
                <a:cubicBezTo>
                  <a:pt x="1134533" y="2849033"/>
                  <a:pt x="1320800" y="2878666"/>
                  <a:pt x="1443567" y="2899833"/>
                </a:cubicBezTo>
                <a:cubicBezTo>
                  <a:pt x="1566334" y="2921000"/>
                  <a:pt x="1621366" y="2922411"/>
                  <a:pt x="1731433" y="2925233"/>
                </a:cubicBezTo>
                <a:cubicBezTo>
                  <a:pt x="1841500" y="2928055"/>
                  <a:pt x="1972733" y="2922411"/>
                  <a:pt x="2103967" y="2916767"/>
                </a:cubicBezTo>
              </a:path>
            </a:pathLst>
          </a:cu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ans titre.jpg"/>
          <p:cNvPicPr/>
          <p:nvPr/>
        </p:nvPicPr>
        <p:blipFill>
          <a:blip r:embed="rId2"/>
          <a:srcRect l="16920" t="30712" r="5741" b="5360"/>
          <a:stretch>
            <a:fillRect/>
          </a:stretch>
        </p:blipFill>
        <p:spPr>
          <a:xfrm>
            <a:off x="714348" y="1071546"/>
            <a:ext cx="6929486" cy="4286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ans titre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500034" y="500042"/>
            <a:ext cx="8143932" cy="59293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ans titre.jpg"/>
          <p:cNvPicPr/>
          <p:nvPr/>
        </p:nvPicPr>
        <p:blipFill>
          <a:blip r:embed="rId2"/>
          <a:srcRect l="31326" t="22169" r="12638" b="5368"/>
          <a:stretch>
            <a:fillRect/>
          </a:stretch>
        </p:blipFill>
        <p:spPr>
          <a:xfrm>
            <a:off x="857224" y="1571612"/>
            <a:ext cx="6929486" cy="43577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ans titre.jpg"/>
          <p:cNvPicPr/>
          <p:nvPr/>
        </p:nvPicPr>
        <p:blipFill>
          <a:blip r:embed="rId2"/>
          <a:srcRect l="37449" t="38575" r="25274" b="13242"/>
          <a:stretch>
            <a:fillRect/>
          </a:stretch>
        </p:blipFill>
        <p:spPr>
          <a:xfrm>
            <a:off x="1214414" y="1071546"/>
            <a:ext cx="6929486" cy="45005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ans titre.jpg"/>
          <p:cNvPicPr/>
          <p:nvPr/>
        </p:nvPicPr>
        <p:blipFill>
          <a:blip r:embed="rId2"/>
          <a:srcRect l="35226" t="15725" r="15383" b="9326"/>
          <a:stretch>
            <a:fillRect/>
          </a:stretch>
        </p:blipFill>
        <p:spPr>
          <a:xfrm>
            <a:off x="1571604" y="1357298"/>
            <a:ext cx="6143668" cy="41434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ans titre.jpg"/>
          <p:cNvPicPr/>
          <p:nvPr/>
        </p:nvPicPr>
        <p:blipFill>
          <a:blip r:embed="rId2"/>
          <a:srcRect l="19946" t="21756" r="5181" b="25594"/>
          <a:stretch>
            <a:fillRect/>
          </a:stretch>
        </p:blipFill>
        <p:spPr>
          <a:xfrm>
            <a:off x="714348" y="1643050"/>
            <a:ext cx="7715304" cy="350046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33</TotalTime>
  <Words>0</Words>
  <Application>Microsoft Office PowerPoint</Application>
  <PresentationFormat>Affichage à l'écran (4:3)</PresentationFormat>
  <Paragraphs>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Franklin Gothic Book</vt:lpstr>
      <vt:lpstr>Perpetua</vt:lpstr>
      <vt:lpstr>Wingdings 2</vt:lpstr>
      <vt:lpstr>Capitaux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Seven</dc:creator>
  <cp:lastModifiedBy>IFTA</cp:lastModifiedBy>
  <cp:revision>8</cp:revision>
  <dcterms:created xsi:type="dcterms:W3CDTF">2015-10-03T18:11:08Z</dcterms:created>
  <dcterms:modified xsi:type="dcterms:W3CDTF">2022-09-30T22:11:28Z</dcterms:modified>
</cp:coreProperties>
</file>