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  <p:sldId id="256" r:id="rId3"/>
    <p:sldId id="257" r:id="rId4"/>
    <p:sldId id="259" r:id="rId5"/>
    <p:sldId id="264" r:id="rId6"/>
    <p:sldId id="266" r:id="rId7"/>
    <p:sldId id="261" r:id="rId8"/>
    <p:sldId id="263" r:id="rId9"/>
    <p:sldId id="262" r:id="rId10"/>
    <p:sldId id="260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17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8881-C28B-4CC1-A824-F58D8A4BD813}" type="datetimeFigureOut">
              <a:rPr lang="fr-FR" smtClean="0"/>
              <a:pPr/>
              <a:t>30/09/2022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B9AA-643F-422C-95A1-0B3A0911E88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ven\Desktop\Sans tit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858180" cy="59548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even\Desktop\Sans tit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881063"/>
            <a:ext cx="8696325" cy="509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270551" cy="340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6669" t="24414" r="20388" b="24804"/>
          <a:stretch>
            <a:fillRect/>
          </a:stretch>
        </p:blipFill>
        <p:spPr bwMode="auto">
          <a:xfrm>
            <a:off x="1142976" y="357166"/>
            <a:ext cx="6429420" cy="55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19802" t="21679" r="26391" b="8008"/>
          <a:stretch>
            <a:fillRect/>
          </a:stretch>
        </p:blipFill>
        <p:spPr bwMode="auto">
          <a:xfrm>
            <a:off x="734192" y="928670"/>
            <a:ext cx="719539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1962" t="26367" r="29722" b="16015"/>
          <a:stretch>
            <a:fillRect/>
          </a:stretch>
        </p:blipFill>
        <p:spPr bwMode="auto">
          <a:xfrm>
            <a:off x="428596" y="714356"/>
            <a:ext cx="8027654" cy="538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ven\Desktop\Sans tit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881063"/>
            <a:ext cx="6724650" cy="5095875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1285852" y="428604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Le théodolite</a:t>
            </a:r>
            <a:endParaRPr lang="fr-FR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4255935" cy="548109"/>
          </a:xfrm>
        </p:spPr>
        <p:txBody>
          <a:bodyPr>
            <a:normAutofit/>
          </a:bodyPr>
          <a:lstStyle/>
          <a:p>
            <a:r>
              <a:rPr lang="fr-FR" sz="2800" dirty="0"/>
              <a:t>Le  tachéomètre</a:t>
            </a:r>
          </a:p>
        </p:txBody>
      </p:sp>
      <p:pic>
        <p:nvPicPr>
          <p:cNvPr id="2050" name="Picture 2" descr="C:\Users\Seven\Desktop\Sans titr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85794"/>
            <a:ext cx="7286676" cy="55217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7719939" cy="609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589424" cy="514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ven\Desktop\Sans tit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22249"/>
            <a:ext cx="6934225" cy="52546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ven\Desktop\Sans titre.jpg"/>
          <p:cNvPicPr>
            <a:picLocks noChangeAspect="1" noChangeArrowheads="1"/>
          </p:cNvPicPr>
          <p:nvPr/>
        </p:nvPicPr>
        <p:blipFill>
          <a:blip r:embed="rId2"/>
          <a:srcRect l="12705" t="16766" r="18688" b="19524"/>
          <a:stretch>
            <a:fillRect/>
          </a:stretch>
        </p:blipFill>
        <p:spPr bwMode="auto">
          <a:xfrm>
            <a:off x="571472" y="428604"/>
            <a:ext cx="7918338" cy="5572164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1000100" y="5572140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Principe de mesure direct  géométrique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ven\Desktop\Sans titre.jpg"/>
          <p:cNvPicPr>
            <a:picLocks noChangeAspect="1" noChangeArrowheads="1"/>
          </p:cNvPicPr>
          <p:nvPr/>
        </p:nvPicPr>
        <p:blipFill>
          <a:blip r:embed="rId2"/>
          <a:srcRect l="29136" t="28067" r="40666" b="4158"/>
          <a:stretch>
            <a:fillRect/>
          </a:stretch>
        </p:blipFill>
        <p:spPr bwMode="auto">
          <a:xfrm>
            <a:off x="2000232" y="142852"/>
            <a:ext cx="5429288" cy="6436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ven\Desktop\Sans tit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8358246" cy="5883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9</Words>
  <Application>Microsoft Office PowerPoint</Application>
  <PresentationFormat>Affichage à l'écran (4:3)</PresentationFormat>
  <Paragraphs>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Présentation PowerPoint</vt:lpstr>
      <vt:lpstr>Présentation PowerPoint</vt:lpstr>
      <vt:lpstr>Le  tachéomètre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Seven</dc:creator>
  <cp:lastModifiedBy>IFTA</cp:lastModifiedBy>
  <cp:revision>15</cp:revision>
  <dcterms:created xsi:type="dcterms:W3CDTF">2015-11-13T20:39:43Z</dcterms:created>
  <dcterms:modified xsi:type="dcterms:W3CDTF">2022-09-30T22:11:58Z</dcterms:modified>
</cp:coreProperties>
</file>