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8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244"/>
    <a:srgbClr val="9399B2"/>
    <a:srgbClr val="1E1E2E"/>
    <a:srgbClr val="11111B"/>
    <a:srgbClr val="A6ADC8"/>
    <a:srgbClr val="CDD6F4"/>
    <a:srgbClr val="F9E2AF"/>
    <a:srgbClr val="40A02B"/>
    <a:srgbClr val="A6E3A1"/>
    <a:srgbClr val="CBA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1184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93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563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531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05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651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146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59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2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25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183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069F8-3339-4D97-BC5D-4A55DCB181A4}" type="datetimeFigureOut">
              <a:rPr lang="en-CA" smtClean="0"/>
              <a:t>2025-04-01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2ABBE-32FF-459A-BDCC-F42F7D26AD7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63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60B07-3974-A764-68FC-8D4E3CCF7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DB39AA-6B1E-231B-094D-94CEF2AC2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610" y="301127"/>
            <a:ext cx="43452589" cy="32589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31190A-E39E-6361-3066-2AC608982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209" y="581877"/>
            <a:ext cx="13537011" cy="3309187"/>
          </a:xfrm>
        </p:spPr>
        <p:txBody>
          <a:bodyPr>
            <a:normAutofit/>
          </a:bodyPr>
          <a:lstStyle/>
          <a:p>
            <a:r>
              <a:rPr lang="en-US" sz="22000" b="1">
                <a:solidFill>
                  <a:srgbClr val="CDD6F4"/>
                </a:solidFill>
                <a:latin typeface="OCR A Extended" panose="02010509020102010303" pitchFamily="50" charset="0"/>
              </a:rPr>
              <a:t>Nodify</a:t>
            </a:r>
            <a:endParaRPr lang="en-CA" sz="22000" b="1">
              <a:solidFill>
                <a:srgbClr val="CDD6F4"/>
              </a:solidFill>
              <a:latin typeface="OCR A Extended" panose="02010509020102010303" pitchFamily="50" charset="0"/>
            </a:endParaRPr>
          </a:p>
        </p:txBody>
      </p:sp>
      <p:pic>
        <p:nvPicPr>
          <p:cNvPr id="6" name="Picture 5" descr="A logo of a company&#10;&#10;AI-generated content may be incorrect.">
            <a:extLst>
              <a:ext uri="{FF2B5EF4-FFF2-40B4-BE49-F238E27FC236}">
                <a16:creationId xmlns:a16="http://schemas.microsoft.com/office/drawing/2014/main" id="{983E2F97-C435-6526-650E-7DF064E58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917" y="542138"/>
            <a:ext cx="3722938" cy="37229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568365-8046-37F1-59FB-4458BB709ACD}"/>
              </a:ext>
            </a:extLst>
          </p:cNvPr>
          <p:cNvSpPr txBox="1"/>
          <p:nvPr/>
        </p:nvSpPr>
        <p:spPr>
          <a:xfrm>
            <a:off x="1" y="4393768"/>
            <a:ext cx="43891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CDD6F4"/>
                </a:solidFill>
                <a:effectLst/>
                <a:uLnTx/>
                <a:uFillTx/>
                <a:latin typeface="Biome" panose="020B0502040204020203" pitchFamily="34" charset="0"/>
                <a:ea typeface="+mn-ea"/>
                <a:cs typeface="Biome" panose="020B0502040204020203" pitchFamily="34" charset="0"/>
              </a:rPr>
              <a:t>Code visualization, made simple</a:t>
            </a:r>
            <a:endParaRPr kumimoji="0" lang="en-CA" sz="6000" b="0" i="0" u="none" strike="noStrike" kern="1200" cap="none" spc="0" normalizeH="0" baseline="0" noProof="0" dirty="0">
              <a:ln>
                <a:noFill/>
              </a:ln>
              <a:solidFill>
                <a:srgbClr val="CDD6F4"/>
              </a:solidFill>
              <a:effectLst/>
              <a:uLnTx/>
              <a:uFillTx/>
              <a:latin typeface="Biome" panose="020B0502040204020203" pitchFamily="34" charset="0"/>
              <a:ea typeface="+mn-ea"/>
              <a:cs typeface="Biome" panose="020B0502040204020203" pitchFamily="34" charset="0"/>
            </a:endParaRPr>
          </a:p>
        </p:txBody>
      </p:sp>
      <p:pic>
        <p:nvPicPr>
          <p:cNvPr id="24" name="Picture 23" descr="A black and white logo&#10;&#10;AI-generated content may be incorrect.">
            <a:extLst>
              <a:ext uri="{FF2B5EF4-FFF2-40B4-BE49-F238E27FC236}">
                <a16:creationId xmlns:a16="http://schemas.microsoft.com/office/drawing/2014/main" id="{04B54E10-3AC8-83F7-0996-BE4AFD9E6D0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A6ADC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61" t="-7897" r="-3938" b="-5760"/>
          <a:stretch/>
        </p:blipFill>
        <p:spPr>
          <a:xfrm>
            <a:off x="29124614" y="1037506"/>
            <a:ext cx="14127642" cy="4035365"/>
          </a:xfrm>
          <a:prstGeom prst="roundRect">
            <a:avLst/>
          </a:prstGeom>
          <a:noFill/>
        </p:spPr>
      </p:pic>
      <p:pic>
        <p:nvPicPr>
          <p:cNvPr id="26" name="Picture 25" descr="A white swirly symbol with flames&#10;&#10;AI-generated content may be incorrect.">
            <a:extLst>
              <a:ext uri="{FF2B5EF4-FFF2-40B4-BE49-F238E27FC236}">
                <a16:creationId xmlns:a16="http://schemas.microsoft.com/office/drawing/2014/main" id="{77CB3C37-23F2-416A-9233-7A1101F80DC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A6ADC8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52" y="27131931"/>
            <a:ext cx="5829300" cy="5610225"/>
          </a:xfrm>
          <a:prstGeom prst="rect">
            <a:avLst/>
          </a:prstGeom>
        </p:spPr>
      </p:pic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EA31E43B-7D1D-30F0-82F9-0036C0DD7268}"/>
              </a:ext>
            </a:extLst>
          </p:cNvPr>
          <p:cNvSpPr/>
          <p:nvPr/>
        </p:nvSpPr>
        <p:spPr>
          <a:xfrm>
            <a:off x="924937" y="1121863"/>
            <a:ext cx="6941929" cy="3088777"/>
          </a:xfrm>
          <a:prstGeom prst="round2DiagRect">
            <a:avLst>
              <a:gd name="adj1" fmla="val 0"/>
              <a:gd name="adj2" fmla="val 28177"/>
            </a:avLst>
          </a:prstGeom>
          <a:solidFill>
            <a:srgbClr val="11111B"/>
          </a:solidFill>
          <a:ln w="50800">
            <a:solidFill>
              <a:srgbClr val="9399B2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DD6F4"/>
                </a:solidFill>
                <a:effectLst/>
                <a:uLnTx/>
                <a:uFillTx/>
                <a:latin typeface="OCR A Extended" panose="02010509020102010303" pitchFamily="50" charset="0"/>
                <a:ea typeface="+mn-ea"/>
                <a:cs typeface="+mn-cs"/>
              </a:rPr>
              <a:t>No documentation?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DD6F4"/>
                </a:solidFill>
                <a:effectLst/>
                <a:uLnTx/>
                <a:uFillTx/>
                <a:latin typeface="OCR A Extended" panose="02010509020102010303" pitchFamily="50" charset="0"/>
                <a:ea typeface="+mn-ea"/>
                <a:cs typeface="+mn-cs"/>
              </a:rPr>
              <a:t>No direction?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DD6F4"/>
                </a:solidFill>
                <a:effectLst/>
                <a:uLnTx/>
                <a:uFillTx/>
                <a:latin typeface="OCR A Extended" panose="02010509020102010303" pitchFamily="50" charset="0"/>
                <a:ea typeface="+mn-ea"/>
                <a:cs typeface="+mn-cs"/>
              </a:rPr>
              <a:t>No problem.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rgbClr val="CDD6F4"/>
              </a:solidFill>
              <a:effectLst/>
              <a:uLnTx/>
              <a:uFillTx/>
              <a:latin typeface="OCR A Extended" panose="02010509020102010303" pitchFamily="50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9C64D-B441-6188-58DA-1DE5CBDABF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609" y="5538123"/>
            <a:ext cx="43013981" cy="27138345"/>
          </a:xfrm>
          <a:prstGeom prst="rect">
            <a:avLst/>
          </a:prstGeom>
        </p:spPr>
      </p:pic>
      <p:pic>
        <p:nvPicPr>
          <p:cNvPr id="13" name="Picture 12" descr="A blue ribbon with a cross&#10;&#10;AI-generated content may be incorrect.">
            <a:extLst>
              <a:ext uri="{FF2B5EF4-FFF2-40B4-BE49-F238E27FC236}">
                <a16:creationId xmlns:a16="http://schemas.microsoft.com/office/drawing/2014/main" id="{41B8367F-A5F9-FE03-9E41-BF22784640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28726" y="27970692"/>
            <a:ext cx="1819274" cy="1819274"/>
          </a:xfrm>
          <a:prstGeom prst="rect">
            <a:avLst/>
          </a:prstGeom>
          <a:solidFill>
            <a:srgbClr val="313244"/>
          </a:solidFill>
        </p:spPr>
      </p:pic>
    </p:spTree>
    <p:extLst>
      <p:ext uri="{BB962C8B-B14F-4D97-AF65-F5344CB8AC3E}">
        <p14:creationId xmlns:p14="http://schemas.microsoft.com/office/powerpoint/2010/main" val="59519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E6BC6AB13D734ABB206E2514E0B0BE" ma:contentTypeVersion="18" ma:contentTypeDescription="Create a new document." ma:contentTypeScope="" ma:versionID="a23ea4f791e8c12f1f17b21b7be66e51">
  <xsd:schema xmlns:xsd="http://www.w3.org/2001/XMLSchema" xmlns:xs="http://www.w3.org/2001/XMLSchema" xmlns:p="http://schemas.microsoft.com/office/2006/metadata/properties" xmlns:ns3="9dd4c7c4-1415-43cf-88fe-918223ddba8d" xmlns:ns4="b29808ab-c9ee-4119-ab89-34c9507d6fa0" targetNamespace="http://schemas.microsoft.com/office/2006/metadata/properties" ma:root="true" ma:fieldsID="7c2acf41e182827a288184e2c12f3f6d" ns3:_="" ns4:_="">
    <xsd:import namespace="9dd4c7c4-1415-43cf-88fe-918223ddba8d"/>
    <xsd:import namespace="b29808ab-c9ee-4119-ab89-34c9507d6f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4c7c4-1415-43cf-88fe-918223ddba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9808ab-c9ee-4119-ab89-34c9507d6f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d4c7c4-1415-43cf-88fe-918223ddba8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C22390-BB41-456C-BB60-04F39E1C4D6B}">
  <ds:schemaRefs>
    <ds:schemaRef ds:uri="9dd4c7c4-1415-43cf-88fe-918223ddba8d"/>
    <ds:schemaRef ds:uri="b29808ab-c9ee-4119-ab89-34c9507d6fa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5F16F39-EB5A-437B-928E-EE838064BD31}">
  <ds:schemaRefs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29808ab-c9ee-4119-ab89-34c9507d6fa0"/>
    <ds:schemaRef ds:uri="9dd4c7c4-1415-43cf-88fe-918223ddba8d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37D332-8CC4-429B-98C9-B395E35DF9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Biome</vt:lpstr>
      <vt:lpstr>OCR A Extended</vt:lpstr>
      <vt:lpstr>Office Theme</vt:lpstr>
      <vt:lpstr>Nodify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Hunt</dc:creator>
  <cp:lastModifiedBy>Anthony Hunt</cp:lastModifiedBy>
  <cp:revision>3</cp:revision>
  <dcterms:created xsi:type="dcterms:W3CDTF">2025-03-23T02:55:48Z</dcterms:created>
  <dcterms:modified xsi:type="dcterms:W3CDTF">2025-04-01T20:55:01Z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0x010100D0E6BC6AB13D734ABB206E2514E0B0BE</vt:lpwstr>
  </property>
</Properties>
</file>