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DC8"/>
    <a:srgbClr val="CDD6F4"/>
    <a:srgbClr val="9399B2"/>
    <a:srgbClr val="11111B"/>
    <a:srgbClr val="F9E2AF"/>
    <a:srgbClr val="40A02B"/>
    <a:srgbClr val="A6E3A1"/>
    <a:srgbClr val="1E1E2E"/>
    <a:srgbClr val="CBA6F7"/>
    <a:srgbClr val="ACB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9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9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63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31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0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51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4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5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2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5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8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6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DB8358B-82EB-943E-4E6A-731BB7E07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10" y="301127"/>
            <a:ext cx="43452589" cy="32589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35C5-4231-460B-7E04-304BBB09B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209" y="581877"/>
            <a:ext cx="13537011" cy="3309187"/>
          </a:xfrm>
        </p:spPr>
        <p:txBody>
          <a:bodyPr>
            <a:normAutofit/>
          </a:bodyPr>
          <a:lstStyle/>
          <a:p>
            <a:r>
              <a:rPr lang="en-US" sz="22000" b="1">
                <a:solidFill>
                  <a:srgbClr val="CDD6F4"/>
                </a:solidFill>
                <a:latin typeface="OCR A Extended" panose="02010509020102010303" pitchFamily="50" charset="0"/>
              </a:rPr>
              <a:t>Nodify</a:t>
            </a:r>
            <a:endParaRPr lang="en-CA" sz="22000" b="1">
              <a:solidFill>
                <a:srgbClr val="CDD6F4"/>
              </a:solidFill>
              <a:latin typeface="OCR A Extended" panose="02010509020102010303" pitchFamily="50" charset="0"/>
            </a:endParaRPr>
          </a:p>
        </p:txBody>
      </p:sp>
      <p:pic>
        <p:nvPicPr>
          <p:cNvPr id="6" name="Picture 5" descr="A logo of a company&#10;&#10;AI-generated content may be incorrect.">
            <a:extLst>
              <a:ext uri="{FF2B5EF4-FFF2-40B4-BE49-F238E27FC236}">
                <a16:creationId xmlns:a16="http://schemas.microsoft.com/office/drawing/2014/main" id="{D3148932-7F7B-5C10-B897-2A34D2CD1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917" y="542138"/>
            <a:ext cx="3722938" cy="3722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008F88-9412-D8AC-80FA-4D8BD0C6D4B4}"/>
              </a:ext>
            </a:extLst>
          </p:cNvPr>
          <p:cNvSpPr txBox="1"/>
          <p:nvPr/>
        </p:nvSpPr>
        <p:spPr>
          <a:xfrm>
            <a:off x="1" y="4393768"/>
            <a:ext cx="43891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DD6F4"/>
                </a:solidFill>
                <a:latin typeface="Biome" panose="020B0502040204020203" pitchFamily="34" charset="0"/>
                <a:cs typeface="Biome" panose="020B0502040204020203" pitchFamily="34" charset="0"/>
              </a:rPr>
              <a:t>Code visualization, made simple</a:t>
            </a:r>
            <a:endParaRPr lang="en-CA" sz="6000" dirty="0">
              <a:solidFill>
                <a:srgbClr val="CDD6F4"/>
              </a:solidFill>
              <a:latin typeface="Biome" panose="020B0502040204020203" pitchFamily="34" charset="0"/>
              <a:cs typeface="Biome" panose="020B0502040204020203" pitchFamily="34" charset="0"/>
            </a:endParaRPr>
          </a:p>
        </p:txBody>
      </p:sp>
      <p:pic>
        <p:nvPicPr>
          <p:cNvPr id="24" name="Picture 23" descr="A black and white logo&#10;&#10;AI-generated content may be incorrect.">
            <a:extLst>
              <a:ext uri="{FF2B5EF4-FFF2-40B4-BE49-F238E27FC236}">
                <a16:creationId xmlns:a16="http://schemas.microsoft.com/office/drawing/2014/main" id="{D653205C-4CE6-D366-23B1-0D25C23588F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6ADC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1" t="-7897" r="-3938" b="-5760"/>
          <a:stretch/>
        </p:blipFill>
        <p:spPr>
          <a:xfrm>
            <a:off x="29124614" y="1037506"/>
            <a:ext cx="14127642" cy="4035365"/>
          </a:xfrm>
          <a:prstGeom prst="roundRect">
            <a:avLst/>
          </a:prstGeom>
          <a:noFill/>
        </p:spPr>
      </p:pic>
      <p:pic>
        <p:nvPicPr>
          <p:cNvPr id="26" name="Picture 25" descr="A white swirly symbol with flames&#10;&#10;AI-generated content may be incorrect.">
            <a:extLst>
              <a:ext uri="{FF2B5EF4-FFF2-40B4-BE49-F238E27FC236}">
                <a16:creationId xmlns:a16="http://schemas.microsoft.com/office/drawing/2014/main" id="{D9540D25-B695-C061-D2BA-6F3D55AA609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6ADC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2" y="27131931"/>
            <a:ext cx="5829300" cy="5610225"/>
          </a:xfrm>
          <a:prstGeom prst="rect">
            <a:avLst/>
          </a:prstGeom>
        </p:spPr>
      </p:pic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263597A2-0A36-330A-497E-F6E1970A4DDB}"/>
              </a:ext>
            </a:extLst>
          </p:cNvPr>
          <p:cNvSpPr/>
          <p:nvPr/>
        </p:nvSpPr>
        <p:spPr>
          <a:xfrm>
            <a:off x="924937" y="1121863"/>
            <a:ext cx="6941929" cy="3088777"/>
          </a:xfrm>
          <a:prstGeom prst="round2DiagRect">
            <a:avLst>
              <a:gd name="adj1" fmla="val 0"/>
              <a:gd name="adj2" fmla="val 28177"/>
            </a:avLst>
          </a:prstGeom>
          <a:solidFill>
            <a:srgbClr val="11111B"/>
          </a:solidFill>
          <a:ln w="50800">
            <a:solidFill>
              <a:srgbClr val="9399B2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CDD6F4"/>
                </a:solidFill>
                <a:latin typeface="OCR A Extended" panose="02010509020102010303" pitchFamily="50" charset="0"/>
              </a:rPr>
              <a:t>No documentation?</a:t>
            </a:r>
          </a:p>
          <a:p>
            <a:pPr algn="ctr"/>
            <a:r>
              <a:rPr lang="en-US" sz="4400" dirty="0">
                <a:solidFill>
                  <a:srgbClr val="CDD6F4"/>
                </a:solidFill>
                <a:latin typeface="OCR A Extended" panose="02010509020102010303" pitchFamily="50" charset="0"/>
              </a:rPr>
              <a:t>No direction?</a:t>
            </a:r>
          </a:p>
          <a:p>
            <a:pPr algn="ctr"/>
            <a:r>
              <a:rPr lang="en-US" sz="4400" dirty="0">
                <a:solidFill>
                  <a:srgbClr val="CDD6F4"/>
                </a:solidFill>
                <a:latin typeface="OCR A Extended" panose="02010509020102010303" pitchFamily="50" charset="0"/>
              </a:rPr>
              <a:t>No problem.</a:t>
            </a:r>
            <a:endParaRPr lang="en-CA" sz="4400" dirty="0">
              <a:solidFill>
                <a:srgbClr val="CDD6F4"/>
              </a:solidFill>
              <a:latin typeface="OCR A Extended" panose="02010509020102010303" pitchFamily="50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307962A-3599-1ABC-04C5-FA9D23C8A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611" y="5528500"/>
            <a:ext cx="42922211" cy="270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d4c7c4-1415-43cf-88fe-918223ddba8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6BC6AB13D734ABB206E2514E0B0BE" ma:contentTypeVersion="18" ma:contentTypeDescription="Create a new document." ma:contentTypeScope="" ma:versionID="a23ea4f791e8c12f1f17b21b7be66e51">
  <xsd:schema xmlns:xsd="http://www.w3.org/2001/XMLSchema" xmlns:xs="http://www.w3.org/2001/XMLSchema" xmlns:p="http://schemas.microsoft.com/office/2006/metadata/properties" xmlns:ns3="9dd4c7c4-1415-43cf-88fe-918223ddba8d" xmlns:ns4="b29808ab-c9ee-4119-ab89-34c9507d6fa0" targetNamespace="http://schemas.microsoft.com/office/2006/metadata/properties" ma:root="true" ma:fieldsID="7c2acf41e182827a288184e2c12f3f6d" ns3:_="" ns4:_="">
    <xsd:import namespace="9dd4c7c4-1415-43cf-88fe-918223ddba8d"/>
    <xsd:import namespace="b29808ab-c9ee-4119-ab89-34c9507d6f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4c7c4-1415-43cf-88fe-918223ddb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808ab-c9ee-4119-ab89-34c9507d6f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37D332-8CC4-429B-98C9-B395E35DF9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F16F39-EB5A-437B-928E-EE838064BD31}">
  <ds:schemaRefs>
    <ds:schemaRef ds:uri="http://schemas.microsoft.com/office/2006/documentManagement/types"/>
    <ds:schemaRef ds:uri="http://purl.org/dc/terms/"/>
    <ds:schemaRef ds:uri="9dd4c7c4-1415-43cf-88fe-918223ddba8d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29808ab-c9ee-4119-ab89-34c9507d6fa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C22390-BB41-456C-BB60-04F39E1C4D6B}">
  <ds:schemaRefs>
    <ds:schemaRef ds:uri="9dd4c7c4-1415-43cf-88fe-918223ddba8d"/>
    <ds:schemaRef ds:uri="b29808ab-c9ee-4119-ab89-34c9507d6f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Biome</vt:lpstr>
      <vt:lpstr>OCR A Extended</vt:lpstr>
      <vt:lpstr>Office Theme</vt:lpstr>
      <vt:lpstr>Nodify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Hunt</dc:creator>
  <cp:lastModifiedBy>Anthony Hunt</cp:lastModifiedBy>
  <cp:revision>2</cp:revision>
  <dcterms:created xsi:type="dcterms:W3CDTF">2025-03-23T02:55:48Z</dcterms:created>
  <dcterms:modified xsi:type="dcterms:W3CDTF">2025-04-01T19:25:08Z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0x010100D0E6BC6AB13D734ABB206E2514E0B0BE</vt:lpwstr>
  </property>
</Properties>
</file>